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3.xml" ContentType="application/vnd.openxmlformats-officedocument.presentationml.notesSlide+xml"/>
  <Override PartName="/ppt/tags/tag31.xml" ContentType="application/vnd.openxmlformats-officedocument.presentationml.tags+xml"/>
  <Override PartName="/ppt/notesSlides/notesSlide4.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5.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6.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5.xml" ContentType="application/vnd.openxmlformats-officedocument.presentationml.notesSlide+xml"/>
  <Override PartName="/ppt/tags/tag74.xml" ContentType="application/vnd.openxmlformats-officedocument.presentationml.tags+xml"/>
  <Override PartName="/ppt/notesSlides/notesSlide6.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7.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8.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103"/>
  </p:notesMasterIdLst>
  <p:handoutMasterIdLst>
    <p:handoutMasterId r:id="rId104"/>
  </p:handoutMasterIdLst>
  <p:sldIdLst>
    <p:sldId id="364" r:id="rId5"/>
    <p:sldId id="1397" r:id="rId6"/>
    <p:sldId id="1439" r:id="rId7"/>
    <p:sldId id="343" r:id="rId8"/>
    <p:sldId id="366" r:id="rId9"/>
    <p:sldId id="680" r:id="rId10"/>
    <p:sldId id="676" r:id="rId11"/>
    <p:sldId id="677" r:id="rId12"/>
    <p:sldId id="678" r:id="rId13"/>
    <p:sldId id="679" r:id="rId14"/>
    <p:sldId id="1440" r:id="rId15"/>
    <p:sldId id="626" r:id="rId16"/>
    <p:sldId id="1449" r:id="rId17"/>
    <p:sldId id="1450" r:id="rId18"/>
    <p:sldId id="1451" r:id="rId19"/>
    <p:sldId id="1350" r:id="rId20"/>
    <p:sldId id="1452" r:id="rId21"/>
    <p:sldId id="1351" r:id="rId22"/>
    <p:sldId id="1434" r:id="rId23"/>
    <p:sldId id="1435" r:id="rId24"/>
    <p:sldId id="1437" r:id="rId25"/>
    <p:sldId id="518" r:id="rId26"/>
    <p:sldId id="510" r:id="rId27"/>
    <p:sldId id="508" r:id="rId28"/>
    <p:sldId id="513" r:id="rId29"/>
    <p:sldId id="1438" r:id="rId30"/>
    <p:sldId id="511" r:id="rId31"/>
    <p:sldId id="527" r:id="rId32"/>
    <p:sldId id="263" r:id="rId33"/>
    <p:sldId id="1413" r:id="rId34"/>
    <p:sldId id="672" r:id="rId35"/>
    <p:sldId id="386" r:id="rId36"/>
    <p:sldId id="1347" r:id="rId37"/>
    <p:sldId id="1453" r:id="rId38"/>
    <p:sldId id="1454" r:id="rId39"/>
    <p:sldId id="529" r:id="rId40"/>
    <p:sldId id="671" r:id="rId41"/>
    <p:sldId id="1360" r:id="rId42"/>
    <p:sldId id="1361" r:id="rId43"/>
    <p:sldId id="1456" r:id="rId44"/>
    <p:sldId id="1354" r:id="rId45"/>
    <p:sldId id="1357" r:id="rId46"/>
    <p:sldId id="534" r:id="rId47"/>
    <p:sldId id="536" r:id="rId48"/>
    <p:sldId id="1460" r:id="rId49"/>
    <p:sldId id="1358" r:id="rId50"/>
    <p:sldId id="535" r:id="rId51"/>
    <p:sldId id="423" r:id="rId52"/>
    <p:sldId id="1349" r:id="rId53"/>
    <p:sldId id="1461" r:id="rId54"/>
    <p:sldId id="1364" r:id="rId55"/>
    <p:sldId id="1348" r:id="rId56"/>
    <p:sldId id="1462" r:id="rId57"/>
    <p:sldId id="1463" r:id="rId58"/>
    <p:sldId id="1353" r:id="rId59"/>
    <p:sldId id="1464" r:id="rId60"/>
    <p:sldId id="1459" r:id="rId61"/>
    <p:sldId id="1457" r:id="rId62"/>
    <p:sldId id="1458" r:id="rId63"/>
    <p:sldId id="540" r:id="rId64"/>
    <p:sldId id="541" r:id="rId65"/>
    <p:sldId id="1344" r:id="rId66"/>
    <p:sldId id="1355" r:id="rId67"/>
    <p:sldId id="1448" r:id="rId68"/>
    <p:sldId id="1362" r:id="rId69"/>
    <p:sldId id="1337" r:id="rId70"/>
    <p:sldId id="1468" r:id="rId71"/>
    <p:sldId id="1341" r:id="rId72"/>
    <p:sldId id="1338" r:id="rId73"/>
    <p:sldId id="1340" r:id="rId74"/>
    <p:sldId id="1469" r:id="rId75"/>
    <p:sldId id="256" r:id="rId76"/>
    <p:sldId id="1414" r:id="rId77"/>
    <p:sldId id="1432" r:id="rId78"/>
    <p:sldId id="1401" r:id="rId79"/>
    <p:sldId id="1431" r:id="rId80"/>
    <p:sldId id="665" r:id="rId81"/>
    <p:sldId id="1433" r:id="rId82"/>
    <p:sldId id="1415" r:id="rId83"/>
    <p:sldId id="1421" r:id="rId84"/>
    <p:sldId id="1430" r:id="rId85"/>
    <p:sldId id="1419" r:id="rId86"/>
    <p:sldId id="1420" r:id="rId87"/>
    <p:sldId id="1402" r:id="rId88"/>
    <p:sldId id="417" r:id="rId89"/>
    <p:sldId id="628" r:id="rId90"/>
    <p:sldId id="418" r:id="rId91"/>
    <p:sldId id="419" r:id="rId92"/>
    <p:sldId id="630" r:id="rId93"/>
    <p:sldId id="1422" r:id="rId94"/>
    <p:sldId id="1416" r:id="rId95"/>
    <p:sldId id="1411" r:id="rId96"/>
    <p:sldId id="1429" r:id="rId97"/>
    <p:sldId id="1406" r:id="rId98"/>
    <p:sldId id="1394" r:id="rId99"/>
    <p:sldId id="1418" r:id="rId100"/>
    <p:sldId id="262" r:id="rId101"/>
    <p:sldId id="1417" r:id="rId102"/>
  </p:sldIdLst>
  <p:sldSz cx="12192000" cy="6858000"/>
  <p:notesSz cx="6858000" cy="9144000"/>
  <p:custDataLst>
    <p:tags r:id="rId10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Barnett" initials="HB" lastIdx="4" clrIdx="0"/>
  <p:cmAuthor id="1" name="Simon Titley" initials="STT" lastIdx="3" clrIdx="1">
    <p:extLst>
      <p:ext uri="{19B8F6BF-5375-455C-9EA6-DF929625EA0E}">
        <p15:presenceInfo xmlns:p15="http://schemas.microsoft.com/office/powerpoint/2012/main" userId="Simon Titley" providerId="None"/>
      </p:ext>
    </p:extLst>
  </p:cmAuthor>
  <p:cmAuthor id="2" name="Allison Bagshaw" initials="AB" lastIdx="2" clrIdx="2">
    <p:extLst>
      <p:ext uri="{19B8F6BF-5375-455C-9EA6-DF929625EA0E}">
        <p15:presenceInfo xmlns:p15="http://schemas.microsoft.com/office/powerpoint/2012/main" userId="S::allison.bagshaw@ymca.co.uk::aced5d60-590e-4539-8036-be8b5f401cfb" providerId="AD"/>
      </p:ext>
    </p:extLst>
  </p:cmAuthor>
  <p:cmAuthor id="3" name="Simon Titley" initials="ST" lastIdx="1" clrIdx="3">
    <p:extLst>
      <p:ext uri="{19B8F6BF-5375-455C-9EA6-DF929625EA0E}">
        <p15:presenceInfo xmlns:p15="http://schemas.microsoft.com/office/powerpoint/2012/main" userId="S::simon.titley@ymca.co.uk::5b109568-eeac-4d09-811d-ab233b3c8e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04E23"/>
    <a:srgbClr val="C92446"/>
    <a:srgbClr val="D2D0B9"/>
    <a:srgbClr val="42358E"/>
    <a:srgbClr val="C1F0FF"/>
    <a:srgbClr val="E4351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41E590-C75F-4197-8C06-5CC53B2FCE41}" v="3" dt="2025-05-15T15:15:02.1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49575" autoAdjust="0"/>
  </p:normalViewPr>
  <p:slideViewPr>
    <p:cSldViewPr snapToGrid="0">
      <p:cViewPr varScale="1">
        <p:scale>
          <a:sx n="112" d="100"/>
          <a:sy n="112" d="100"/>
        </p:scale>
        <p:origin x="552" y="96"/>
      </p:cViewPr>
      <p:guideLst>
        <p:guide pos="3840"/>
        <p:guide orient="horz" pos="2160"/>
      </p:guideLst>
    </p:cSldViewPr>
  </p:slideViewPr>
  <p:notesTextViewPr>
    <p:cViewPr>
      <p:scale>
        <a:sx n="150" d="100"/>
        <a:sy n="150" d="100"/>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microsoft.com/office/2015/10/relationships/revisionInfo" Target="revisionInfo.xml"/><Relationship Id="rId16" Type="http://schemas.openxmlformats.org/officeDocument/2006/relationships/slide" Target="slides/slide12.xml"/><Relationship Id="rId107" Type="http://schemas.openxmlformats.org/officeDocument/2006/relationships/presProps" Target="presProp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notesMaster" Target="notesMasters/notesMaster1.xml"/><Relationship Id="rId108"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heme" Target="theme/theme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bie Lawrence" userId="ebac6913-394f-47e0-b979-f2b24d814d31" providerId="ADAL" clId="{2FE298C4-291F-4200-950D-7896BD8FFC8B}"/>
    <pc:docChg chg="undo redo custSel addSld delSld modSld sldOrd">
      <pc:chgData name="Debbie Lawrence" userId="ebac6913-394f-47e0-b979-f2b24d814d31" providerId="ADAL" clId="{2FE298C4-291F-4200-950D-7896BD8FFC8B}" dt="2025-04-28T09:24:47.635" v="10069" actId="1076"/>
      <pc:docMkLst>
        <pc:docMk/>
      </pc:docMkLst>
      <pc:sldChg chg="modSp add del mod">
        <pc:chgData name="Debbie Lawrence" userId="ebac6913-394f-47e0-b979-f2b24d814d31" providerId="ADAL" clId="{2FE298C4-291F-4200-950D-7896BD8FFC8B}" dt="2025-04-23T12:55:40.747" v="5245" actId="2696"/>
        <pc:sldMkLst>
          <pc:docMk/>
          <pc:sldMk cId="163707127" sldId="256"/>
        </pc:sldMkLst>
      </pc:sldChg>
      <pc:sldChg chg="modSp add mod">
        <pc:chgData name="Debbie Lawrence" userId="ebac6913-394f-47e0-b979-f2b24d814d31" providerId="ADAL" clId="{2FE298C4-291F-4200-950D-7896BD8FFC8B}" dt="2025-04-23T12:55:54.650" v="5271" actId="20577"/>
        <pc:sldMkLst>
          <pc:docMk/>
          <pc:sldMk cId="2287387145" sldId="256"/>
        </pc:sldMkLst>
        <pc:spChg chg="mod">
          <ac:chgData name="Debbie Lawrence" userId="ebac6913-394f-47e0-b979-f2b24d814d31" providerId="ADAL" clId="{2FE298C4-291F-4200-950D-7896BD8FFC8B}" dt="2025-04-23T12:55:54.650" v="5271" actId="20577"/>
          <ac:spMkLst>
            <pc:docMk/>
            <pc:sldMk cId="2287387145" sldId="256"/>
            <ac:spMk id="2" creationId="{00000000-0000-0000-0000-000000000000}"/>
          </ac:spMkLst>
        </pc:spChg>
      </pc:sldChg>
      <pc:sldChg chg="add del">
        <pc:chgData name="Debbie Lawrence" userId="ebac6913-394f-47e0-b979-f2b24d814d31" providerId="ADAL" clId="{2FE298C4-291F-4200-950D-7896BD8FFC8B}" dt="2025-04-24T07:05:54.197" v="8809" actId="47"/>
        <pc:sldMkLst>
          <pc:docMk/>
          <pc:sldMk cId="434390126" sldId="257"/>
        </pc:sldMkLst>
      </pc:sldChg>
      <pc:sldChg chg="modSp del mod">
        <pc:chgData name="Debbie Lawrence" userId="ebac6913-394f-47e0-b979-f2b24d814d31" providerId="ADAL" clId="{2FE298C4-291F-4200-950D-7896BD8FFC8B}" dt="2025-04-23T08:27:29.496" v="632" actId="2696"/>
        <pc:sldMkLst>
          <pc:docMk/>
          <pc:sldMk cId="0" sldId="262"/>
        </pc:sldMkLst>
      </pc:sldChg>
      <pc:sldChg chg="modSp add mod">
        <pc:chgData name="Debbie Lawrence" userId="ebac6913-394f-47e0-b979-f2b24d814d31" providerId="ADAL" clId="{2FE298C4-291F-4200-950D-7896BD8FFC8B}" dt="2025-04-23T08:28:15.374" v="670" actId="20577"/>
        <pc:sldMkLst>
          <pc:docMk/>
          <pc:sldMk cId="806054920" sldId="262"/>
        </pc:sldMkLst>
        <pc:spChg chg="mod">
          <ac:chgData name="Debbie Lawrence" userId="ebac6913-394f-47e0-b979-f2b24d814d31" providerId="ADAL" clId="{2FE298C4-291F-4200-950D-7896BD8FFC8B}" dt="2025-04-23T08:27:57.114" v="665" actId="5793"/>
          <ac:spMkLst>
            <pc:docMk/>
            <pc:sldMk cId="806054920" sldId="262"/>
            <ac:spMk id="3" creationId="{33A4047D-A8C1-5F77-BD44-9AC370ED620A}"/>
          </ac:spMkLst>
        </pc:spChg>
        <pc:spChg chg="mod">
          <ac:chgData name="Debbie Lawrence" userId="ebac6913-394f-47e0-b979-f2b24d814d31" providerId="ADAL" clId="{2FE298C4-291F-4200-950D-7896BD8FFC8B}" dt="2025-04-23T08:28:15.374" v="670" actId="20577"/>
          <ac:spMkLst>
            <pc:docMk/>
            <pc:sldMk cId="806054920" sldId="262"/>
            <ac:spMk id="5" creationId="{C72635D7-A9D7-83C6-15AE-B415F9216A50}"/>
          </ac:spMkLst>
        </pc:spChg>
      </pc:sldChg>
      <pc:sldChg chg="modSp add mod">
        <pc:chgData name="Debbie Lawrence" userId="ebac6913-394f-47e0-b979-f2b24d814d31" providerId="ADAL" clId="{2FE298C4-291F-4200-950D-7896BD8FFC8B}" dt="2025-04-24T07:26:15.138" v="9403" actId="5793"/>
        <pc:sldMkLst>
          <pc:docMk/>
          <pc:sldMk cId="4118475388" sldId="263"/>
        </pc:sldMkLst>
        <pc:spChg chg="mod">
          <ac:chgData name="Debbie Lawrence" userId="ebac6913-394f-47e0-b979-f2b24d814d31" providerId="ADAL" clId="{2FE298C4-291F-4200-950D-7896BD8FFC8B}" dt="2025-04-24T07:26:15.138" v="9403" actId="5793"/>
          <ac:spMkLst>
            <pc:docMk/>
            <pc:sldMk cId="4118475388" sldId="263"/>
            <ac:spMk id="2" creationId="{00000000-0000-0000-0000-000000000000}"/>
          </ac:spMkLst>
        </pc:spChg>
      </pc:sldChg>
      <pc:sldChg chg="add del">
        <pc:chgData name="Debbie Lawrence" userId="ebac6913-394f-47e0-b979-f2b24d814d31" providerId="ADAL" clId="{2FE298C4-291F-4200-950D-7896BD8FFC8B}" dt="2025-04-23T08:16:31.904" v="545" actId="2696"/>
        <pc:sldMkLst>
          <pc:docMk/>
          <pc:sldMk cId="3176275144" sldId="316"/>
        </pc:sldMkLst>
      </pc:sldChg>
      <pc:sldChg chg="modSp add del mod">
        <pc:chgData name="Debbie Lawrence" userId="ebac6913-394f-47e0-b979-f2b24d814d31" providerId="ADAL" clId="{2FE298C4-291F-4200-950D-7896BD8FFC8B}" dt="2025-04-23T08:29:30.494" v="719" actId="47"/>
        <pc:sldMkLst>
          <pc:docMk/>
          <pc:sldMk cId="4013462681" sldId="316"/>
        </pc:sldMkLst>
      </pc:sldChg>
      <pc:sldChg chg="addSp delSp modSp mod">
        <pc:chgData name="Debbie Lawrence" userId="ebac6913-394f-47e0-b979-f2b24d814d31" providerId="ADAL" clId="{2FE298C4-291F-4200-950D-7896BD8FFC8B}" dt="2025-04-24T07:24:11.948" v="9285" actId="20577"/>
        <pc:sldMkLst>
          <pc:docMk/>
          <pc:sldMk cId="0" sldId="343"/>
        </pc:sldMkLst>
        <pc:spChg chg="mod">
          <ac:chgData name="Debbie Lawrence" userId="ebac6913-394f-47e0-b979-f2b24d814d31" providerId="ADAL" clId="{2FE298C4-291F-4200-950D-7896BD8FFC8B}" dt="2025-04-24T07:24:11.948" v="9285" actId="20577"/>
          <ac:spMkLst>
            <pc:docMk/>
            <pc:sldMk cId="0" sldId="343"/>
            <ac:spMk id="2" creationId="{05B8D03E-5C69-291C-C497-FBC2ACB0321B}"/>
          </ac:spMkLst>
        </pc:spChg>
        <pc:spChg chg="mod">
          <ac:chgData name="Debbie Lawrence" userId="ebac6913-394f-47e0-b979-f2b24d814d31" providerId="ADAL" clId="{2FE298C4-291F-4200-950D-7896BD8FFC8B}" dt="2025-04-23T12:01:24.306" v="3794" actId="313"/>
          <ac:spMkLst>
            <pc:docMk/>
            <pc:sldMk cId="0" sldId="343"/>
            <ac:spMk id="3" creationId="{CAB4FFF1-1A7C-D6BC-2C22-85A3B2C40A5A}"/>
          </ac:spMkLst>
        </pc:spChg>
        <pc:picChg chg="add mod">
          <ac:chgData name="Debbie Lawrence" userId="ebac6913-394f-47e0-b979-f2b24d814d31" providerId="ADAL" clId="{2FE298C4-291F-4200-950D-7896BD8FFC8B}" dt="2025-04-23T12:56:38.747" v="5274"/>
          <ac:picMkLst>
            <pc:docMk/>
            <pc:sldMk cId="0" sldId="343"/>
            <ac:picMk id="4" creationId="{A61AD05B-06CC-D78E-C6A5-EBDA567139A2}"/>
          </ac:picMkLst>
        </pc:picChg>
      </pc:sldChg>
      <pc:sldChg chg="modSp add del mod">
        <pc:chgData name="Debbie Lawrence" userId="ebac6913-394f-47e0-b979-f2b24d814d31" providerId="ADAL" clId="{2FE298C4-291F-4200-950D-7896BD8FFC8B}" dt="2025-04-23T15:39:44.538" v="8499" actId="47"/>
        <pc:sldMkLst>
          <pc:docMk/>
          <pc:sldMk cId="3766116880" sldId="352"/>
        </pc:sldMkLst>
      </pc:sldChg>
      <pc:sldChg chg="add del">
        <pc:chgData name="Debbie Lawrence" userId="ebac6913-394f-47e0-b979-f2b24d814d31" providerId="ADAL" clId="{2FE298C4-291F-4200-950D-7896BD8FFC8B}" dt="2025-04-23T08:17:44.581" v="551" actId="2696"/>
        <pc:sldMkLst>
          <pc:docMk/>
          <pc:sldMk cId="966010422" sldId="366"/>
        </pc:sldMkLst>
      </pc:sldChg>
      <pc:sldChg chg="addSp delSp modSp add mod ord">
        <pc:chgData name="Debbie Lawrence" userId="ebac6913-394f-47e0-b979-f2b24d814d31" providerId="ADAL" clId="{2FE298C4-291F-4200-950D-7896BD8FFC8B}" dt="2025-04-23T11:55:11.498" v="3304" actId="14100"/>
        <pc:sldMkLst>
          <pc:docMk/>
          <pc:sldMk cId="3775870659" sldId="366"/>
        </pc:sldMkLst>
        <pc:spChg chg="add mod">
          <ac:chgData name="Debbie Lawrence" userId="ebac6913-394f-47e0-b979-f2b24d814d31" providerId="ADAL" clId="{2FE298C4-291F-4200-950D-7896BD8FFC8B}" dt="2025-04-23T11:55:11.498" v="3304" actId="14100"/>
          <ac:spMkLst>
            <pc:docMk/>
            <pc:sldMk cId="3775870659" sldId="366"/>
            <ac:spMk id="5" creationId="{481AF933-B449-1248-FC2A-AC56B8329E9A}"/>
          </ac:spMkLst>
        </pc:spChg>
      </pc:sldChg>
      <pc:sldChg chg="add del">
        <pc:chgData name="Debbie Lawrence" userId="ebac6913-394f-47e0-b979-f2b24d814d31" providerId="ADAL" clId="{2FE298C4-291F-4200-950D-7896BD8FFC8B}" dt="2025-04-23T11:59:25.745" v="3612" actId="47"/>
        <pc:sldMkLst>
          <pc:docMk/>
          <pc:sldMk cId="568891692" sldId="367"/>
        </pc:sldMkLst>
      </pc:sldChg>
      <pc:sldChg chg="add del">
        <pc:chgData name="Debbie Lawrence" userId="ebac6913-394f-47e0-b979-f2b24d814d31" providerId="ADAL" clId="{2FE298C4-291F-4200-950D-7896BD8FFC8B}" dt="2025-04-23T08:19:40.251" v="559" actId="2696"/>
        <pc:sldMkLst>
          <pc:docMk/>
          <pc:sldMk cId="3935857976" sldId="367"/>
        </pc:sldMkLst>
      </pc:sldChg>
      <pc:sldChg chg="add del">
        <pc:chgData name="Debbie Lawrence" userId="ebac6913-394f-47e0-b979-f2b24d814d31" providerId="ADAL" clId="{2FE298C4-291F-4200-950D-7896BD8FFC8B}" dt="2025-04-23T11:59:26.557" v="3613" actId="47"/>
        <pc:sldMkLst>
          <pc:docMk/>
          <pc:sldMk cId="394159301" sldId="368"/>
        </pc:sldMkLst>
      </pc:sldChg>
      <pc:sldChg chg="add del">
        <pc:chgData name="Debbie Lawrence" userId="ebac6913-394f-47e0-b979-f2b24d814d31" providerId="ADAL" clId="{2FE298C4-291F-4200-950D-7896BD8FFC8B}" dt="2025-04-23T08:19:55.756" v="561" actId="2696"/>
        <pc:sldMkLst>
          <pc:docMk/>
          <pc:sldMk cId="1683482773" sldId="368"/>
        </pc:sldMkLst>
      </pc:sldChg>
      <pc:sldChg chg="add del">
        <pc:chgData name="Debbie Lawrence" userId="ebac6913-394f-47e0-b979-f2b24d814d31" providerId="ADAL" clId="{2FE298C4-291F-4200-950D-7896BD8FFC8B}" dt="2025-04-23T13:39:53.534" v="7021" actId="47"/>
        <pc:sldMkLst>
          <pc:docMk/>
          <pc:sldMk cId="3520782707" sldId="369"/>
        </pc:sldMkLst>
      </pc:sldChg>
      <pc:sldChg chg="add del">
        <pc:chgData name="Debbie Lawrence" userId="ebac6913-394f-47e0-b979-f2b24d814d31" providerId="ADAL" clId="{2FE298C4-291F-4200-950D-7896BD8FFC8B}" dt="2025-04-23T08:20:16.171" v="563" actId="2696"/>
        <pc:sldMkLst>
          <pc:docMk/>
          <pc:sldMk cId="3625782083" sldId="369"/>
        </pc:sldMkLst>
      </pc:sldChg>
      <pc:sldChg chg="add del">
        <pc:chgData name="Debbie Lawrence" userId="ebac6913-394f-47e0-b979-f2b24d814d31" providerId="ADAL" clId="{2FE298C4-291F-4200-950D-7896BD8FFC8B}" dt="2025-04-23T08:20:36.193" v="565" actId="2696"/>
        <pc:sldMkLst>
          <pc:docMk/>
          <pc:sldMk cId="2965439907" sldId="370"/>
        </pc:sldMkLst>
      </pc:sldChg>
      <pc:sldChg chg="add del">
        <pc:chgData name="Debbie Lawrence" userId="ebac6913-394f-47e0-b979-f2b24d814d31" providerId="ADAL" clId="{2FE298C4-291F-4200-950D-7896BD8FFC8B}" dt="2025-04-23T13:37:45.878" v="6968" actId="47"/>
        <pc:sldMkLst>
          <pc:docMk/>
          <pc:sldMk cId="3090010766" sldId="370"/>
        </pc:sldMkLst>
      </pc:sldChg>
      <pc:sldChg chg="modSp add mod">
        <pc:chgData name="Debbie Lawrence" userId="ebac6913-394f-47e0-b979-f2b24d814d31" providerId="ADAL" clId="{2FE298C4-291F-4200-950D-7896BD8FFC8B}" dt="2025-04-23T14:42:01.866" v="7937" actId="255"/>
        <pc:sldMkLst>
          <pc:docMk/>
          <pc:sldMk cId="706142955" sldId="386"/>
        </pc:sldMkLst>
        <pc:spChg chg="mod">
          <ac:chgData name="Debbie Lawrence" userId="ebac6913-394f-47e0-b979-f2b24d814d31" providerId="ADAL" clId="{2FE298C4-291F-4200-950D-7896BD8FFC8B}" dt="2025-04-23T14:42:01.866" v="7937" actId="255"/>
          <ac:spMkLst>
            <pc:docMk/>
            <pc:sldMk cId="706142955" sldId="386"/>
            <ac:spMk id="3" creationId="{66590B0B-A306-D10A-24D5-1F576E6FBC73}"/>
          </ac:spMkLst>
        </pc:spChg>
      </pc:sldChg>
      <pc:sldChg chg="delSp modSp add del mod">
        <pc:chgData name="Debbie Lawrence" userId="ebac6913-394f-47e0-b979-f2b24d814d31" providerId="ADAL" clId="{2FE298C4-291F-4200-950D-7896BD8FFC8B}" dt="2025-04-23T14:45:14.502" v="7967" actId="47"/>
        <pc:sldMkLst>
          <pc:docMk/>
          <pc:sldMk cId="1751746851" sldId="387"/>
        </pc:sldMkLst>
      </pc:sldChg>
      <pc:sldChg chg="addSp delSp modSp add del mod">
        <pc:chgData name="Debbie Lawrence" userId="ebac6913-394f-47e0-b979-f2b24d814d31" providerId="ADAL" clId="{2FE298C4-291F-4200-950D-7896BD8FFC8B}" dt="2025-04-24T06:54:09.460" v="8704" actId="47"/>
        <pc:sldMkLst>
          <pc:docMk/>
          <pc:sldMk cId="3329661310" sldId="388"/>
        </pc:sldMkLst>
      </pc:sldChg>
      <pc:sldChg chg="modSp add del mod">
        <pc:chgData name="Debbie Lawrence" userId="ebac6913-394f-47e0-b979-f2b24d814d31" providerId="ADAL" clId="{2FE298C4-291F-4200-950D-7896BD8FFC8B}" dt="2025-04-23T15:39:46.085" v="8500" actId="47"/>
        <pc:sldMkLst>
          <pc:docMk/>
          <pc:sldMk cId="758209589" sldId="394"/>
        </pc:sldMkLst>
      </pc:sldChg>
      <pc:sldChg chg="modSp add del mod">
        <pc:chgData name="Debbie Lawrence" userId="ebac6913-394f-47e0-b979-f2b24d814d31" providerId="ADAL" clId="{2FE298C4-291F-4200-950D-7896BD8FFC8B}" dt="2025-04-23T15:39:48.695" v="8501" actId="47"/>
        <pc:sldMkLst>
          <pc:docMk/>
          <pc:sldMk cId="1526265565" sldId="395"/>
        </pc:sldMkLst>
      </pc:sldChg>
      <pc:sldChg chg="add del">
        <pc:chgData name="Debbie Lawrence" userId="ebac6913-394f-47e0-b979-f2b24d814d31" providerId="ADAL" clId="{2FE298C4-291F-4200-950D-7896BD8FFC8B}" dt="2025-04-23T08:49:26.300" v="1247" actId="47"/>
        <pc:sldMkLst>
          <pc:docMk/>
          <pc:sldMk cId="3557177864" sldId="398"/>
        </pc:sldMkLst>
      </pc:sldChg>
      <pc:sldChg chg="add del">
        <pc:chgData name="Debbie Lawrence" userId="ebac6913-394f-47e0-b979-f2b24d814d31" providerId="ADAL" clId="{2FE298C4-291F-4200-950D-7896BD8FFC8B}" dt="2025-04-23T14:35:54.876" v="7791" actId="47"/>
        <pc:sldMkLst>
          <pc:docMk/>
          <pc:sldMk cId="3344286299" sldId="404"/>
        </pc:sldMkLst>
      </pc:sldChg>
      <pc:sldChg chg="modSp add del mod">
        <pc:chgData name="Debbie Lawrence" userId="ebac6913-394f-47e0-b979-f2b24d814d31" providerId="ADAL" clId="{2FE298C4-291F-4200-950D-7896BD8FFC8B}" dt="2025-04-23T13:38:50.548" v="6976" actId="47"/>
        <pc:sldMkLst>
          <pc:docMk/>
          <pc:sldMk cId="1479459774" sldId="405"/>
        </pc:sldMkLst>
      </pc:sldChg>
      <pc:sldChg chg="modSp add del mod">
        <pc:chgData name="Debbie Lawrence" userId="ebac6913-394f-47e0-b979-f2b24d814d31" providerId="ADAL" clId="{2FE298C4-291F-4200-950D-7896BD8FFC8B}" dt="2025-04-23T13:38:51.763" v="6977" actId="47"/>
        <pc:sldMkLst>
          <pc:docMk/>
          <pc:sldMk cId="764899674" sldId="406"/>
        </pc:sldMkLst>
      </pc:sldChg>
      <pc:sldChg chg="add del">
        <pc:chgData name="Debbie Lawrence" userId="ebac6913-394f-47e0-b979-f2b24d814d31" providerId="ADAL" clId="{2FE298C4-291F-4200-950D-7896BD8FFC8B}" dt="2025-04-23T12:53:12.492" v="5154" actId="47"/>
        <pc:sldMkLst>
          <pc:docMk/>
          <pc:sldMk cId="2226534848" sldId="411"/>
        </pc:sldMkLst>
      </pc:sldChg>
      <pc:sldChg chg="add del">
        <pc:chgData name="Debbie Lawrence" userId="ebac6913-394f-47e0-b979-f2b24d814d31" providerId="ADAL" clId="{2FE298C4-291F-4200-950D-7896BD8FFC8B}" dt="2025-04-23T08:26:03.329" v="628" actId="2696"/>
        <pc:sldMkLst>
          <pc:docMk/>
          <pc:sldMk cId="2680141049" sldId="411"/>
        </pc:sldMkLst>
      </pc:sldChg>
      <pc:sldChg chg="add del">
        <pc:chgData name="Debbie Lawrence" userId="ebac6913-394f-47e0-b979-f2b24d814d31" providerId="ADAL" clId="{2FE298C4-291F-4200-950D-7896BD8FFC8B}" dt="2025-04-23T08:04:51.215" v="531" actId="2696"/>
        <pc:sldMkLst>
          <pc:docMk/>
          <pc:sldMk cId="649986809" sldId="412"/>
        </pc:sldMkLst>
      </pc:sldChg>
      <pc:sldChg chg="add del">
        <pc:chgData name="Debbie Lawrence" userId="ebac6913-394f-47e0-b979-f2b24d814d31" providerId="ADAL" clId="{2FE298C4-291F-4200-950D-7896BD8FFC8B}" dt="2025-04-23T09:18:25.228" v="2205" actId="47"/>
        <pc:sldMkLst>
          <pc:docMk/>
          <pc:sldMk cId="3208112295" sldId="412"/>
        </pc:sldMkLst>
      </pc:sldChg>
      <pc:sldChg chg="add del">
        <pc:chgData name="Debbie Lawrence" userId="ebac6913-394f-47e0-b979-f2b24d814d31" providerId="ADAL" clId="{2FE298C4-291F-4200-950D-7896BD8FFC8B}" dt="2025-04-23T08:25:42.379" v="625" actId="47"/>
        <pc:sldMkLst>
          <pc:docMk/>
          <pc:sldMk cId="1631623967" sldId="413"/>
        </pc:sldMkLst>
      </pc:sldChg>
      <pc:sldChg chg="add del">
        <pc:chgData name="Debbie Lawrence" userId="ebac6913-394f-47e0-b979-f2b24d814d31" providerId="ADAL" clId="{2FE298C4-291F-4200-950D-7896BD8FFC8B}" dt="2025-04-23T08:04:17.560" v="529" actId="2696"/>
        <pc:sldMkLst>
          <pc:docMk/>
          <pc:sldMk cId="1919969815" sldId="414"/>
        </pc:sldMkLst>
      </pc:sldChg>
      <pc:sldChg chg="add del">
        <pc:chgData name="Debbie Lawrence" userId="ebac6913-394f-47e0-b979-f2b24d814d31" providerId="ADAL" clId="{2FE298C4-291F-4200-950D-7896BD8FFC8B}" dt="2025-04-23T09:18:21.925" v="2204" actId="47"/>
        <pc:sldMkLst>
          <pc:docMk/>
          <pc:sldMk cId="3439459160" sldId="414"/>
        </pc:sldMkLst>
      </pc:sldChg>
      <pc:sldChg chg="add del">
        <pc:chgData name="Debbie Lawrence" userId="ebac6913-394f-47e0-b979-f2b24d814d31" providerId="ADAL" clId="{2FE298C4-291F-4200-950D-7896BD8FFC8B}" dt="2025-04-23T09:20:26.156" v="2355" actId="47"/>
        <pc:sldMkLst>
          <pc:docMk/>
          <pc:sldMk cId="3689306798" sldId="415"/>
        </pc:sldMkLst>
      </pc:sldChg>
      <pc:sldChg chg="add del">
        <pc:chgData name="Debbie Lawrence" userId="ebac6913-394f-47e0-b979-f2b24d814d31" providerId="ADAL" clId="{2FE298C4-291F-4200-950D-7896BD8FFC8B}" dt="2025-04-23T08:05:15.287" v="533" actId="2696"/>
        <pc:sldMkLst>
          <pc:docMk/>
          <pc:sldMk cId="4086414459" sldId="415"/>
        </pc:sldMkLst>
      </pc:sldChg>
      <pc:sldChg chg="add del">
        <pc:chgData name="Debbie Lawrence" userId="ebac6913-394f-47e0-b979-f2b24d814d31" providerId="ADAL" clId="{2FE298C4-291F-4200-950D-7896BD8FFC8B}" dt="2025-04-23T08:06:10.740" v="537" actId="2696"/>
        <pc:sldMkLst>
          <pc:docMk/>
          <pc:sldMk cId="391353438" sldId="417"/>
        </pc:sldMkLst>
      </pc:sldChg>
      <pc:sldChg chg="addSp delSp modSp add mod ord">
        <pc:chgData name="Debbie Lawrence" userId="ebac6913-394f-47e0-b979-f2b24d814d31" providerId="ADAL" clId="{2FE298C4-291F-4200-950D-7896BD8FFC8B}" dt="2025-04-23T09:38:30.634" v="2860" actId="33524"/>
        <pc:sldMkLst>
          <pc:docMk/>
          <pc:sldMk cId="2202242169" sldId="417"/>
        </pc:sldMkLst>
        <pc:spChg chg="mod">
          <ac:chgData name="Debbie Lawrence" userId="ebac6913-394f-47e0-b979-f2b24d814d31" providerId="ADAL" clId="{2FE298C4-291F-4200-950D-7896BD8FFC8B}" dt="2025-04-23T09:10:32.946" v="1602" actId="14100"/>
          <ac:spMkLst>
            <pc:docMk/>
            <pc:sldMk cId="2202242169" sldId="417"/>
            <ac:spMk id="2" creationId="{C49DA5E3-6FEE-7D5B-1A40-4A92E20686CC}"/>
          </ac:spMkLst>
        </pc:spChg>
        <pc:spChg chg="add mod">
          <ac:chgData name="Debbie Lawrence" userId="ebac6913-394f-47e0-b979-f2b24d814d31" providerId="ADAL" clId="{2FE298C4-291F-4200-950D-7896BD8FFC8B}" dt="2025-04-23T09:38:30.634" v="2860" actId="33524"/>
          <ac:spMkLst>
            <pc:docMk/>
            <pc:sldMk cId="2202242169" sldId="417"/>
            <ac:spMk id="5" creationId="{58F86E48-714D-F641-F234-B3ABB00AEA42}"/>
          </ac:spMkLst>
        </pc:spChg>
      </pc:sldChg>
      <pc:sldChg chg="add del">
        <pc:chgData name="Debbie Lawrence" userId="ebac6913-394f-47e0-b979-f2b24d814d31" providerId="ADAL" clId="{2FE298C4-291F-4200-950D-7896BD8FFC8B}" dt="2025-04-23T08:05:51.327" v="535" actId="2696"/>
        <pc:sldMkLst>
          <pc:docMk/>
          <pc:sldMk cId="2059518297" sldId="418"/>
        </pc:sldMkLst>
      </pc:sldChg>
      <pc:sldChg chg="modSp add del mod">
        <pc:chgData name="Debbie Lawrence" userId="ebac6913-394f-47e0-b979-f2b24d814d31" providerId="ADAL" clId="{2FE298C4-291F-4200-950D-7896BD8FFC8B}" dt="2025-04-23T09:08:10.205" v="1560" actId="2696"/>
        <pc:sldMkLst>
          <pc:docMk/>
          <pc:sldMk cId="3321738565" sldId="418"/>
        </pc:sldMkLst>
      </pc:sldChg>
      <pc:sldChg chg="addSp delSp modSp add mod">
        <pc:chgData name="Debbie Lawrence" userId="ebac6913-394f-47e0-b979-f2b24d814d31" providerId="ADAL" clId="{2FE298C4-291F-4200-950D-7896BD8FFC8B}" dt="2025-04-23T09:11:18.508" v="1619" actId="14100"/>
        <pc:sldMkLst>
          <pc:docMk/>
          <pc:sldMk cId="3344499311" sldId="418"/>
        </pc:sldMkLst>
        <pc:spChg chg="add mod">
          <ac:chgData name="Debbie Lawrence" userId="ebac6913-394f-47e0-b979-f2b24d814d31" providerId="ADAL" clId="{2FE298C4-291F-4200-950D-7896BD8FFC8B}" dt="2025-04-23T09:11:18.508" v="1619" actId="14100"/>
          <ac:spMkLst>
            <pc:docMk/>
            <pc:sldMk cId="3344499311" sldId="418"/>
            <ac:spMk id="7" creationId="{DBAB1EED-D4EC-79BF-BCE4-DF3A2C3D85C7}"/>
          </ac:spMkLst>
        </pc:spChg>
      </pc:sldChg>
      <pc:sldChg chg="add del">
        <pc:chgData name="Debbie Lawrence" userId="ebac6913-394f-47e0-b979-f2b24d814d31" providerId="ADAL" clId="{2FE298C4-291F-4200-950D-7896BD8FFC8B}" dt="2025-04-23T08:06:39.708" v="539" actId="2696"/>
        <pc:sldMkLst>
          <pc:docMk/>
          <pc:sldMk cId="839580376" sldId="419"/>
        </pc:sldMkLst>
      </pc:sldChg>
      <pc:sldChg chg="addSp delSp modSp add mod">
        <pc:chgData name="Debbie Lawrence" userId="ebac6913-394f-47e0-b979-f2b24d814d31" providerId="ADAL" clId="{2FE298C4-291F-4200-950D-7896BD8FFC8B}" dt="2025-04-23T09:11:41.244" v="1626" actId="14100"/>
        <pc:sldMkLst>
          <pc:docMk/>
          <pc:sldMk cId="2057061571" sldId="419"/>
        </pc:sldMkLst>
        <pc:spChg chg="add mod">
          <ac:chgData name="Debbie Lawrence" userId="ebac6913-394f-47e0-b979-f2b24d814d31" providerId="ADAL" clId="{2FE298C4-291F-4200-950D-7896BD8FFC8B}" dt="2025-04-23T09:11:41.244" v="1626" actId="14100"/>
          <ac:spMkLst>
            <pc:docMk/>
            <pc:sldMk cId="2057061571" sldId="419"/>
            <ac:spMk id="5" creationId="{272E04DF-45BC-A760-5B4E-CE01755A21A8}"/>
          </ac:spMkLst>
        </pc:spChg>
      </pc:sldChg>
      <pc:sldChg chg="add del">
        <pc:chgData name="Debbie Lawrence" userId="ebac6913-394f-47e0-b979-f2b24d814d31" providerId="ADAL" clId="{2FE298C4-291F-4200-950D-7896BD8FFC8B}" dt="2025-04-23T08:24:21.740" v="620" actId="47"/>
        <pc:sldMkLst>
          <pc:docMk/>
          <pc:sldMk cId="2892736259" sldId="420"/>
        </pc:sldMkLst>
      </pc:sldChg>
      <pc:sldChg chg="add del">
        <pc:chgData name="Debbie Lawrence" userId="ebac6913-394f-47e0-b979-f2b24d814d31" providerId="ADAL" clId="{2FE298C4-291F-4200-950D-7896BD8FFC8B}" dt="2025-04-23T13:52:24.143" v="7326" actId="47"/>
        <pc:sldMkLst>
          <pc:docMk/>
          <pc:sldMk cId="3726870905" sldId="421"/>
        </pc:sldMkLst>
      </pc:sldChg>
      <pc:sldChg chg="modSp add mod ord">
        <pc:chgData name="Debbie Lawrence" userId="ebac6913-394f-47e0-b979-f2b24d814d31" providerId="ADAL" clId="{2FE298C4-291F-4200-950D-7896BD8FFC8B}" dt="2025-04-24T07:01:06.954" v="8769"/>
        <pc:sldMkLst>
          <pc:docMk/>
          <pc:sldMk cId="403373524" sldId="423"/>
        </pc:sldMkLst>
        <pc:graphicFrameChg chg="modGraphic">
          <ac:chgData name="Debbie Lawrence" userId="ebac6913-394f-47e0-b979-f2b24d814d31" providerId="ADAL" clId="{2FE298C4-291F-4200-950D-7896BD8FFC8B}" dt="2025-04-23T15:37:46.971" v="8459" actId="207"/>
          <ac:graphicFrameMkLst>
            <pc:docMk/>
            <pc:sldMk cId="403373524" sldId="423"/>
            <ac:graphicFrameMk id="4" creationId="{74E09B65-C81D-4A3F-AB4D-5F4413602C73}"/>
          </ac:graphicFrameMkLst>
        </pc:graphicFrameChg>
      </pc:sldChg>
      <pc:sldChg chg="modSp add del mod ord">
        <pc:chgData name="Debbie Lawrence" userId="ebac6913-394f-47e0-b979-f2b24d814d31" providerId="ADAL" clId="{2FE298C4-291F-4200-950D-7896BD8FFC8B}" dt="2025-04-24T07:01:33.911" v="8773" actId="47"/>
        <pc:sldMkLst>
          <pc:docMk/>
          <pc:sldMk cId="3833682045" sldId="431"/>
        </pc:sldMkLst>
      </pc:sldChg>
      <pc:sldChg chg="add del">
        <pc:chgData name="Debbie Lawrence" userId="ebac6913-394f-47e0-b979-f2b24d814d31" providerId="ADAL" clId="{2FE298C4-291F-4200-950D-7896BD8FFC8B}" dt="2025-04-23T08:48:11.657" v="1241" actId="2696"/>
        <pc:sldMkLst>
          <pc:docMk/>
          <pc:sldMk cId="3010022239" sldId="492"/>
        </pc:sldMkLst>
      </pc:sldChg>
      <pc:sldChg chg="modSp add del mod">
        <pc:chgData name="Debbie Lawrence" userId="ebac6913-394f-47e0-b979-f2b24d814d31" providerId="ADAL" clId="{2FE298C4-291F-4200-950D-7896BD8FFC8B}" dt="2025-04-23T13:37:51.845" v="6970" actId="47"/>
        <pc:sldMkLst>
          <pc:docMk/>
          <pc:sldMk cId="3490138915" sldId="492"/>
        </pc:sldMkLst>
      </pc:sldChg>
      <pc:sldChg chg="add del">
        <pc:chgData name="Debbie Lawrence" userId="ebac6913-394f-47e0-b979-f2b24d814d31" providerId="ADAL" clId="{2FE298C4-291F-4200-950D-7896BD8FFC8B}" dt="2025-04-23T09:27:33.704" v="2473" actId="47"/>
        <pc:sldMkLst>
          <pc:docMk/>
          <pc:sldMk cId="1478505570" sldId="494"/>
        </pc:sldMkLst>
      </pc:sldChg>
      <pc:sldChg chg="modSp add del mod">
        <pc:chgData name="Debbie Lawrence" userId="ebac6913-394f-47e0-b979-f2b24d814d31" providerId="ADAL" clId="{2FE298C4-291F-4200-950D-7896BD8FFC8B}" dt="2025-04-23T13:37:53.071" v="6971" actId="47"/>
        <pc:sldMkLst>
          <pc:docMk/>
          <pc:sldMk cId="1791621036" sldId="495"/>
        </pc:sldMkLst>
      </pc:sldChg>
      <pc:sldChg chg="add del">
        <pc:chgData name="Debbie Lawrence" userId="ebac6913-394f-47e0-b979-f2b24d814d31" providerId="ADAL" clId="{2FE298C4-291F-4200-950D-7896BD8FFC8B}" dt="2025-04-23T08:48:22.481" v="1243" actId="2696"/>
        <pc:sldMkLst>
          <pc:docMk/>
          <pc:sldMk cId="2367735339" sldId="495"/>
        </pc:sldMkLst>
      </pc:sldChg>
      <pc:sldChg chg="add del">
        <pc:chgData name="Debbie Lawrence" userId="ebac6913-394f-47e0-b979-f2b24d814d31" providerId="ADAL" clId="{2FE298C4-291F-4200-950D-7896BD8FFC8B}" dt="2025-04-23T08:24:33.719" v="621" actId="2696"/>
        <pc:sldMkLst>
          <pc:docMk/>
          <pc:sldMk cId="76015387" sldId="496"/>
        </pc:sldMkLst>
      </pc:sldChg>
      <pc:sldChg chg="modSp add del mod">
        <pc:chgData name="Debbie Lawrence" userId="ebac6913-394f-47e0-b979-f2b24d814d31" providerId="ADAL" clId="{2FE298C4-291F-4200-950D-7896BD8FFC8B}" dt="2025-04-23T12:47:35.584" v="4937" actId="47"/>
        <pc:sldMkLst>
          <pc:docMk/>
          <pc:sldMk cId="534955313" sldId="496"/>
        </pc:sldMkLst>
      </pc:sldChg>
      <pc:sldChg chg="modSp add del mod">
        <pc:chgData name="Debbie Lawrence" userId="ebac6913-394f-47e0-b979-f2b24d814d31" providerId="ADAL" clId="{2FE298C4-291F-4200-950D-7896BD8FFC8B}" dt="2025-04-23T13:53:27.002" v="7339" actId="47"/>
        <pc:sldMkLst>
          <pc:docMk/>
          <pc:sldMk cId="1632960256" sldId="498"/>
        </pc:sldMkLst>
      </pc:sldChg>
      <pc:sldChg chg="add del">
        <pc:chgData name="Debbie Lawrence" userId="ebac6913-394f-47e0-b979-f2b24d814d31" providerId="ADAL" clId="{2FE298C4-291F-4200-950D-7896BD8FFC8B}" dt="2025-04-23T14:14:41.076" v="7596" actId="47"/>
        <pc:sldMkLst>
          <pc:docMk/>
          <pc:sldMk cId="152321369" sldId="499"/>
        </pc:sldMkLst>
      </pc:sldChg>
      <pc:sldChg chg="add del">
        <pc:chgData name="Debbie Lawrence" userId="ebac6913-394f-47e0-b979-f2b24d814d31" providerId="ADAL" clId="{2FE298C4-291F-4200-950D-7896BD8FFC8B}" dt="2025-04-23T14:14:43.501" v="7598" actId="47"/>
        <pc:sldMkLst>
          <pc:docMk/>
          <pc:sldMk cId="1320228628" sldId="501"/>
        </pc:sldMkLst>
      </pc:sldChg>
      <pc:sldChg chg="add del">
        <pc:chgData name="Debbie Lawrence" userId="ebac6913-394f-47e0-b979-f2b24d814d31" providerId="ADAL" clId="{2FE298C4-291F-4200-950D-7896BD8FFC8B}" dt="2025-04-23T14:14:42.469" v="7597" actId="47"/>
        <pc:sldMkLst>
          <pc:docMk/>
          <pc:sldMk cId="3695085073" sldId="502"/>
        </pc:sldMkLst>
      </pc:sldChg>
      <pc:sldChg chg="modSp add del mod">
        <pc:chgData name="Debbie Lawrence" userId="ebac6913-394f-47e0-b979-f2b24d814d31" providerId="ADAL" clId="{2FE298C4-291F-4200-950D-7896BD8FFC8B}" dt="2025-04-23T13:38:53.605" v="6978" actId="47"/>
        <pc:sldMkLst>
          <pc:docMk/>
          <pc:sldMk cId="1527442938" sldId="503"/>
        </pc:sldMkLst>
      </pc:sldChg>
      <pc:sldChg chg="add del">
        <pc:chgData name="Debbie Lawrence" userId="ebac6913-394f-47e0-b979-f2b24d814d31" providerId="ADAL" clId="{2FE298C4-291F-4200-950D-7896BD8FFC8B}" dt="2025-04-23T13:38:34.524" v="6972" actId="47"/>
        <pc:sldMkLst>
          <pc:docMk/>
          <pc:sldMk cId="1743255610" sldId="504"/>
        </pc:sldMkLst>
      </pc:sldChg>
      <pc:sldChg chg="add del">
        <pc:chgData name="Debbie Lawrence" userId="ebac6913-394f-47e0-b979-f2b24d814d31" providerId="ADAL" clId="{2FE298C4-291F-4200-950D-7896BD8FFC8B}" dt="2025-04-23T13:38:57.795" v="6979" actId="47"/>
        <pc:sldMkLst>
          <pc:docMk/>
          <pc:sldMk cId="1401661006" sldId="505"/>
        </pc:sldMkLst>
      </pc:sldChg>
      <pc:sldChg chg="add del">
        <pc:chgData name="Debbie Lawrence" userId="ebac6913-394f-47e0-b979-f2b24d814d31" providerId="ADAL" clId="{2FE298C4-291F-4200-950D-7896BD8FFC8B}" dt="2025-04-23T08:49:42.308" v="1248" actId="47"/>
        <pc:sldMkLst>
          <pc:docMk/>
          <pc:sldMk cId="3767973208" sldId="506"/>
        </pc:sldMkLst>
      </pc:sldChg>
      <pc:sldChg chg="add del">
        <pc:chgData name="Debbie Lawrence" userId="ebac6913-394f-47e0-b979-f2b24d814d31" providerId="ADAL" clId="{2FE298C4-291F-4200-950D-7896BD8FFC8B}" dt="2025-04-23T08:49:55.168" v="1250" actId="47"/>
        <pc:sldMkLst>
          <pc:docMk/>
          <pc:sldMk cId="2911585081" sldId="507"/>
        </pc:sldMkLst>
      </pc:sldChg>
      <pc:sldChg chg="delSp modSp add mod">
        <pc:chgData name="Debbie Lawrence" userId="ebac6913-394f-47e0-b979-f2b24d814d31" providerId="ADAL" clId="{2FE298C4-291F-4200-950D-7896BD8FFC8B}" dt="2025-04-25T12:30:25.881" v="9718" actId="2710"/>
        <pc:sldMkLst>
          <pc:docMk/>
          <pc:sldMk cId="4127097257" sldId="508"/>
        </pc:sldMkLst>
        <pc:spChg chg="mod">
          <ac:chgData name="Debbie Lawrence" userId="ebac6913-394f-47e0-b979-f2b24d814d31" providerId="ADAL" clId="{2FE298C4-291F-4200-950D-7896BD8FFC8B}" dt="2025-04-25T12:30:25.881" v="9718" actId="2710"/>
          <ac:spMkLst>
            <pc:docMk/>
            <pc:sldMk cId="4127097257" sldId="508"/>
            <ac:spMk id="3" creationId="{66590B0B-A306-D10A-24D5-1F576E6FBC73}"/>
          </ac:spMkLst>
        </pc:spChg>
      </pc:sldChg>
      <pc:sldChg chg="add del">
        <pc:chgData name="Debbie Lawrence" userId="ebac6913-394f-47e0-b979-f2b24d814d31" providerId="ADAL" clId="{2FE298C4-291F-4200-950D-7896BD8FFC8B}" dt="2025-04-23T13:10:19.193" v="6214" actId="47"/>
        <pc:sldMkLst>
          <pc:docMk/>
          <pc:sldMk cId="4142445071" sldId="509"/>
        </pc:sldMkLst>
      </pc:sldChg>
      <pc:sldChg chg="addSp delSp modSp add mod ord">
        <pc:chgData name="Debbie Lawrence" userId="ebac6913-394f-47e0-b979-f2b24d814d31" providerId="ADAL" clId="{2FE298C4-291F-4200-950D-7896BD8FFC8B}" dt="2025-04-23T13:24:01.206" v="6824"/>
        <pc:sldMkLst>
          <pc:docMk/>
          <pc:sldMk cId="1087317709" sldId="510"/>
        </pc:sldMkLst>
        <pc:spChg chg="add mod">
          <ac:chgData name="Debbie Lawrence" userId="ebac6913-394f-47e0-b979-f2b24d814d31" providerId="ADAL" clId="{2FE298C4-291F-4200-950D-7896BD8FFC8B}" dt="2025-04-23T13:23:55.538" v="6821" actId="1076"/>
          <ac:spMkLst>
            <pc:docMk/>
            <pc:sldMk cId="1087317709" sldId="510"/>
            <ac:spMk id="5" creationId="{5002D892-5253-B5D9-11B1-D077916DDCF1}"/>
          </ac:spMkLst>
        </pc:spChg>
        <pc:picChg chg="add mod">
          <ac:chgData name="Debbie Lawrence" userId="ebac6913-394f-47e0-b979-f2b24d814d31" providerId="ADAL" clId="{2FE298C4-291F-4200-950D-7896BD8FFC8B}" dt="2025-04-23T13:23:58.986" v="6822" actId="1076"/>
          <ac:picMkLst>
            <pc:docMk/>
            <pc:sldMk cId="1087317709" sldId="510"/>
            <ac:picMk id="6" creationId="{DF2BF39B-55F8-2DF9-FF4B-0D0A35075427}"/>
          </ac:picMkLst>
        </pc:picChg>
      </pc:sldChg>
      <pc:sldChg chg="addSp delSp modSp add mod">
        <pc:chgData name="Debbie Lawrence" userId="ebac6913-394f-47e0-b979-f2b24d814d31" providerId="ADAL" clId="{2FE298C4-291F-4200-950D-7896BD8FFC8B}" dt="2025-04-23T14:36:26.649" v="7794" actId="1076"/>
        <pc:sldMkLst>
          <pc:docMk/>
          <pc:sldMk cId="3865717873" sldId="511"/>
        </pc:sldMkLst>
        <pc:spChg chg="add mod">
          <ac:chgData name="Debbie Lawrence" userId="ebac6913-394f-47e0-b979-f2b24d814d31" providerId="ADAL" clId="{2FE298C4-291F-4200-950D-7896BD8FFC8B}" dt="2025-04-23T13:42:58.812" v="7166" actId="2710"/>
          <ac:spMkLst>
            <pc:docMk/>
            <pc:sldMk cId="3865717873" sldId="511"/>
            <ac:spMk id="5" creationId="{24EC61AE-A187-FA67-DB9C-ADAE62E43BF6}"/>
          </ac:spMkLst>
        </pc:spChg>
        <pc:spChg chg="add mod">
          <ac:chgData name="Debbie Lawrence" userId="ebac6913-394f-47e0-b979-f2b24d814d31" providerId="ADAL" clId="{2FE298C4-291F-4200-950D-7896BD8FFC8B}" dt="2025-04-23T14:36:26.649" v="7794" actId="1076"/>
          <ac:spMkLst>
            <pc:docMk/>
            <pc:sldMk cId="3865717873" sldId="511"/>
            <ac:spMk id="6" creationId="{A009D96A-EF56-649B-9D12-64FEA697E3F2}"/>
          </ac:spMkLst>
        </pc:spChg>
      </pc:sldChg>
      <pc:sldChg chg="add del">
        <pc:chgData name="Debbie Lawrence" userId="ebac6913-394f-47e0-b979-f2b24d814d31" providerId="ADAL" clId="{2FE298C4-291F-4200-950D-7896BD8FFC8B}" dt="2025-04-23T13:44:03.884" v="7240" actId="47"/>
        <pc:sldMkLst>
          <pc:docMk/>
          <pc:sldMk cId="1585401708" sldId="512"/>
        </pc:sldMkLst>
      </pc:sldChg>
      <pc:sldChg chg="addSp delSp modSp add mod">
        <pc:chgData name="Debbie Lawrence" userId="ebac6913-394f-47e0-b979-f2b24d814d31" providerId="ADAL" clId="{2FE298C4-291F-4200-950D-7896BD8FFC8B}" dt="2025-04-28T08:16:18.014" v="10057" actId="20577"/>
        <pc:sldMkLst>
          <pc:docMk/>
          <pc:sldMk cId="2615505925" sldId="513"/>
        </pc:sldMkLst>
        <pc:spChg chg="mod">
          <ac:chgData name="Debbie Lawrence" userId="ebac6913-394f-47e0-b979-f2b24d814d31" providerId="ADAL" clId="{2FE298C4-291F-4200-950D-7896BD8FFC8B}" dt="2025-04-23T13:25:19.811" v="6842" actId="14100"/>
          <ac:spMkLst>
            <pc:docMk/>
            <pc:sldMk cId="2615505925" sldId="513"/>
            <ac:spMk id="2" creationId="{C49DA5E3-6FEE-7D5B-1A40-4A92E20686CC}"/>
          </ac:spMkLst>
        </pc:spChg>
        <pc:spChg chg="add mod">
          <ac:chgData name="Debbie Lawrence" userId="ebac6913-394f-47e0-b979-f2b24d814d31" providerId="ADAL" clId="{2FE298C4-291F-4200-950D-7896BD8FFC8B}" dt="2025-04-25T12:31:35.273" v="9732" actId="2710"/>
          <ac:spMkLst>
            <pc:docMk/>
            <pc:sldMk cId="2615505925" sldId="513"/>
            <ac:spMk id="5" creationId="{26E71C58-E3B5-FEDE-465F-AE3E3FA94E4F}"/>
          </ac:spMkLst>
        </pc:spChg>
        <pc:spChg chg="add mod">
          <ac:chgData name="Debbie Lawrence" userId="ebac6913-394f-47e0-b979-f2b24d814d31" providerId="ADAL" clId="{2FE298C4-291F-4200-950D-7896BD8FFC8B}" dt="2025-04-28T08:16:18.014" v="10057" actId="20577"/>
          <ac:spMkLst>
            <pc:docMk/>
            <pc:sldMk cId="2615505925" sldId="513"/>
            <ac:spMk id="6" creationId="{F303D312-6B61-7967-7E5B-9437A6C48992}"/>
          </ac:spMkLst>
        </pc:spChg>
      </pc:sldChg>
      <pc:sldChg chg="modSp add del mod">
        <pc:chgData name="Debbie Lawrence" userId="ebac6913-394f-47e0-b979-f2b24d814d31" providerId="ADAL" clId="{2FE298C4-291F-4200-950D-7896BD8FFC8B}" dt="2025-04-23T13:24:22.844" v="6827" actId="47"/>
        <pc:sldMkLst>
          <pc:docMk/>
          <pc:sldMk cId="2749780727" sldId="514"/>
        </pc:sldMkLst>
      </pc:sldChg>
      <pc:sldChg chg="modSp add del mod">
        <pc:chgData name="Debbie Lawrence" userId="ebac6913-394f-47e0-b979-f2b24d814d31" providerId="ADAL" clId="{2FE298C4-291F-4200-950D-7896BD8FFC8B}" dt="2025-04-23T08:52:39.136" v="1385" actId="47"/>
        <pc:sldMkLst>
          <pc:docMk/>
          <pc:sldMk cId="3603908883" sldId="515"/>
        </pc:sldMkLst>
      </pc:sldChg>
      <pc:sldChg chg="add del">
        <pc:chgData name="Debbie Lawrence" userId="ebac6913-394f-47e0-b979-f2b24d814d31" providerId="ADAL" clId="{2FE298C4-291F-4200-950D-7896BD8FFC8B}" dt="2025-04-23T13:10:27.116" v="6215" actId="47"/>
        <pc:sldMkLst>
          <pc:docMk/>
          <pc:sldMk cId="2826317344" sldId="516"/>
        </pc:sldMkLst>
      </pc:sldChg>
      <pc:sldChg chg="add del">
        <pc:chgData name="Debbie Lawrence" userId="ebac6913-394f-47e0-b979-f2b24d814d31" providerId="ADAL" clId="{2FE298C4-291F-4200-950D-7896BD8FFC8B}" dt="2025-04-23T13:09:13.930" v="6138" actId="2696"/>
        <pc:sldMkLst>
          <pc:docMk/>
          <pc:sldMk cId="3052367765" sldId="517"/>
        </pc:sldMkLst>
      </pc:sldChg>
      <pc:sldChg chg="modSp add del mod">
        <pc:chgData name="Debbie Lawrence" userId="ebac6913-394f-47e0-b979-f2b24d814d31" providerId="ADAL" clId="{2FE298C4-291F-4200-950D-7896BD8FFC8B}" dt="2025-04-23T13:10:15.555" v="6213" actId="47"/>
        <pc:sldMkLst>
          <pc:docMk/>
          <pc:sldMk cId="3609117423" sldId="517"/>
        </pc:sldMkLst>
      </pc:sldChg>
      <pc:sldChg chg="addSp delSp modSp add mod">
        <pc:chgData name="Debbie Lawrence" userId="ebac6913-394f-47e0-b979-f2b24d814d31" providerId="ADAL" clId="{2FE298C4-291F-4200-950D-7896BD8FFC8B}" dt="2025-04-23T13:21:02.613" v="6757" actId="207"/>
        <pc:sldMkLst>
          <pc:docMk/>
          <pc:sldMk cId="169848125" sldId="518"/>
        </pc:sldMkLst>
        <pc:spChg chg="mod">
          <ac:chgData name="Debbie Lawrence" userId="ebac6913-394f-47e0-b979-f2b24d814d31" providerId="ADAL" clId="{2FE298C4-291F-4200-950D-7896BD8FFC8B}" dt="2025-04-23T13:10:46.121" v="6234" actId="20577"/>
          <ac:spMkLst>
            <pc:docMk/>
            <pc:sldMk cId="169848125" sldId="518"/>
            <ac:spMk id="2" creationId="{C49DA5E3-6FEE-7D5B-1A40-4A92E20686CC}"/>
          </ac:spMkLst>
        </pc:spChg>
        <pc:spChg chg="add mod">
          <ac:chgData name="Debbie Lawrence" userId="ebac6913-394f-47e0-b979-f2b24d814d31" providerId="ADAL" clId="{2FE298C4-291F-4200-950D-7896BD8FFC8B}" dt="2025-04-23T13:18:29.494" v="6595" actId="20577"/>
          <ac:spMkLst>
            <pc:docMk/>
            <pc:sldMk cId="169848125" sldId="518"/>
            <ac:spMk id="5" creationId="{CB69D89F-5DAC-F3E7-62CE-25E8A2002D59}"/>
          </ac:spMkLst>
        </pc:spChg>
        <pc:spChg chg="add mod">
          <ac:chgData name="Debbie Lawrence" userId="ebac6913-394f-47e0-b979-f2b24d814d31" providerId="ADAL" clId="{2FE298C4-291F-4200-950D-7896BD8FFC8B}" dt="2025-04-23T13:21:02.613" v="6757" actId="207"/>
          <ac:spMkLst>
            <pc:docMk/>
            <pc:sldMk cId="169848125" sldId="518"/>
            <ac:spMk id="6" creationId="{703C9A4E-9465-84A1-C424-4F96C407AD95}"/>
          </ac:spMkLst>
        </pc:spChg>
      </pc:sldChg>
      <pc:sldChg chg="modSp add del mod">
        <pc:chgData name="Debbie Lawrence" userId="ebac6913-394f-47e0-b979-f2b24d814d31" providerId="ADAL" clId="{2FE298C4-291F-4200-950D-7896BD8FFC8B}" dt="2025-04-23T13:10:36.169" v="6216" actId="2696"/>
        <pc:sldMkLst>
          <pc:docMk/>
          <pc:sldMk cId="1307297202" sldId="518"/>
        </pc:sldMkLst>
      </pc:sldChg>
      <pc:sldChg chg="add del">
        <pc:chgData name="Debbie Lawrence" userId="ebac6913-394f-47e0-b979-f2b24d814d31" providerId="ADAL" clId="{2FE298C4-291F-4200-950D-7896BD8FFC8B}" dt="2025-04-23T08:53:25.107" v="1387" actId="47"/>
        <pc:sldMkLst>
          <pc:docMk/>
          <pc:sldMk cId="3292124502" sldId="519"/>
        </pc:sldMkLst>
      </pc:sldChg>
      <pc:sldChg chg="add del">
        <pc:chgData name="Debbie Lawrence" userId="ebac6913-394f-47e0-b979-f2b24d814d31" providerId="ADAL" clId="{2FE298C4-291F-4200-950D-7896BD8FFC8B}" dt="2025-04-23T08:53:27.463" v="1388" actId="47"/>
        <pc:sldMkLst>
          <pc:docMk/>
          <pc:sldMk cId="365968257" sldId="520"/>
        </pc:sldMkLst>
      </pc:sldChg>
      <pc:sldChg chg="add del">
        <pc:chgData name="Debbie Lawrence" userId="ebac6913-394f-47e0-b979-f2b24d814d31" providerId="ADAL" clId="{2FE298C4-291F-4200-950D-7896BD8FFC8B}" dt="2025-04-23T13:29:07.198" v="6967" actId="47"/>
        <pc:sldMkLst>
          <pc:docMk/>
          <pc:sldMk cId="3854002221" sldId="521"/>
        </pc:sldMkLst>
      </pc:sldChg>
      <pc:sldChg chg="add del">
        <pc:chgData name="Debbie Lawrence" userId="ebac6913-394f-47e0-b979-f2b24d814d31" providerId="ADAL" clId="{2FE298C4-291F-4200-950D-7896BD8FFC8B}" dt="2025-04-23T13:44:06.766" v="7241" actId="47"/>
        <pc:sldMkLst>
          <pc:docMk/>
          <pc:sldMk cId="4208931015" sldId="522"/>
        </pc:sldMkLst>
      </pc:sldChg>
      <pc:sldChg chg="add del">
        <pc:chgData name="Debbie Lawrence" userId="ebac6913-394f-47e0-b979-f2b24d814d31" providerId="ADAL" clId="{2FE298C4-291F-4200-950D-7896BD8FFC8B}" dt="2025-04-23T13:41:09.635" v="7024" actId="47"/>
        <pc:sldMkLst>
          <pc:docMk/>
          <pc:sldMk cId="3972202757" sldId="523"/>
        </pc:sldMkLst>
      </pc:sldChg>
      <pc:sldChg chg="add del">
        <pc:chgData name="Debbie Lawrence" userId="ebac6913-394f-47e0-b979-f2b24d814d31" providerId="ADAL" clId="{2FE298C4-291F-4200-950D-7896BD8FFC8B}" dt="2025-04-23T08:54:03.727" v="1389" actId="47"/>
        <pc:sldMkLst>
          <pc:docMk/>
          <pc:sldMk cId="3783749500" sldId="524"/>
        </pc:sldMkLst>
      </pc:sldChg>
      <pc:sldChg chg="add del">
        <pc:chgData name="Debbie Lawrence" userId="ebac6913-394f-47e0-b979-f2b24d814d31" providerId="ADAL" clId="{2FE298C4-291F-4200-950D-7896BD8FFC8B}" dt="2025-04-23T13:44:09.099" v="7243" actId="47"/>
        <pc:sldMkLst>
          <pc:docMk/>
          <pc:sldMk cId="1490469513" sldId="525"/>
        </pc:sldMkLst>
      </pc:sldChg>
      <pc:sldChg chg="add del">
        <pc:chgData name="Debbie Lawrence" userId="ebac6913-394f-47e0-b979-f2b24d814d31" providerId="ADAL" clId="{2FE298C4-291F-4200-950D-7896BD8FFC8B}" dt="2025-04-23T13:44:13.620" v="7245" actId="47"/>
        <pc:sldMkLst>
          <pc:docMk/>
          <pc:sldMk cId="4060888942" sldId="526"/>
        </pc:sldMkLst>
      </pc:sldChg>
      <pc:sldChg chg="modSp add mod">
        <pc:chgData name="Debbie Lawrence" userId="ebac6913-394f-47e0-b979-f2b24d814d31" providerId="ADAL" clId="{2FE298C4-291F-4200-950D-7896BD8FFC8B}" dt="2025-04-23T14:38:04.815" v="7928" actId="12"/>
        <pc:sldMkLst>
          <pc:docMk/>
          <pc:sldMk cId="4035843568" sldId="527"/>
        </pc:sldMkLst>
        <pc:spChg chg="mod">
          <ac:chgData name="Debbie Lawrence" userId="ebac6913-394f-47e0-b979-f2b24d814d31" providerId="ADAL" clId="{2FE298C4-291F-4200-950D-7896BD8FFC8B}" dt="2025-04-23T14:38:04.815" v="7928" actId="12"/>
          <ac:spMkLst>
            <pc:docMk/>
            <pc:sldMk cId="4035843568" sldId="527"/>
            <ac:spMk id="3" creationId="{66590B0B-A306-D10A-24D5-1F576E6FBC73}"/>
          </ac:spMkLst>
        </pc:spChg>
      </pc:sldChg>
      <pc:sldChg chg="add del">
        <pc:chgData name="Debbie Lawrence" userId="ebac6913-394f-47e0-b979-f2b24d814d31" providerId="ADAL" clId="{2FE298C4-291F-4200-950D-7896BD8FFC8B}" dt="2025-04-23T14:36:17.187" v="7793" actId="47"/>
        <pc:sldMkLst>
          <pc:docMk/>
          <pc:sldMk cId="2118689741" sldId="528"/>
        </pc:sldMkLst>
      </pc:sldChg>
      <pc:sldChg chg="addSp delSp modSp add mod">
        <pc:chgData name="Debbie Lawrence" userId="ebac6913-394f-47e0-b979-f2b24d814d31" providerId="ADAL" clId="{2FE298C4-291F-4200-950D-7896BD8FFC8B}" dt="2025-04-23T14:49:57.125" v="8118" actId="1076"/>
        <pc:sldMkLst>
          <pc:docMk/>
          <pc:sldMk cId="1676522643" sldId="529"/>
        </pc:sldMkLst>
        <pc:spChg chg="add mod">
          <ac:chgData name="Debbie Lawrence" userId="ebac6913-394f-47e0-b979-f2b24d814d31" providerId="ADAL" clId="{2FE298C4-291F-4200-950D-7896BD8FFC8B}" dt="2025-04-23T14:49:57.125" v="8118" actId="1076"/>
          <ac:spMkLst>
            <pc:docMk/>
            <pc:sldMk cId="1676522643" sldId="529"/>
            <ac:spMk id="7" creationId="{DE1BA855-CEC2-21A2-8F3D-71D732515C14}"/>
          </ac:spMkLst>
        </pc:spChg>
      </pc:sldChg>
      <pc:sldChg chg="modSp add del mod">
        <pc:chgData name="Debbie Lawrence" userId="ebac6913-394f-47e0-b979-f2b24d814d31" providerId="ADAL" clId="{2FE298C4-291F-4200-950D-7896BD8FFC8B}" dt="2025-04-23T15:12:34.223" v="8220" actId="47"/>
        <pc:sldMkLst>
          <pc:docMk/>
          <pc:sldMk cId="725392625" sldId="532"/>
        </pc:sldMkLst>
      </pc:sldChg>
      <pc:sldChg chg="modSp add del mod">
        <pc:chgData name="Debbie Lawrence" userId="ebac6913-394f-47e0-b979-f2b24d814d31" providerId="ADAL" clId="{2FE298C4-291F-4200-950D-7896BD8FFC8B}" dt="2025-04-23T15:12:36.024" v="8221" actId="47"/>
        <pc:sldMkLst>
          <pc:docMk/>
          <pc:sldMk cId="3699398736" sldId="533"/>
        </pc:sldMkLst>
      </pc:sldChg>
      <pc:sldChg chg="modSp add mod ord">
        <pc:chgData name="Debbie Lawrence" userId="ebac6913-394f-47e0-b979-f2b24d814d31" providerId="ADAL" clId="{2FE298C4-291F-4200-950D-7896BD8FFC8B}" dt="2025-04-24T06:59:12.498" v="8753"/>
        <pc:sldMkLst>
          <pc:docMk/>
          <pc:sldMk cId="1196989317" sldId="534"/>
        </pc:sldMkLst>
        <pc:spChg chg="mod">
          <ac:chgData name="Debbie Lawrence" userId="ebac6913-394f-47e0-b979-f2b24d814d31" providerId="ADAL" clId="{2FE298C4-291F-4200-950D-7896BD8FFC8B}" dt="2025-04-23T15:18:18.655" v="8299" actId="13926"/>
          <ac:spMkLst>
            <pc:docMk/>
            <pc:sldMk cId="1196989317" sldId="534"/>
            <ac:spMk id="6" creationId="{A7921E1A-EE80-1E11-4F63-23283CB54038}"/>
          </ac:spMkLst>
        </pc:spChg>
        <pc:graphicFrameChg chg="mod">
          <ac:chgData name="Debbie Lawrence" userId="ebac6913-394f-47e0-b979-f2b24d814d31" providerId="ADAL" clId="{2FE298C4-291F-4200-950D-7896BD8FFC8B}" dt="2025-04-23T15:18:33.904" v="8300" actId="255"/>
          <ac:graphicFrameMkLst>
            <pc:docMk/>
            <pc:sldMk cId="1196989317" sldId="534"/>
            <ac:graphicFrameMk id="4" creationId="{DC1EB7CE-B97C-854B-9978-E414FB65E288}"/>
          </ac:graphicFrameMkLst>
        </pc:graphicFrameChg>
      </pc:sldChg>
      <pc:sldChg chg="addSp delSp modSp add mod ord">
        <pc:chgData name="Debbie Lawrence" userId="ebac6913-394f-47e0-b979-f2b24d814d31" providerId="ADAL" clId="{2FE298C4-291F-4200-950D-7896BD8FFC8B}" dt="2025-04-24T07:00:33.161" v="8763"/>
        <pc:sldMkLst>
          <pc:docMk/>
          <pc:sldMk cId="422026372" sldId="535"/>
        </pc:sldMkLst>
        <pc:spChg chg="add del mod">
          <ac:chgData name="Debbie Lawrence" userId="ebac6913-394f-47e0-b979-f2b24d814d31" providerId="ADAL" clId="{2FE298C4-291F-4200-950D-7896BD8FFC8B}" dt="2025-04-23T15:36:58.354" v="8453" actId="20577"/>
          <ac:spMkLst>
            <pc:docMk/>
            <pc:sldMk cId="422026372" sldId="535"/>
            <ac:spMk id="3" creationId="{66590B0B-A306-D10A-24D5-1F576E6FBC73}"/>
          </ac:spMkLst>
        </pc:spChg>
      </pc:sldChg>
      <pc:sldChg chg="addSp delSp modSp add mod ord">
        <pc:chgData name="Debbie Lawrence" userId="ebac6913-394f-47e0-b979-f2b24d814d31" providerId="ADAL" clId="{2FE298C4-291F-4200-950D-7896BD8FFC8B}" dt="2025-04-25T12:34:41.271" v="9791" actId="20577"/>
        <pc:sldMkLst>
          <pc:docMk/>
          <pc:sldMk cId="2735022680" sldId="536"/>
        </pc:sldMkLst>
        <pc:spChg chg="mod">
          <ac:chgData name="Debbie Lawrence" userId="ebac6913-394f-47e0-b979-f2b24d814d31" providerId="ADAL" clId="{2FE298C4-291F-4200-950D-7896BD8FFC8B}" dt="2025-04-25T12:33:59.608" v="9772" actId="20577"/>
          <ac:spMkLst>
            <pc:docMk/>
            <pc:sldMk cId="2735022680" sldId="536"/>
            <ac:spMk id="2" creationId="{C49DA5E3-6FEE-7D5B-1A40-4A92E20686CC}"/>
          </ac:spMkLst>
        </pc:spChg>
        <pc:spChg chg="add mod">
          <ac:chgData name="Debbie Lawrence" userId="ebac6913-394f-47e0-b979-f2b24d814d31" providerId="ADAL" clId="{2FE298C4-291F-4200-950D-7896BD8FFC8B}" dt="2025-04-25T12:34:41.271" v="9791" actId="20577"/>
          <ac:spMkLst>
            <pc:docMk/>
            <pc:sldMk cId="2735022680" sldId="536"/>
            <ac:spMk id="5" creationId="{94B4F7C6-6C85-7099-CD08-A0AF3F85ADB7}"/>
          </ac:spMkLst>
        </pc:spChg>
        <pc:graphicFrameChg chg="add mod">
          <ac:chgData name="Debbie Lawrence" userId="ebac6913-394f-47e0-b979-f2b24d814d31" providerId="ADAL" clId="{2FE298C4-291F-4200-950D-7896BD8FFC8B}" dt="2025-04-23T15:20:17.088" v="8323" actId="207"/>
          <ac:graphicFrameMkLst>
            <pc:docMk/>
            <pc:sldMk cId="2735022680" sldId="536"/>
            <ac:graphicFrameMk id="6" creationId="{C24473AF-44E1-9027-27E2-0419BE238D00}"/>
          </ac:graphicFrameMkLst>
        </pc:graphicFrameChg>
      </pc:sldChg>
      <pc:sldChg chg="modSp add del mod">
        <pc:chgData name="Debbie Lawrence" userId="ebac6913-394f-47e0-b979-f2b24d814d31" providerId="ADAL" clId="{2FE298C4-291F-4200-950D-7896BD8FFC8B}" dt="2025-04-24T07:17:36.313" v="9172" actId="47"/>
        <pc:sldMkLst>
          <pc:docMk/>
          <pc:sldMk cId="79550482" sldId="537"/>
        </pc:sldMkLst>
      </pc:sldChg>
      <pc:sldChg chg="modSp add del mod">
        <pc:chgData name="Debbie Lawrence" userId="ebac6913-394f-47e0-b979-f2b24d814d31" providerId="ADAL" clId="{2FE298C4-291F-4200-950D-7896BD8FFC8B}" dt="2025-04-24T07:08:37.873" v="8848" actId="47"/>
        <pc:sldMkLst>
          <pc:docMk/>
          <pc:sldMk cId="2037807573" sldId="538"/>
        </pc:sldMkLst>
      </pc:sldChg>
      <pc:sldChg chg="modSp add del mod">
        <pc:chgData name="Debbie Lawrence" userId="ebac6913-394f-47e0-b979-f2b24d814d31" providerId="ADAL" clId="{2FE298C4-291F-4200-950D-7896BD8FFC8B}" dt="2025-04-24T07:08:36.806" v="8847" actId="47"/>
        <pc:sldMkLst>
          <pc:docMk/>
          <pc:sldMk cId="3913784322" sldId="539"/>
        </pc:sldMkLst>
      </pc:sldChg>
      <pc:sldChg chg="addSp delSp modSp add mod">
        <pc:chgData name="Debbie Lawrence" userId="ebac6913-394f-47e0-b979-f2b24d814d31" providerId="ADAL" clId="{2FE298C4-291F-4200-950D-7896BD8FFC8B}" dt="2025-04-23T15:55:29.927" v="8636" actId="33524"/>
        <pc:sldMkLst>
          <pc:docMk/>
          <pc:sldMk cId="169664121" sldId="540"/>
        </pc:sldMkLst>
        <pc:spChg chg="add mod">
          <ac:chgData name="Debbie Lawrence" userId="ebac6913-394f-47e0-b979-f2b24d814d31" providerId="ADAL" clId="{2FE298C4-291F-4200-950D-7896BD8FFC8B}" dt="2025-04-23T15:55:29.927" v="8636" actId="33524"/>
          <ac:spMkLst>
            <pc:docMk/>
            <pc:sldMk cId="169664121" sldId="540"/>
            <ac:spMk id="5" creationId="{51544C93-6AA4-D0AC-2B8F-895A846BFC37}"/>
          </ac:spMkLst>
        </pc:spChg>
      </pc:sldChg>
      <pc:sldChg chg="modSp add mod ord">
        <pc:chgData name="Debbie Lawrence" userId="ebac6913-394f-47e0-b979-f2b24d814d31" providerId="ADAL" clId="{2FE298C4-291F-4200-950D-7896BD8FFC8B}" dt="2025-04-24T07:08:24.825" v="8846" actId="13926"/>
        <pc:sldMkLst>
          <pc:docMk/>
          <pc:sldMk cId="2796332818" sldId="541"/>
        </pc:sldMkLst>
        <pc:spChg chg="mod">
          <ac:chgData name="Debbie Lawrence" userId="ebac6913-394f-47e0-b979-f2b24d814d31" providerId="ADAL" clId="{2FE298C4-291F-4200-950D-7896BD8FFC8B}" dt="2025-04-24T07:08:24.825" v="8846" actId="13926"/>
          <ac:spMkLst>
            <pc:docMk/>
            <pc:sldMk cId="2796332818" sldId="541"/>
            <ac:spMk id="3" creationId="{66590B0B-A306-D10A-24D5-1F576E6FBC73}"/>
          </ac:spMkLst>
        </pc:spChg>
      </pc:sldChg>
      <pc:sldChg chg="add del">
        <pc:chgData name="Debbie Lawrence" userId="ebac6913-394f-47e0-b979-f2b24d814d31" providerId="ADAL" clId="{2FE298C4-291F-4200-950D-7896BD8FFC8B}" dt="2025-04-23T09:18:48.900" v="2256" actId="47"/>
        <pc:sldMkLst>
          <pc:docMk/>
          <pc:sldMk cId="3683146719" sldId="543"/>
        </pc:sldMkLst>
      </pc:sldChg>
      <pc:sldChg chg="add del">
        <pc:chgData name="Debbie Lawrence" userId="ebac6913-394f-47e0-b979-f2b24d814d31" providerId="ADAL" clId="{2FE298C4-291F-4200-950D-7896BD8FFC8B}" dt="2025-04-23T09:33:47.602" v="2728" actId="47"/>
        <pc:sldMkLst>
          <pc:docMk/>
          <pc:sldMk cId="2073285512" sldId="551"/>
        </pc:sldMkLst>
      </pc:sldChg>
      <pc:sldChg chg="addSp delSp modSp add del mod">
        <pc:chgData name="Debbie Lawrence" userId="ebac6913-394f-47e0-b979-f2b24d814d31" providerId="ADAL" clId="{2FE298C4-291F-4200-950D-7896BD8FFC8B}" dt="2025-04-23T09:29:19.606" v="2571" actId="47"/>
        <pc:sldMkLst>
          <pc:docMk/>
          <pc:sldMk cId="595845577" sldId="552"/>
        </pc:sldMkLst>
      </pc:sldChg>
      <pc:sldChg chg="add del">
        <pc:chgData name="Debbie Lawrence" userId="ebac6913-394f-47e0-b979-f2b24d814d31" providerId="ADAL" clId="{2FE298C4-291F-4200-950D-7896BD8FFC8B}" dt="2025-04-23T13:55:12.721" v="7392" actId="47"/>
        <pc:sldMkLst>
          <pc:docMk/>
          <pc:sldMk cId="1434496144" sldId="604"/>
        </pc:sldMkLst>
      </pc:sldChg>
      <pc:sldChg chg="add del">
        <pc:chgData name="Debbie Lawrence" userId="ebac6913-394f-47e0-b979-f2b24d814d31" providerId="ADAL" clId="{2FE298C4-291F-4200-950D-7896BD8FFC8B}" dt="2025-04-23T14:35:48.142" v="7790" actId="47"/>
        <pc:sldMkLst>
          <pc:docMk/>
          <pc:sldMk cId="625964997" sldId="624"/>
        </pc:sldMkLst>
      </pc:sldChg>
      <pc:sldChg chg="addSp delSp modSp add mod ord">
        <pc:chgData name="Debbie Lawrence" userId="ebac6913-394f-47e0-b979-f2b24d814d31" providerId="ADAL" clId="{2FE298C4-291F-4200-950D-7896BD8FFC8B}" dt="2025-04-23T14:17:14.122" v="7789" actId="20577"/>
        <pc:sldMkLst>
          <pc:docMk/>
          <pc:sldMk cId="294737817" sldId="626"/>
        </pc:sldMkLst>
        <pc:spChg chg="mod">
          <ac:chgData name="Debbie Lawrence" userId="ebac6913-394f-47e0-b979-f2b24d814d31" providerId="ADAL" clId="{2FE298C4-291F-4200-950D-7896BD8FFC8B}" dt="2025-04-23T13:55:06.058" v="7391" actId="20577"/>
          <ac:spMkLst>
            <pc:docMk/>
            <pc:sldMk cId="294737817" sldId="626"/>
            <ac:spMk id="2" creationId="{C49DA5E3-6FEE-7D5B-1A40-4A92E20686CC}"/>
          </ac:spMkLst>
        </pc:spChg>
        <pc:spChg chg="add mod">
          <ac:chgData name="Debbie Lawrence" userId="ebac6913-394f-47e0-b979-f2b24d814d31" providerId="ADAL" clId="{2FE298C4-291F-4200-950D-7896BD8FFC8B}" dt="2025-04-23T14:17:14.122" v="7789" actId="20577"/>
          <ac:spMkLst>
            <pc:docMk/>
            <pc:sldMk cId="294737817" sldId="626"/>
            <ac:spMk id="5" creationId="{B972EE39-D0AE-543E-7963-CD87764C911F}"/>
          </ac:spMkLst>
        </pc:spChg>
      </pc:sldChg>
      <pc:sldChg chg="add del">
        <pc:chgData name="Debbie Lawrence" userId="ebac6913-394f-47e0-b979-f2b24d814d31" providerId="ADAL" clId="{2FE298C4-291F-4200-950D-7896BD8FFC8B}" dt="2025-04-23T09:19:01.630" v="2258" actId="2696"/>
        <pc:sldMkLst>
          <pc:docMk/>
          <pc:sldMk cId="3966382925" sldId="627"/>
        </pc:sldMkLst>
      </pc:sldChg>
      <pc:sldChg chg="addSp delSp modSp add mod ord">
        <pc:chgData name="Debbie Lawrence" userId="ebac6913-394f-47e0-b979-f2b24d814d31" providerId="ADAL" clId="{2FE298C4-291F-4200-950D-7896BD8FFC8B}" dt="2025-04-23T09:10:59.147" v="1611" actId="20577"/>
        <pc:sldMkLst>
          <pc:docMk/>
          <pc:sldMk cId="2624247987" sldId="628"/>
        </pc:sldMkLst>
        <pc:spChg chg="add mod">
          <ac:chgData name="Debbie Lawrence" userId="ebac6913-394f-47e0-b979-f2b24d814d31" providerId="ADAL" clId="{2FE298C4-291F-4200-950D-7896BD8FFC8B}" dt="2025-04-23T09:10:59.147" v="1611" actId="20577"/>
          <ac:spMkLst>
            <pc:docMk/>
            <pc:sldMk cId="2624247987" sldId="628"/>
            <ac:spMk id="5" creationId="{6A9B5633-AD0C-3D3A-91FF-557D679D1DE4}"/>
          </ac:spMkLst>
        </pc:spChg>
      </pc:sldChg>
      <pc:sldChg chg="add del ord">
        <pc:chgData name="Debbie Lawrence" userId="ebac6913-394f-47e0-b979-f2b24d814d31" providerId="ADAL" clId="{2FE298C4-291F-4200-950D-7896BD8FFC8B}" dt="2025-04-23T09:13:00.260" v="1754" actId="47"/>
        <pc:sldMkLst>
          <pc:docMk/>
          <pc:sldMk cId="1599400822" sldId="629"/>
        </pc:sldMkLst>
      </pc:sldChg>
      <pc:sldChg chg="addSp delSp modSp add mod">
        <pc:chgData name="Debbie Lawrence" userId="ebac6913-394f-47e0-b979-f2b24d814d31" providerId="ADAL" clId="{2FE298C4-291F-4200-950D-7896BD8FFC8B}" dt="2025-04-23T09:24:59.885" v="2471" actId="1076"/>
        <pc:sldMkLst>
          <pc:docMk/>
          <pc:sldMk cId="726689313" sldId="630"/>
        </pc:sldMkLst>
        <pc:spChg chg="add mod">
          <ac:chgData name="Debbie Lawrence" userId="ebac6913-394f-47e0-b979-f2b24d814d31" providerId="ADAL" clId="{2FE298C4-291F-4200-950D-7896BD8FFC8B}" dt="2025-04-23T09:24:59.885" v="2471" actId="1076"/>
          <ac:spMkLst>
            <pc:docMk/>
            <pc:sldMk cId="726689313" sldId="630"/>
            <ac:spMk id="5" creationId="{509E9152-3E1C-7D4A-2EAB-1C2572872AA8}"/>
          </ac:spMkLst>
        </pc:spChg>
      </pc:sldChg>
      <pc:sldChg chg="add del">
        <pc:chgData name="Debbie Lawrence" userId="ebac6913-394f-47e0-b979-f2b24d814d31" providerId="ADAL" clId="{2FE298C4-291F-4200-950D-7896BD8FFC8B}" dt="2025-04-23T09:24:23.984" v="2459" actId="2696"/>
        <pc:sldMkLst>
          <pc:docMk/>
          <pc:sldMk cId="3366796510" sldId="630"/>
        </pc:sldMkLst>
      </pc:sldChg>
      <pc:sldChg chg="modSp add del mod">
        <pc:chgData name="Debbie Lawrence" userId="ebac6913-394f-47e0-b979-f2b24d814d31" providerId="ADAL" clId="{2FE298C4-291F-4200-950D-7896BD8FFC8B}" dt="2025-04-23T12:53:03.253" v="5153" actId="47"/>
        <pc:sldMkLst>
          <pc:docMk/>
          <pc:sldMk cId="1419668022" sldId="631"/>
        </pc:sldMkLst>
      </pc:sldChg>
      <pc:sldChg chg="add del">
        <pc:chgData name="Debbie Lawrence" userId="ebac6913-394f-47e0-b979-f2b24d814d31" providerId="ADAL" clId="{2FE298C4-291F-4200-950D-7896BD8FFC8B}" dt="2025-04-23T08:25:04.391" v="623" actId="2696"/>
        <pc:sldMkLst>
          <pc:docMk/>
          <pc:sldMk cId="3504464499" sldId="631"/>
        </pc:sldMkLst>
      </pc:sldChg>
      <pc:sldChg chg="modSp add del mod">
        <pc:chgData name="Debbie Lawrence" userId="ebac6913-394f-47e0-b979-f2b24d814d31" providerId="ADAL" clId="{2FE298C4-291F-4200-950D-7896BD8FFC8B}" dt="2025-04-23T12:54:52.050" v="5242" actId="47"/>
        <pc:sldMkLst>
          <pc:docMk/>
          <pc:sldMk cId="2883440030" sldId="632"/>
        </pc:sldMkLst>
      </pc:sldChg>
      <pc:sldChg chg="add del">
        <pc:chgData name="Debbie Lawrence" userId="ebac6913-394f-47e0-b979-f2b24d814d31" providerId="ADAL" clId="{2FE298C4-291F-4200-950D-7896BD8FFC8B}" dt="2025-04-23T08:25:49.155" v="626" actId="2696"/>
        <pc:sldMkLst>
          <pc:docMk/>
          <pc:sldMk cId="3558302592" sldId="632"/>
        </pc:sldMkLst>
      </pc:sldChg>
      <pc:sldChg chg="add del">
        <pc:chgData name="Debbie Lawrence" userId="ebac6913-394f-47e0-b979-f2b24d814d31" providerId="ADAL" clId="{2FE298C4-291F-4200-950D-7896BD8FFC8B}" dt="2025-04-23T12:57:29.669" v="5276" actId="47"/>
        <pc:sldMkLst>
          <pc:docMk/>
          <pc:sldMk cId="3610712962" sldId="633"/>
        </pc:sldMkLst>
      </pc:sldChg>
      <pc:sldChg chg="add del">
        <pc:chgData name="Debbie Lawrence" userId="ebac6913-394f-47e0-b979-f2b24d814d31" providerId="ADAL" clId="{2FE298C4-291F-4200-950D-7896BD8FFC8B}" dt="2025-04-23T08:49:20.001" v="1246" actId="47"/>
        <pc:sldMkLst>
          <pc:docMk/>
          <pc:sldMk cId="3063012933" sldId="634"/>
        </pc:sldMkLst>
      </pc:sldChg>
      <pc:sldChg chg="modSp add del mod">
        <pc:chgData name="Debbie Lawrence" userId="ebac6913-394f-47e0-b979-f2b24d814d31" providerId="ADAL" clId="{2FE298C4-291F-4200-950D-7896BD8FFC8B}" dt="2025-04-23T13:38:40.274" v="6973" actId="47"/>
        <pc:sldMkLst>
          <pc:docMk/>
          <pc:sldMk cId="616467709" sldId="636"/>
        </pc:sldMkLst>
      </pc:sldChg>
      <pc:sldChg chg="modSp add del mod">
        <pc:chgData name="Debbie Lawrence" userId="ebac6913-394f-47e0-b979-f2b24d814d31" providerId="ADAL" clId="{2FE298C4-291F-4200-950D-7896BD8FFC8B}" dt="2025-04-23T13:38:41.700" v="6974" actId="47"/>
        <pc:sldMkLst>
          <pc:docMk/>
          <pc:sldMk cId="1731652506" sldId="656"/>
        </pc:sldMkLst>
      </pc:sldChg>
      <pc:sldChg chg="modSp add del mod">
        <pc:chgData name="Debbie Lawrence" userId="ebac6913-394f-47e0-b979-f2b24d814d31" providerId="ADAL" clId="{2FE298C4-291F-4200-950D-7896BD8FFC8B}" dt="2025-04-23T13:38:43.283" v="6975" actId="47"/>
        <pc:sldMkLst>
          <pc:docMk/>
          <pc:sldMk cId="2620089300" sldId="657"/>
        </pc:sldMkLst>
      </pc:sldChg>
      <pc:sldChg chg="add del">
        <pc:chgData name="Debbie Lawrence" userId="ebac6913-394f-47e0-b979-f2b24d814d31" providerId="ADAL" clId="{2FE298C4-291F-4200-950D-7896BD8FFC8B}" dt="2025-04-23T08:49:16.553" v="1245" actId="47"/>
        <pc:sldMkLst>
          <pc:docMk/>
          <pc:sldMk cId="154413828" sldId="658"/>
        </pc:sldMkLst>
      </pc:sldChg>
      <pc:sldChg chg="add del">
        <pc:chgData name="Debbie Lawrence" userId="ebac6913-394f-47e0-b979-f2b24d814d31" providerId="ADAL" clId="{2FE298C4-291F-4200-950D-7896BD8FFC8B}" dt="2025-04-23T13:01:49.198" v="5346" actId="47"/>
        <pc:sldMkLst>
          <pc:docMk/>
          <pc:sldMk cId="569959061" sldId="659"/>
        </pc:sldMkLst>
      </pc:sldChg>
      <pc:sldChg chg="add del">
        <pc:chgData name="Debbie Lawrence" userId="ebac6913-394f-47e0-b979-f2b24d814d31" providerId="ADAL" clId="{2FE298C4-291F-4200-950D-7896BD8FFC8B}" dt="2025-04-23T13:29:05.773" v="6966" actId="47"/>
        <pc:sldMkLst>
          <pc:docMk/>
          <pc:sldMk cId="3706063688" sldId="660"/>
        </pc:sldMkLst>
      </pc:sldChg>
      <pc:sldChg chg="add del">
        <pc:chgData name="Debbie Lawrence" userId="ebac6913-394f-47e0-b979-f2b24d814d31" providerId="ADAL" clId="{2FE298C4-291F-4200-950D-7896BD8FFC8B}" dt="2025-04-23T13:44:11.265" v="7244" actId="47"/>
        <pc:sldMkLst>
          <pc:docMk/>
          <pc:sldMk cId="2256353916" sldId="663"/>
        </pc:sldMkLst>
      </pc:sldChg>
      <pc:sldChg chg="add del">
        <pc:chgData name="Debbie Lawrence" userId="ebac6913-394f-47e0-b979-f2b24d814d31" providerId="ADAL" clId="{2FE298C4-291F-4200-950D-7896BD8FFC8B}" dt="2025-04-23T13:44:07.772" v="7242" actId="47"/>
        <pc:sldMkLst>
          <pc:docMk/>
          <pc:sldMk cId="1048894671" sldId="664"/>
        </pc:sldMkLst>
      </pc:sldChg>
      <pc:sldChg chg="add del">
        <pc:chgData name="Debbie Lawrence" userId="ebac6913-394f-47e0-b979-f2b24d814d31" providerId="ADAL" clId="{2FE298C4-291F-4200-950D-7896BD8FFC8B}" dt="2025-04-23T13:44:25.056" v="7246" actId="2696"/>
        <pc:sldMkLst>
          <pc:docMk/>
          <pc:sldMk cId="2934546014" sldId="665"/>
        </pc:sldMkLst>
      </pc:sldChg>
      <pc:sldChg chg="modSp add mod">
        <pc:chgData name="Debbie Lawrence" userId="ebac6913-394f-47e0-b979-f2b24d814d31" providerId="ADAL" clId="{2FE298C4-291F-4200-950D-7896BD8FFC8B}" dt="2025-04-24T11:26:24.005" v="9692" actId="20577"/>
        <pc:sldMkLst>
          <pc:docMk/>
          <pc:sldMk cId="4164963755" sldId="665"/>
        </pc:sldMkLst>
        <pc:spChg chg="mod">
          <ac:chgData name="Debbie Lawrence" userId="ebac6913-394f-47e0-b979-f2b24d814d31" providerId="ADAL" clId="{2FE298C4-291F-4200-950D-7896BD8FFC8B}" dt="2025-04-23T13:44:50.785" v="7260" actId="20577"/>
          <ac:spMkLst>
            <pc:docMk/>
            <pc:sldMk cId="4164963755" sldId="665"/>
            <ac:spMk id="2" creationId="{C49DA5E3-6FEE-7D5B-1A40-4A92E20686CC}"/>
          </ac:spMkLst>
        </pc:spChg>
        <pc:spChg chg="mod">
          <ac:chgData name="Debbie Lawrence" userId="ebac6913-394f-47e0-b979-f2b24d814d31" providerId="ADAL" clId="{2FE298C4-291F-4200-950D-7896BD8FFC8B}" dt="2025-04-24T11:26:24.005" v="9692" actId="20577"/>
          <ac:spMkLst>
            <pc:docMk/>
            <pc:sldMk cId="4164963755" sldId="665"/>
            <ac:spMk id="3" creationId="{66590B0B-A306-D10A-24D5-1F576E6FBC73}"/>
          </ac:spMkLst>
        </pc:spChg>
      </pc:sldChg>
      <pc:sldChg chg="modSp add del mod">
        <pc:chgData name="Debbie Lawrence" userId="ebac6913-394f-47e0-b979-f2b24d814d31" providerId="ADAL" clId="{2FE298C4-291F-4200-950D-7896BD8FFC8B}" dt="2025-04-23T13:24:53.734" v="6828" actId="47"/>
        <pc:sldMkLst>
          <pc:docMk/>
          <pc:sldMk cId="2490253695" sldId="666"/>
        </pc:sldMkLst>
      </pc:sldChg>
      <pc:sldChg chg="modSp add del mod">
        <pc:chgData name="Debbie Lawrence" userId="ebac6913-394f-47e0-b979-f2b24d814d31" providerId="ADAL" clId="{2FE298C4-291F-4200-950D-7896BD8FFC8B}" dt="2025-04-23T15:39:35.662" v="8498" actId="47"/>
        <pc:sldMkLst>
          <pc:docMk/>
          <pc:sldMk cId="378920846" sldId="667"/>
        </pc:sldMkLst>
      </pc:sldChg>
      <pc:sldChg chg="add del">
        <pc:chgData name="Debbie Lawrence" userId="ebac6913-394f-47e0-b979-f2b24d814d31" providerId="ADAL" clId="{2FE298C4-291F-4200-950D-7896BD8FFC8B}" dt="2025-04-23T13:51:26.060" v="7266" actId="47"/>
        <pc:sldMkLst>
          <pc:docMk/>
          <pc:sldMk cId="3101652466" sldId="668"/>
        </pc:sldMkLst>
      </pc:sldChg>
      <pc:sldChg chg="modSp add del mod">
        <pc:chgData name="Debbie Lawrence" userId="ebac6913-394f-47e0-b979-f2b24d814d31" providerId="ADAL" clId="{2FE298C4-291F-4200-950D-7896BD8FFC8B}" dt="2025-04-23T14:47:06.940" v="8098" actId="47"/>
        <pc:sldMkLst>
          <pc:docMk/>
          <pc:sldMk cId="315950149" sldId="669"/>
        </pc:sldMkLst>
      </pc:sldChg>
      <pc:sldChg chg="add del">
        <pc:chgData name="Debbie Lawrence" userId="ebac6913-394f-47e0-b979-f2b24d814d31" providerId="ADAL" clId="{2FE298C4-291F-4200-950D-7896BD8FFC8B}" dt="2025-04-23T14:47:37.303" v="8101" actId="47"/>
        <pc:sldMkLst>
          <pc:docMk/>
          <pc:sldMk cId="1516569438" sldId="670"/>
        </pc:sldMkLst>
      </pc:sldChg>
      <pc:sldChg chg="addSp delSp modSp add mod">
        <pc:chgData name="Debbie Lawrence" userId="ebac6913-394f-47e0-b979-f2b24d814d31" providerId="ADAL" clId="{2FE298C4-291F-4200-950D-7896BD8FFC8B}" dt="2025-04-23T14:52:16.033" v="8159" actId="14100"/>
        <pc:sldMkLst>
          <pc:docMk/>
          <pc:sldMk cId="52484301" sldId="671"/>
        </pc:sldMkLst>
        <pc:spChg chg="mod">
          <ac:chgData name="Debbie Lawrence" userId="ebac6913-394f-47e0-b979-f2b24d814d31" providerId="ADAL" clId="{2FE298C4-291F-4200-950D-7896BD8FFC8B}" dt="2025-04-23T14:50:46.597" v="8143" actId="20577"/>
          <ac:spMkLst>
            <pc:docMk/>
            <pc:sldMk cId="52484301" sldId="671"/>
            <ac:spMk id="2" creationId="{C49DA5E3-6FEE-7D5B-1A40-4A92E20686CC}"/>
          </ac:spMkLst>
        </pc:spChg>
        <pc:graphicFrameChg chg="add mod modGraphic">
          <ac:chgData name="Debbie Lawrence" userId="ebac6913-394f-47e0-b979-f2b24d814d31" providerId="ADAL" clId="{2FE298C4-291F-4200-950D-7896BD8FFC8B}" dt="2025-04-23T14:52:16.033" v="8159" actId="14100"/>
          <ac:graphicFrameMkLst>
            <pc:docMk/>
            <pc:sldMk cId="52484301" sldId="671"/>
            <ac:graphicFrameMk id="6" creationId="{0BDD2195-6C1B-0C9B-4B9E-02A8861CBA00}"/>
          </ac:graphicFrameMkLst>
        </pc:graphicFrameChg>
      </pc:sldChg>
      <pc:sldChg chg="modSp add mod">
        <pc:chgData name="Debbie Lawrence" userId="ebac6913-394f-47e0-b979-f2b24d814d31" providerId="ADAL" clId="{2FE298C4-291F-4200-950D-7896BD8FFC8B}" dt="2025-04-23T14:41:48.820" v="7935" actId="2710"/>
        <pc:sldMkLst>
          <pc:docMk/>
          <pc:sldMk cId="222289323" sldId="672"/>
        </pc:sldMkLst>
        <pc:spChg chg="mod">
          <ac:chgData name="Debbie Lawrence" userId="ebac6913-394f-47e0-b979-f2b24d814d31" providerId="ADAL" clId="{2FE298C4-291F-4200-950D-7896BD8FFC8B}" dt="2025-04-23T14:41:48.820" v="7935" actId="2710"/>
          <ac:spMkLst>
            <pc:docMk/>
            <pc:sldMk cId="222289323" sldId="672"/>
            <ac:spMk id="3" creationId="{66590B0B-A306-D10A-24D5-1F576E6FBC73}"/>
          </ac:spMkLst>
        </pc:spChg>
      </pc:sldChg>
      <pc:sldChg chg="add del">
        <pc:chgData name="Debbie Lawrence" userId="ebac6913-394f-47e0-b979-f2b24d814d31" providerId="ADAL" clId="{2FE298C4-291F-4200-950D-7896BD8FFC8B}" dt="2025-04-23T07:58:38.001" v="514" actId="47"/>
        <pc:sldMkLst>
          <pc:docMk/>
          <pc:sldMk cId="571194299" sldId="673"/>
        </pc:sldMkLst>
      </pc:sldChg>
      <pc:sldChg chg="add del">
        <pc:chgData name="Debbie Lawrence" userId="ebac6913-394f-47e0-b979-f2b24d814d31" providerId="ADAL" clId="{2FE298C4-291F-4200-950D-7896BD8FFC8B}" dt="2025-04-23T09:18:56.645" v="2257" actId="47"/>
        <pc:sldMkLst>
          <pc:docMk/>
          <pc:sldMk cId="4018959279" sldId="674"/>
        </pc:sldMkLst>
      </pc:sldChg>
      <pc:sldChg chg="addSp delSp modSp add mod ord">
        <pc:chgData name="Debbie Lawrence" userId="ebac6913-394f-47e0-b979-f2b24d814d31" providerId="ADAL" clId="{2FE298C4-291F-4200-950D-7896BD8FFC8B}" dt="2025-04-23T12:59:00.576" v="5326" actId="20577"/>
        <pc:sldMkLst>
          <pc:docMk/>
          <pc:sldMk cId="518569452" sldId="676"/>
        </pc:sldMkLst>
        <pc:spChg chg="mod">
          <ac:chgData name="Debbie Lawrence" userId="ebac6913-394f-47e0-b979-f2b24d814d31" providerId="ADAL" clId="{2FE298C4-291F-4200-950D-7896BD8FFC8B}" dt="2025-04-23T11:55:40.779" v="3327" actId="20577"/>
          <ac:spMkLst>
            <pc:docMk/>
            <pc:sldMk cId="518569452" sldId="676"/>
            <ac:spMk id="2" creationId="{C49DA5E3-6FEE-7D5B-1A40-4A92E20686CC}"/>
          </ac:spMkLst>
        </pc:spChg>
        <pc:spChg chg="add mod">
          <ac:chgData name="Debbie Lawrence" userId="ebac6913-394f-47e0-b979-f2b24d814d31" providerId="ADAL" clId="{2FE298C4-291F-4200-950D-7896BD8FFC8B}" dt="2025-04-23T12:59:00.576" v="5326" actId="20577"/>
          <ac:spMkLst>
            <pc:docMk/>
            <pc:sldMk cId="518569452" sldId="676"/>
            <ac:spMk id="5" creationId="{666FD4BA-E59A-71E2-89C5-C123F1456A6D}"/>
          </ac:spMkLst>
        </pc:spChg>
      </pc:sldChg>
      <pc:sldChg chg="add del">
        <pc:chgData name="Debbie Lawrence" userId="ebac6913-394f-47e0-b979-f2b24d814d31" providerId="ADAL" clId="{2FE298C4-291F-4200-950D-7896BD8FFC8B}" dt="2025-04-23T08:17:04.609" v="547" actId="2696"/>
        <pc:sldMkLst>
          <pc:docMk/>
          <pc:sldMk cId="680374892" sldId="676"/>
        </pc:sldMkLst>
      </pc:sldChg>
      <pc:sldChg chg="add del">
        <pc:chgData name="Debbie Lawrence" userId="ebac6913-394f-47e0-b979-f2b24d814d31" providerId="ADAL" clId="{2FE298C4-291F-4200-950D-7896BD8FFC8B}" dt="2025-04-23T08:17:28.671" v="549" actId="2696"/>
        <pc:sldMkLst>
          <pc:docMk/>
          <pc:sldMk cId="3115711288" sldId="677"/>
        </pc:sldMkLst>
      </pc:sldChg>
      <pc:sldChg chg="addSp delSp modSp add mod ord">
        <pc:chgData name="Debbie Lawrence" userId="ebac6913-394f-47e0-b979-f2b24d814d31" providerId="ADAL" clId="{2FE298C4-291F-4200-950D-7896BD8FFC8B}" dt="2025-04-23T12:59:51.983" v="5336" actId="1076"/>
        <pc:sldMkLst>
          <pc:docMk/>
          <pc:sldMk cId="4121338860" sldId="677"/>
        </pc:sldMkLst>
        <pc:spChg chg="mod">
          <ac:chgData name="Debbie Lawrence" userId="ebac6913-394f-47e0-b979-f2b24d814d31" providerId="ADAL" clId="{2FE298C4-291F-4200-950D-7896BD8FFC8B}" dt="2025-04-23T11:58:51.429" v="3611"/>
          <ac:spMkLst>
            <pc:docMk/>
            <pc:sldMk cId="4121338860" sldId="677"/>
            <ac:spMk id="2" creationId="{C49DA5E3-6FEE-7D5B-1A40-4A92E20686CC}"/>
          </ac:spMkLst>
        </pc:spChg>
        <pc:spChg chg="add mod">
          <ac:chgData name="Debbie Lawrence" userId="ebac6913-394f-47e0-b979-f2b24d814d31" providerId="ADAL" clId="{2FE298C4-291F-4200-950D-7896BD8FFC8B}" dt="2025-04-23T12:59:46.948" v="5334" actId="20577"/>
          <ac:spMkLst>
            <pc:docMk/>
            <pc:sldMk cId="4121338860" sldId="677"/>
            <ac:spMk id="5" creationId="{E22AA4AB-E197-AF40-971F-CBFB1EFFCAC2}"/>
          </ac:spMkLst>
        </pc:spChg>
        <pc:picChg chg="add mod">
          <ac:chgData name="Debbie Lawrence" userId="ebac6913-394f-47e0-b979-f2b24d814d31" providerId="ADAL" clId="{2FE298C4-291F-4200-950D-7896BD8FFC8B}" dt="2025-04-23T12:59:51.983" v="5336" actId="1076"/>
          <ac:picMkLst>
            <pc:docMk/>
            <pc:sldMk cId="4121338860" sldId="677"/>
            <ac:picMk id="6" creationId="{38349604-242B-4D22-6411-75055EEE74B1}"/>
          </ac:picMkLst>
        </pc:picChg>
      </pc:sldChg>
      <pc:sldChg chg="add del">
        <pc:chgData name="Debbie Lawrence" userId="ebac6913-394f-47e0-b979-f2b24d814d31" providerId="ADAL" clId="{2FE298C4-291F-4200-950D-7896BD8FFC8B}" dt="2025-04-23T08:18:24.933" v="555" actId="2696"/>
        <pc:sldMkLst>
          <pc:docMk/>
          <pc:sldMk cId="1462414094" sldId="678"/>
        </pc:sldMkLst>
      </pc:sldChg>
      <pc:sldChg chg="addSp delSp modSp add mod ord">
        <pc:chgData name="Debbie Lawrence" userId="ebac6913-394f-47e0-b979-f2b24d814d31" providerId="ADAL" clId="{2FE298C4-291F-4200-950D-7896BD8FFC8B}" dt="2025-04-23T09:55:16.988" v="3244"/>
        <pc:sldMkLst>
          <pc:docMk/>
          <pc:sldMk cId="3295919330" sldId="678"/>
        </pc:sldMkLst>
        <pc:spChg chg="mod">
          <ac:chgData name="Debbie Lawrence" userId="ebac6913-394f-47e0-b979-f2b24d814d31" providerId="ADAL" clId="{2FE298C4-291F-4200-950D-7896BD8FFC8B}" dt="2025-04-23T09:54:32.960" v="3229" actId="14100"/>
          <ac:spMkLst>
            <pc:docMk/>
            <pc:sldMk cId="3295919330" sldId="678"/>
            <ac:spMk id="2" creationId="{C49DA5E3-6FEE-7D5B-1A40-4A92E20686CC}"/>
          </ac:spMkLst>
        </pc:spChg>
        <pc:spChg chg="add mod">
          <ac:chgData name="Debbie Lawrence" userId="ebac6913-394f-47e0-b979-f2b24d814d31" providerId="ADAL" clId="{2FE298C4-291F-4200-950D-7896BD8FFC8B}" dt="2025-04-23T09:55:11.419" v="3242" actId="14100"/>
          <ac:spMkLst>
            <pc:docMk/>
            <pc:sldMk cId="3295919330" sldId="678"/>
            <ac:spMk id="5" creationId="{81D04018-1F2C-09F9-6CD2-8552A96ADB58}"/>
          </ac:spMkLst>
        </pc:spChg>
      </pc:sldChg>
      <pc:sldChg chg="addSp delSp modSp add mod ord">
        <pc:chgData name="Debbie Lawrence" userId="ebac6913-394f-47e0-b979-f2b24d814d31" providerId="ADAL" clId="{2FE298C4-291F-4200-950D-7896BD8FFC8B}" dt="2025-04-23T09:55:48.989" v="3253" actId="2710"/>
        <pc:sldMkLst>
          <pc:docMk/>
          <pc:sldMk cId="647373487" sldId="679"/>
        </pc:sldMkLst>
        <pc:spChg chg="mod">
          <ac:chgData name="Debbie Lawrence" userId="ebac6913-394f-47e0-b979-f2b24d814d31" providerId="ADAL" clId="{2FE298C4-291F-4200-950D-7896BD8FFC8B}" dt="2025-04-23T09:55:31.222" v="3247"/>
          <ac:spMkLst>
            <pc:docMk/>
            <pc:sldMk cId="647373487" sldId="679"/>
            <ac:spMk id="2" creationId="{C49DA5E3-6FEE-7D5B-1A40-4A92E20686CC}"/>
          </ac:spMkLst>
        </pc:spChg>
        <pc:spChg chg="add mod">
          <ac:chgData name="Debbie Lawrence" userId="ebac6913-394f-47e0-b979-f2b24d814d31" providerId="ADAL" clId="{2FE298C4-291F-4200-950D-7896BD8FFC8B}" dt="2025-04-23T09:55:48.989" v="3253" actId="2710"/>
          <ac:spMkLst>
            <pc:docMk/>
            <pc:sldMk cId="647373487" sldId="679"/>
            <ac:spMk id="5" creationId="{2AEB270F-9665-666C-F80E-E38CDD5D6666}"/>
          </ac:spMkLst>
        </pc:spChg>
      </pc:sldChg>
      <pc:sldChg chg="add del">
        <pc:chgData name="Debbie Lawrence" userId="ebac6913-394f-47e0-b979-f2b24d814d31" providerId="ADAL" clId="{2FE298C4-291F-4200-950D-7896BD8FFC8B}" dt="2025-04-23T08:18:40.988" v="557" actId="2696"/>
        <pc:sldMkLst>
          <pc:docMk/>
          <pc:sldMk cId="3849512411" sldId="679"/>
        </pc:sldMkLst>
      </pc:sldChg>
      <pc:sldChg chg="add del">
        <pc:chgData name="Debbie Lawrence" userId="ebac6913-394f-47e0-b979-f2b24d814d31" providerId="ADAL" clId="{2FE298C4-291F-4200-950D-7896BD8FFC8B}" dt="2025-04-23T08:17:57.758" v="553" actId="2696"/>
        <pc:sldMkLst>
          <pc:docMk/>
          <pc:sldMk cId="2914005498" sldId="680"/>
        </pc:sldMkLst>
      </pc:sldChg>
      <pc:sldChg chg="addSp delSp modSp add mod ord">
        <pc:chgData name="Debbie Lawrence" userId="ebac6913-394f-47e0-b979-f2b24d814d31" providerId="ADAL" clId="{2FE298C4-291F-4200-950D-7896BD8FFC8B}" dt="2025-04-23T09:49:41.141" v="2884" actId="14100"/>
        <pc:sldMkLst>
          <pc:docMk/>
          <pc:sldMk cId="3304427326" sldId="680"/>
        </pc:sldMkLst>
        <pc:spChg chg="add mod">
          <ac:chgData name="Debbie Lawrence" userId="ebac6913-394f-47e0-b979-f2b24d814d31" providerId="ADAL" clId="{2FE298C4-291F-4200-950D-7896BD8FFC8B}" dt="2025-04-23T09:49:41.141" v="2884" actId="14100"/>
          <ac:spMkLst>
            <pc:docMk/>
            <pc:sldMk cId="3304427326" sldId="680"/>
            <ac:spMk id="5" creationId="{F42B32A5-1EFD-3F85-34DB-BBCF17E75FB6}"/>
          </ac:spMkLst>
        </pc:spChg>
      </pc:sldChg>
      <pc:sldChg chg="modSp add del mod">
        <pc:chgData name="Debbie Lawrence" userId="ebac6913-394f-47e0-b979-f2b24d814d31" providerId="ADAL" clId="{2FE298C4-291F-4200-950D-7896BD8FFC8B}" dt="2025-04-23T12:00:00.912" v="3614" actId="2696"/>
        <pc:sldMkLst>
          <pc:docMk/>
          <pc:sldMk cId="63762767" sldId="681"/>
        </pc:sldMkLst>
      </pc:sldChg>
      <pc:sldChg chg="add del">
        <pc:chgData name="Debbie Lawrence" userId="ebac6913-394f-47e0-b979-f2b24d814d31" providerId="ADAL" clId="{2FE298C4-291F-4200-950D-7896BD8FFC8B}" dt="2025-04-23T13:37:49.312" v="6969" actId="47"/>
        <pc:sldMkLst>
          <pc:docMk/>
          <pc:sldMk cId="2234627671" sldId="681"/>
        </pc:sldMkLst>
      </pc:sldChg>
      <pc:sldChg chg="add del">
        <pc:chgData name="Debbie Lawrence" userId="ebac6913-394f-47e0-b979-f2b24d814d31" providerId="ADAL" clId="{2FE298C4-291F-4200-950D-7896BD8FFC8B}" dt="2025-04-23T08:21:03.840" v="567" actId="2696"/>
        <pc:sldMkLst>
          <pc:docMk/>
          <pc:sldMk cId="2779663670" sldId="681"/>
        </pc:sldMkLst>
      </pc:sldChg>
      <pc:sldChg chg="add del">
        <pc:chgData name="Debbie Lawrence" userId="ebac6913-394f-47e0-b979-f2b24d814d31" providerId="ADAL" clId="{2FE298C4-291F-4200-950D-7896BD8FFC8B}" dt="2025-04-23T07:58:08.394" v="511" actId="47"/>
        <pc:sldMkLst>
          <pc:docMk/>
          <pc:sldMk cId="3755231829" sldId="683"/>
        </pc:sldMkLst>
      </pc:sldChg>
      <pc:sldChg chg="del">
        <pc:chgData name="Debbie Lawrence" userId="ebac6913-394f-47e0-b979-f2b24d814d31" providerId="ADAL" clId="{2FE298C4-291F-4200-950D-7896BD8FFC8B}" dt="2025-04-23T07:57:54.819" v="510" actId="47"/>
        <pc:sldMkLst>
          <pc:docMk/>
          <pc:sldMk cId="2364559798" sldId="739"/>
        </pc:sldMkLst>
      </pc:sldChg>
      <pc:sldChg chg="del">
        <pc:chgData name="Debbie Lawrence" userId="ebac6913-394f-47e0-b979-f2b24d814d31" providerId="ADAL" clId="{2FE298C4-291F-4200-950D-7896BD8FFC8B}" dt="2025-04-23T07:57:51.133" v="509" actId="47"/>
        <pc:sldMkLst>
          <pc:docMk/>
          <pc:sldMk cId="4057103064" sldId="746"/>
        </pc:sldMkLst>
      </pc:sldChg>
      <pc:sldChg chg="add del">
        <pc:chgData name="Debbie Lawrence" userId="ebac6913-394f-47e0-b979-f2b24d814d31" providerId="ADAL" clId="{2FE298C4-291F-4200-950D-7896BD8FFC8B}" dt="2025-04-24T07:07:20.703" v="8840" actId="47"/>
        <pc:sldMkLst>
          <pc:docMk/>
          <pc:sldMk cId="259815569" sldId="1312"/>
        </pc:sldMkLst>
      </pc:sldChg>
      <pc:sldChg chg="add del">
        <pc:chgData name="Debbie Lawrence" userId="ebac6913-394f-47e0-b979-f2b24d814d31" providerId="ADAL" clId="{2FE298C4-291F-4200-950D-7896BD8FFC8B}" dt="2025-04-24T07:09:13.637" v="8852" actId="47"/>
        <pc:sldMkLst>
          <pc:docMk/>
          <pc:sldMk cId="4213195382" sldId="1319"/>
        </pc:sldMkLst>
      </pc:sldChg>
      <pc:sldChg chg="add">
        <pc:chgData name="Debbie Lawrence" userId="ebac6913-394f-47e0-b979-f2b24d814d31" providerId="ADAL" clId="{2FE298C4-291F-4200-950D-7896BD8FFC8B}" dt="2025-04-24T07:05:35.736" v="8807"/>
        <pc:sldMkLst>
          <pc:docMk/>
          <pc:sldMk cId="3022793759" sldId="1337"/>
        </pc:sldMkLst>
      </pc:sldChg>
      <pc:sldChg chg="modSp add mod">
        <pc:chgData name="Debbie Lawrence" userId="ebac6913-394f-47e0-b979-f2b24d814d31" providerId="ADAL" clId="{2FE298C4-291F-4200-950D-7896BD8FFC8B}" dt="2025-04-24T07:09:40.315" v="8853" actId="20577"/>
        <pc:sldMkLst>
          <pc:docMk/>
          <pc:sldMk cId="3008650421" sldId="1338"/>
        </pc:sldMkLst>
        <pc:spChg chg="mod">
          <ac:chgData name="Debbie Lawrence" userId="ebac6913-394f-47e0-b979-f2b24d814d31" providerId="ADAL" clId="{2FE298C4-291F-4200-950D-7896BD8FFC8B}" dt="2025-04-24T07:09:40.315" v="8853" actId="20577"/>
          <ac:spMkLst>
            <pc:docMk/>
            <pc:sldMk cId="3008650421" sldId="1338"/>
            <ac:spMk id="4" creationId="{1B9CD268-8449-4253-CBFF-688EF3601488}"/>
          </ac:spMkLst>
        </pc:spChg>
      </pc:sldChg>
      <pc:sldChg chg="add">
        <pc:chgData name="Debbie Lawrence" userId="ebac6913-394f-47e0-b979-f2b24d814d31" providerId="ADAL" clId="{2FE298C4-291F-4200-950D-7896BD8FFC8B}" dt="2025-04-24T07:05:35.736" v="8807"/>
        <pc:sldMkLst>
          <pc:docMk/>
          <pc:sldMk cId="3409464913" sldId="1340"/>
        </pc:sldMkLst>
      </pc:sldChg>
      <pc:sldChg chg="add">
        <pc:chgData name="Debbie Lawrence" userId="ebac6913-394f-47e0-b979-f2b24d814d31" providerId="ADAL" clId="{2FE298C4-291F-4200-950D-7896BD8FFC8B}" dt="2025-04-24T07:05:35.736" v="8807"/>
        <pc:sldMkLst>
          <pc:docMk/>
          <pc:sldMk cId="2454689584" sldId="1341"/>
        </pc:sldMkLst>
      </pc:sldChg>
      <pc:sldChg chg="add del">
        <pc:chgData name="Debbie Lawrence" userId="ebac6913-394f-47e0-b979-f2b24d814d31" providerId="ADAL" clId="{2FE298C4-291F-4200-950D-7896BD8FFC8B}" dt="2025-04-24T07:06:06.262" v="8811" actId="47"/>
        <pc:sldMkLst>
          <pc:docMk/>
          <pc:sldMk cId="4077178391" sldId="1342"/>
        </pc:sldMkLst>
      </pc:sldChg>
      <pc:sldChg chg="add">
        <pc:chgData name="Debbie Lawrence" userId="ebac6913-394f-47e0-b979-f2b24d814d31" providerId="ADAL" clId="{2FE298C4-291F-4200-950D-7896BD8FFC8B}" dt="2025-04-24T07:05:35.736" v="8807"/>
        <pc:sldMkLst>
          <pc:docMk/>
          <pc:sldMk cId="105626829" sldId="1344"/>
        </pc:sldMkLst>
      </pc:sldChg>
      <pc:sldChg chg="add">
        <pc:chgData name="Debbie Lawrence" userId="ebac6913-394f-47e0-b979-f2b24d814d31" providerId="ADAL" clId="{2FE298C4-291F-4200-950D-7896BD8FFC8B}" dt="2025-04-24T06:53:59.850" v="8703"/>
        <pc:sldMkLst>
          <pc:docMk/>
          <pc:sldMk cId="2465497136" sldId="1347"/>
        </pc:sldMkLst>
      </pc:sldChg>
      <pc:sldChg chg="add ord">
        <pc:chgData name="Debbie Lawrence" userId="ebac6913-394f-47e0-b979-f2b24d814d31" providerId="ADAL" clId="{2FE298C4-291F-4200-950D-7896BD8FFC8B}" dt="2025-04-24T07:04:09.713" v="8802"/>
        <pc:sldMkLst>
          <pc:docMk/>
          <pc:sldMk cId="489258371" sldId="1348"/>
        </pc:sldMkLst>
      </pc:sldChg>
      <pc:sldChg chg="modSp add mod">
        <pc:chgData name="Debbie Lawrence" userId="ebac6913-394f-47e0-b979-f2b24d814d31" providerId="ADAL" clId="{2FE298C4-291F-4200-950D-7896BD8FFC8B}" dt="2025-04-24T07:01:31.234" v="8772" actId="2710"/>
        <pc:sldMkLst>
          <pc:docMk/>
          <pc:sldMk cId="1303595083" sldId="1349"/>
        </pc:sldMkLst>
        <pc:spChg chg="mod">
          <ac:chgData name="Debbie Lawrence" userId="ebac6913-394f-47e0-b979-f2b24d814d31" providerId="ADAL" clId="{2FE298C4-291F-4200-950D-7896BD8FFC8B}" dt="2025-04-24T07:01:31.234" v="8772" actId="2710"/>
          <ac:spMkLst>
            <pc:docMk/>
            <pc:sldMk cId="1303595083" sldId="1349"/>
            <ac:spMk id="6" creationId="{DC314E04-3C4F-0471-F525-A1D632E1DA90}"/>
          </ac:spMkLst>
        </pc:spChg>
      </pc:sldChg>
      <pc:sldChg chg="add">
        <pc:chgData name="Debbie Lawrence" userId="ebac6913-394f-47e0-b979-f2b24d814d31" providerId="ADAL" clId="{2FE298C4-291F-4200-950D-7896BD8FFC8B}" dt="2025-04-23T14:00:40.542" v="7535"/>
        <pc:sldMkLst>
          <pc:docMk/>
          <pc:sldMk cId="175979322" sldId="1350"/>
        </pc:sldMkLst>
      </pc:sldChg>
      <pc:sldChg chg="add">
        <pc:chgData name="Debbie Lawrence" userId="ebac6913-394f-47e0-b979-f2b24d814d31" providerId="ADAL" clId="{2FE298C4-291F-4200-950D-7896BD8FFC8B}" dt="2025-04-23T14:01:07.725" v="7537"/>
        <pc:sldMkLst>
          <pc:docMk/>
          <pc:sldMk cId="3373960629" sldId="1351"/>
        </pc:sldMkLst>
      </pc:sldChg>
      <pc:sldChg chg="add del">
        <pc:chgData name="Debbie Lawrence" userId="ebac6913-394f-47e0-b979-f2b24d814d31" providerId="ADAL" clId="{2FE298C4-291F-4200-950D-7896BD8FFC8B}" dt="2025-04-24T07:07:21.691" v="8841" actId="47"/>
        <pc:sldMkLst>
          <pc:docMk/>
          <pc:sldMk cId="2573476295" sldId="1352"/>
        </pc:sldMkLst>
      </pc:sldChg>
      <pc:sldChg chg="add">
        <pc:chgData name="Debbie Lawrence" userId="ebac6913-394f-47e0-b979-f2b24d814d31" providerId="ADAL" clId="{2FE298C4-291F-4200-950D-7896BD8FFC8B}" dt="2025-04-24T07:02:20.742" v="8779"/>
        <pc:sldMkLst>
          <pc:docMk/>
          <pc:sldMk cId="2855492927" sldId="1353"/>
        </pc:sldMkLst>
      </pc:sldChg>
      <pc:sldChg chg="add">
        <pc:chgData name="Debbie Lawrence" userId="ebac6913-394f-47e0-b979-f2b24d814d31" providerId="ADAL" clId="{2FE298C4-291F-4200-950D-7896BD8FFC8B}" dt="2025-04-24T06:58:25.139" v="8750"/>
        <pc:sldMkLst>
          <pc:docMk/>
          <pc:sldMk cId="55872368" sldId="1354"/>
        </pc:sldMkLst>
      </pc:sldChg>
      <pc:sldChg chg="add">
        <pc:chgData name="Debbie Lawrence" userId="ebac6913-394f-47e0-b979-f2b24d814d31" providerId="ADAL" clId="{2FE298C4-291F-4200-950D-7896BD8FFC8B}" dt="2025-04-24T07:05:35.736" v="8807"/>
        <pc:sldMkLst>
          <pc:docMk/>
          <pc:sldMk cId="1362467713" sldId="1355"/>
        </pc:sldMkLst>
      </pc:sldChg>
      <pc:sldChg chg="add">
        <pc:chgData name="Debbie Lawrence" userId="ebac6913-394f-47e0-b979-f2b24d814d31" providerId="ADAL" clId="{2FE298C4-291F-4200-950D-7896BD8FFC8B}" dt="2025-04-24T06:58:43.787" v="8751"/>
        <pc:sldMkLst>
          <pc:docMk/>
          <pc:sldMk cId="3510412994" sldId="1357"/>
        </pc:sldMkLst>
      </pc:sldChg>
      <pc:sldChg chg="add">
        <pc:chgData name="Debbie Lawrence" userId="ebac6913-394f-47e0-b979-f2b24d814d31" providerId="ADAL" clId="{2FE298C4-291F-4200-950D-7896BD8FFC8B}" dt="2025-04-24T06:59:57.028" v="8758"/>
        <pc:sldMkLst>
          <pc:docMk/>
          <pc:sldMk cId="1123195279" sldId="1358"/>
        </pc:sldMkLst>
      </pc:sldChg>
      <pc:sldChg chg="add del">
        <pc:chgData name="Debbie Lawrence" userId="ebac6913-394f-47e0-b979-f2b24d814d31" providerId="ADAL" clId="{2FE298C4-291F-4200-950D-7896BD8FFC8B}" dt="2025-04-24T07:06:35.967" v="8815" actId="47"/>
        <pc:sldMkLst>
          <pc:docMk/>
          <pc:sldMk cId="683248922" sldId="1359"/>
        </pc:sldMkLst>
      </pc:sldChg>
      <pc:sldChg chg="add">
        <pc:chgData name="Debbie Lawrence" userId="ebac6913-394f-47e0-b979-f2b24d814d31" providerId="ADAL" clId="{2FE298C4-291F-4200-950D-7896BD8FFC8B}" dt="2025-04-24T06:54:41.970" v="8705"/>
        <pc:sldMkLst>
          <pc:docMk/>
          <pc:sldMk cId="2041401227" sldId="1360"/>
        </pc:sldMkLst>
      </pc:sldChg>
      <pc:sldChg chg="modSp add mod">
        <pc:chgData name="Debbie Lawrence" userId="ebac6913-394f-47e0-b979-f2b24d814d31" providerId="ADAL" clId="{2FE298C4-291F-4200-950D-7896BD8FFC8B}" dt="2025-04-24T06:55:29.191" v="8747" actId="20577"/>
        <pc:sldMkLst>
          <pc:docMk/>
          <pc:sldMk cId="2807975852" sldId="1361"/>
        </pc:sldMkLst>
        <pc:spChg chg="mod">
          <ac:chgData name="Debbie Lawrence" userId="ebac6913-394f-47e0-b979-f2b24d814d31" providerId="ADAL" clId="{2FE298C4-291F-4200-950D-7896BD8FFC8B}" dt="2025-04-24T06:55:29.191" v="8747" actId="20577"/>
          <ac:spMkLst>
            <pc:docMk/>
            <pc:sldMk cId="2807975852" sldId="1361"/>
            <ac:spMk id="5" creationId="{5053541D-6666-F713-0F47-3B860BE7C5BA}"/>
          </ac:spMkLst>
        </pc:spChg>
      </pc:sldChg>
      <pc:sldChg chg="add">
        <pc:chgData name="Debbie Lawrence" userId="ebac6913-394f-47e0-b979-f2b24d814d31" providerId="ADAL" clId="{2FE298C4-291F-4200-950D-7896BD8FFC8B}" dt="2025-04-24T07:05:35.736" v="8807"/>
        <pc:sldMkLst>
          <pc:docMk/>
          <pc:sldMk cId="61670073" sldId="1362"/>
        </pc:sldMkLst>
      </pc:sldChg>
      <pc:sldChg chg="add del">
        <pc:chgData name="Debbie Lawrence" userId="ebac6913-394f-47e0-b979-f2b24d814d31" providerId="ADAL" clId="{2FE298C4-291F-4200-950D-7896BD8FFC8B}" dt="2025-04-24T06:56:22.619" v="8749"/>
        <pc:sldMkLst>
          <pc:docMk/>
          <pc:sldMk cId="3637794094" sldId="1362"/>
        </pc:sldMkLst>
      </pc:sldChg>
      <pc:sldChg chg="modSp add mod">
        <pc:chgData name="Debbie Lawrence" userId="ebac6913-394f-47e0-b979-f2b24d814d31" providerId="ADAL" clId="{2FE298C4-291F-4200-950D-7896BD8FFC8B}" dt="2025-04-24T07:02:02.830" v="8778" actId="20577"/>
        <pc:sldMkLst>
          <pc:docMk/>
          <pc:sldMk cId="2265444475" sldId="1364"/>
        </pc:sldMkLst>
        <pc:spChg chg="mod">
          <ac:chgData name="Debbie Lawrence" userId="ebac6913-394f-47e0-b979-f2b24d814d31" providerId="ADAL" clId="{2FE298C4-291F-4200-950D-7896BD8FFC8B}" dt="2025-04-24T07:02:02.830" v="8778" actId="20577"/>
          <ac:spMkLst>
            <pc:docMk/>
            <pc:sldMk cId="2265444475" sldId="1364"/>
            <ac:spMk id="6" creationId="{EAE7F400-CC40-5832-72CD-A3A41F5E41BB}"/>
          </ac:spMkLst>
        </pc:spChg>
      </pc:sldChg>
      <pc:sldChg chg="add del">
        <pc:chgData name="Debbie Lawrence" userId="ebac6913-394f-47e0-b979-f2b24d814d31" providerId="ADAL" clId="{2FE298C4-291F-4200-950D-7896BD8FFC8B}" dt="2025-04-24T07:06:16.883" v="8813" actId="47"/>
        <pc:sldMkLst>
          <pc:docMk/>
          <pc:sldMk cId="3637794094" sldId="1368"/>
        </pc:sldMkLst>
      </pc:sldChg>
      <pc:sldChg chg="add del">
        <pc:chgData name="Debbie Lawrence" userId="ebac6913-394f-47e0-b979-f2b24d814d31" providerId="ADAL" clId="{2FE298C4-291F-4200-950D-7896BD8FFC8B}" dt="2025-04-24T07:06:19.595" v="8814" actId="47"/>
        <pc:sldMkLst>
          <pc:docMk/>
          <pc:sldMk cId="864588084" sldId="1369"/>
        </pc:sldMkLst>
      </pc:sldChg>
      <pc:sldChg chg="add del">
        <pc:chgData name="Debbie Lawrence" userId="ebac6913-394f-47e0-b979-f2b24d814d31" providerId="ADAL" clId="{2FE298C4-291F-4200-950D-7896BD8FFC8B}" dt="2025-04-24T07:07:02.289" v="8821" actId="47"/>
        <pc:sldMkLst>
          <pc:docMk/>
          <pc:sldMk cId="1590823561" sldId="1370"/>
        </pc:sldMkLst>
      </pc:sldChg>
      <pc:sldChg chg="add del">
        <pc:chgData name="Debbie Lawrence" userId="ebac6913-394f-47e0-b979-f2b24d814d31" providerId="ADAL" clId="{2FE298C4-291F-4200-950D-7896BD8FFC8B}" dt="2025-04-24T07:07:19.635" v="8839" actId="47"/>
        <pc:sldMkLst>
          <pc:docMk/>
          <pc:sldMk cId="2095523692" sldId="1375"/>
        </pc:sldMkLst>
      </pc:sldChg>
      <pc:sldChg chg="add del">
        <pc:chgData name="Debbie Lawrence" userId="ebac6913-394f-47e0-b979-f2b24d814d31" providerId="ADAL" clId="{2FE298C4-291F-4200-950D-7896BD8FFC8B}" dt="2025-04-24T07:07:01.197" v="8820" actId="47"/>
        <pc:sldMkLst>
          <pc:docMk/>
          <pc:sldMk cId="3574696915" sldId="1376"/>
        </pc:sldMkLst>
      </pc:sldChg>
      <pc:sldChg chg="add del">
        <pc:chgData name="Debbie Lawrence" userId="ebac6913-394f-47e0-b979-f2b24d814d31" providerId="ADAL" clId="{2FE298C4-291F-4200-950D-7896BD8FFC8B}" dt="2025-04-24T07:07:03.285" v="8822" actId="47"/>
        <pc:sldMkLst>
          <pc:docMk/>
          <pc:sldMk cId="2215879192" sldId="1377"/>
        </pc:sldMkLst>
      </pc:sldChg>
      <pc:sldChg chg="add del">
        <pc:chgData name="Debbie Lawrence" userId="ebac6913-394f-47e0-b979-f2b24d814d31" providerId="ADAL" clId="{2FE298C4-291F-4200-950D-7896BD8FFC8B}" dt="2025-04-24T07:07:05.305" v="8824" actId="47"/>
        <pc:sldMkLst>
          <pc:docMk/>
          <pc:sldMk cId="3215922282" sldId="1378"/>
        </pc:sldMkLst>
      </pc:sldChg>
      <pc:sldChg chg="add del">
        <pc:chgData name="Debbie Lawrence" userId="ebac6913-394f-47e0-b979-f2b24d814d31" providerId="ADAL" clId="{2FE298C4-291F-4200-950D-7896BD8FFC8B}" dt="2025-04-24T07:07:07.814" v="8826" actId="47"/>
        <pc:sldMkLst>
          <pc:docMk/>
          <pc:sldMk cId="585221663" sldId="1382"/>
        </pc:sldMkLst>
      </pc:sldChg>
      <pc:sldChg chg="add del">
        <pc:chgData name="Debbie Lawrence" userId="ebac6913-394f-47e0-b979-f2b24d814d31" providerId="ADAL" clId="{2FE298C4-291F-4200-950D-7896BD8FFC8B}" dt="2025-04-24T07:07:08.849" v="8827" actId="47"/>
        <pc:sldMkLst>
          <pc:docMk/>
          <pc:sldMk cId="2705490403" sldId="1383"/>
        </pc:sldMkLst>
      </pc:sldChg>
      <pc:sldChg chg="add del">
        <pc:chgData name="Debbie Lawrence" userId="ebac6913-394f-47e0-b979-f2b24d814d31" providerId="ADAL" clId="{2FE298C4-291F-4200-950D-7896BD8FFC8B}" dt="2025-04-24T07:07:09.875" v="8828" actId="47"/>
        <pc:sldMkLst>
          <pc:docMk/>
          <pc:sldMk cId="846319415" sldId="1384"/>
        </pc:sldMkLst>
      </pc:sldChg>
      <pc:sldChg chg="add del">
        <pc:chgData name="Debbie Lawrence" userId="ebac6913-394f-47e0-b979-f2b24d814d31" providerId="ADAL" clId="{2FE298C4-291F-4200-950D-7896BD8FFC8B}" dt="2025-04-24T07:07:10.742" v="8829" actId="47"/>
        <pc:sldMkLst>
          <pc:docMk/>
          <pc:sldMk cId="2254611738" sldId="1386"/>
        </pc:sldMkLst>
      </pc:sldChg>
      <pc:sldChg chg="add del">
        <pc:chgData name="Debbie Lawrence" userId="ebac6913-394f-47e0-b979-f2b24d814d31" providerId="ADAL" clId="{2FE298C4-291F-4200-950D-7896BD8FFC8B}" dt="2025-04-24T07:07:11.534" v="8830" actId="47"/>
        <pc:sldMkLst>
          <pc:docMk/>
          <pc:sldMk cId="4283309929" sldId="1387"/>
        </pc:sldMkLst>
      </pc:sldChg>
      <pc:sldChg chg="add del">
        <pc:chgData name="Debbie Lawrence" userId="ebac6913-394f-47e0-b979-f2b24d814d31" providerId="ADAL" clId="{2FE298C4-291F-4200-950D-7896BD8FFC8B}" dt="2025-04-24T07:07:17.778" v="8837" actId="47"/>
        <pc:sldMkLst>
          <pc:docMk/>
          <pc:sldMk cId="3524178599" sldId="1388"/>
        </pc:sldMkLst>
      </pc:sldChg>
      <pc:sldChg chg="add del">
        <pc:chgData name="Debbie Lawrence" userId="ebac6913-394f-47e0-b979-f2b24d814d31" providerId="ADAL" clId="{2FE298C4-291F-4200-950D-7896BD8FFC8B}" dt="2025-04-24T07:07:06.550" v="8825" actId="47"/>
        <pc:sldMkLst>
          <pc:docMk/>
          <pc:sldMk cId="1668696726" sldId="1389"/>
        </pc:sldMkLst>
      </pc:sldChg>
      <pc:sldChg chg="add del">
        <pc:chgData name="Debbie Lawrence" userId="ebac6913-394f-47e0-b979-f2b24d814d31" providerId="ADAL" clId="{2FE298C4-291F-4200-950D-7896BD8FFC8B}" dt="2025-04-24T07:08:45.256" v="8849" actId="47"/>
        <pc:sldMkLst>
          <pc:docMk/>
          <pc:sldMk cId="2231762462" sldId="1395"/>
        </pc:sldMkLst>
      </pc:sldChg>
      <pc:sldChg chg="del">
        <pc:chgData name="Debbie Lawrence" userId="ebac6913-394f-47e0-b979-f2b24d814d31" providerId="ADAL" clId="{2FE298C4-291F-4200-950D-7896BD8FFC8B}" dt="2025-04-23T07:57:29.211" v="500" actId="47"/>
        <pc:sldMkLst>
          <pc:docMk/>
          <pc:sldMk cId="2348564045" sldId="1396"/>
        </pc:sldMkLst>
      </pc:sldChg>
      <pc:sldChg chg="modSp mod">
        <pc:chgData name="Debbie Lawrence" userId="ebac6913-394f-47e0-b979-f2b24d814d31" providerId="ADAL" clId="{2FE298C4-291F-4200-950D-7896BD8FFC8B}" dt="2025-04-23T07:49:54.545" v="286" actId="2710"/>
        <pc:sldMkLst>
          <pc:docMk/>
          <pc:sldMk cId="3336669564" sldId="1397"/>
        </pc:sldMkLst>
        <pc:spChg chg="mod">
          <ac:chgData name="Debbie Lawrence" userId="ebac6913-394f-47e0-b979-f2b24d814d31" providerId="ADAL" clId="{2FE298C4-291F-4200-950D-7896BD8FFC8B}" dt="2025-04-23T07:49:54.545" v="286" actId="2710"/>
          <ac:spMkLst>
            <pc:docMk/>
            <pc:sldMk cId="3336669564" sldId="1397"/>
            <ac:spMk id="5" creationId="{615388E5-269D-245D-8CFC-5805907D94C0}"/>
          </ac:spMkLst>
        </pc:spChg>
      </pc:sldChg>
      <pc:sldChg chg="del">
        <pc:chgData name="Debbie Lawrence" userId="ebac6913-394f-47e0-b979-f2b24d814d31" providerId="ADAL" clId="{2FE298C4-291F-4200-950D-7896BD8FFC8B}" dt="2025-04-23T07:57:26.726" v="499" actId="47"/>
        <pc:sldMkLst>
          <pc:docMk/>
          <pc:sldMk cId="3894749342" sldId="1398"/>
        </pc:sldMkLst>
      </pc:sldChg>
      <pc:sldChg chg="add del">
        <pc:chgData name="Debbie Lawrence" userId="ebac6913-394f-47e0-b979-f2b24d814d31" providerId="ADAL" clId="{2FE298C4-291F-4200-950D-7896BD8FFC8B}" dt="2025-04-24T07:18:48.861" v="9174" actId="47"/>
        <pc:sldMkLst>
          <pc:docMk/>
          <pc:sldMk cId="1218678301" sldId="1399"/>
        </pc:sldMkLst>
      </pc:sldChg>
      <pc:sldChg chg="addSp delSp modSp new del mod">
        <pc:chgData name="Debbie Lawrence" userId="ebac6913-394f-47e0-b979-f2b24d814d31" providerId="ADAL" clId="{2FE298C4-291F-4200-950D-7896BD8FFC8B}" dt="2025-04-23T14:40:18.845" v="7930" actId="2696"/>
        <pc:sldMkLst>
          <pc:docMk/>
          <pc:sldMk cId="1591155919" sldId="1399"/>
        </pc:sldMkLst>
      </pc:sldChg>
      <pc:sldChg chg="addSp delSp modSp new del mod">
        <pc:chgData name="Debbie Lawrence" userId="ebac6913-394f-47e0-b979-f2b24d814d31" providerId="ADAL" clId="{2FE298C4-291F-4200-950D-7896BD8FFC8B}" dt="2025-04-23T08:15:50.930" v="543" actId="2696"/>
        <pc:sldMkLst>
          <pc:docMk/>
          <pc:sldMk cId="146464382" sldId="1400"/>
        </pc:sldMkLst>
      </pc:sldChg>
      <pc:sldChg chg="modSp add del mod">
        <pc:chgData name="Debbie Lawrence" userId="ebac6913-394f-47e0-b979-f2b24d814d31" providerId="ADAL" clId="{2FE298C4-291F-4200-950D-7896BD8FFC8B}" dt="2025-04-24T07:20:04.557" v="9256" actId="47"/>
        <pc:sldMkLst>
          <pc:docMk/>
          <pc:sldMk cId="2097858127" sldId="1400"/>
        </pc:sldMkLst>
      </pc:sldChg>
      <pc:sldChg chg="addSp delSp modSp new mod ord">
        <pc:chgData name="Debbie Lawrence" userId="ebac6913-394f-47e0-b979-f2b24d814d31" providerId="ADAL" clId="{2FE298C4-291F-4200-950D-7896BD8FFC8B}" dt="2025-04-24T11:05:39.007" v="9545" actId="15"/>
        <pc:sldMkLst>
          <pc:docMk/>
          <pc:sldMk cId="661040146" sldId="1401"/>
        </pc:sldMkLst>
        <pc:spChg chg="mod">
          <ac:chgData name="Debbie Lawrence" userId="ebac6913-394f-47e0-b979-f2b24d814d31" providerId="ADAL" clId="{2FE298C4-291F-4200-950D-7896BD8FFC8B}" dt="2025-04-23T12:50:20.756" v="5067" actId="255"/>
          <ac:spMkLst>
            <pc:docMk/>
            <pc:sldMk cId="661040146" sldId="1401"/>
            <ac:spMk id="2" creationId="{D3A31957-403E-F169-8B69-E75561B90D27}"/>
          </ac:spMkLst>
        </pc:spChg>
        <pc:spChg chg="add mod">
          <ac:chgData name="Debbie Lawrence" userId="ebac6913-394f-47e0-b979-f2b24d814d31" providerId="ADAL" clId="{2FE298C4-291F-4200-950D-7896BD8FFC8B}" dt="2025-04-24T11:05:39.007" v="9545" actId="15"/>
          <ac:spMkLst>
            <pc:docMk/>
            <pc:sldMk cId="661040146" sldId="1401"/>
            <ac:spMk id="5" creationId="{FD5B681C-534E-436D-446B-5E6A62154D1D}"/>
          </ac:spMkLst>
        </pc:spChg>
      </pc:sldChg>
      <pc:sldChg chg="modSp add mod">
        <pc:chgData name="Debbie Lawrence" userId="ebac6913-394f-47e0-b979-f2b24d814d31" providerId="ADAL" clId="{2FE298C4-291F-4200-950D-7896BD8FFC8B}" dt="2025-04-23T09:05:08.636" v="1552" actId="20577"/>
        <pc:sldMkLst>
          <pc:docMk/>
          <pc:sldMk cId="461717751" sldId="1402"/>
        </pc:sldMkLst>
        <pc:spChg chg="mod">
          <ac:chgData name="Debbie Lawrence" userId="ebac6913-394f-47e0-b979-f2b24d814d31" providerId="ADAL" clId="{2FE298C4-291F-4200-950D-7896BD8FFC8B}" dt="2025-04-23T09:04:53.756" v="1541" actId="20577"/>
          <ac:spMkLst>
            <pc:docMk/>
            <pc:sldMk cId="461717751" sldId="1402"/>
            <ac:spMk id="2" creationId="{3D9AC717-6B6C-9BD6-215A-537AD9160BA7}"/>
          </ac:spMkLst>
        </pc:spChg>
        <pc:spChg chg="mod">
          <ac:chgData name="Debbie Lawrence" userId="ebac6913-394f-47e0-b979-f2b24d814d31" providerId="ADAL" clId="{2FE298C4-291F-4200-950D-7896BD8FFC8B}" dt="2025-04-23T09:05:08.636" v="1552" actId="20577"/>
          <ac:spMkLst>
            <pc:docMk/>
            <pc:sldMk cId="461717751" sldId="1402"/>
            <ac:spMk id="5" creationId="{09A76C26-451C-3ED1-472C-4D4C320988B0}"/>
          </ac:spMkLst>
        </pc:spChg>
      </pc:sldChg>
      <pc:sldChg chg="addSp delSp modSp new del mod">
        <pc:chgData name="Debbie Lawrence" userId="ebac6913-394f-47e0-b979-f2b24d814d31" providerId="ADAL" clId="{2FE298C4-291F-4200-950D-7896BD8FFC8B}" dt="2025-04-23T07:58:59.220" v="515" actId="2696"/>
        <pc:sldMkLst>
          <pc:docMk/>
          <pc:sldMk cId="622381323" sldId="1402"/>
        </pc:sldMkLst>
      </pc:sldChg>
      <pc:sldChg chg="add del">
        <pc:chgData name="Debbie Lawrence" userId="ebac6913-394f-47e0-b979-f2b24d814d31" providerId="ADAL" clId="{2FE298C4-291F-4200-950D-7896BD8FFC8B}" dt="2025-04-23T09:20:41.904" v="2356" actId="2696"/>
        <pc:sldMkLst>
          <pc:docMk/>
          <pc:sldMk cId="447504890" sldId="1403"/>
        </pc:sldMkLst>
      </pc:sldChg>
      <pc:sldChg chg="addSp delSp modSp new del mod">
        <pc:chgData name="Debbie Lawrence" userId="ebac6913-394f-47e0-b979-f2b24d814d31" providerId="ADAL" clId="{2FE298C4-291F-4200-950D-7896BD8FFC8B}" dt="2025-04-23T07:59:45.568" v="519" actId="2696"/>
        <pc:sldMkLst>
          <pc:docMk/>
          <pc:sldMk cId="1013350221" sldId="1403"/>
        </pc:sldMkLst>
      </pc:sldChg>
      <pc:sldChg chg="add del">
        <pc:chgData name="Debbie Lawrence" userId="ebac6913-394f-47e0-b979-f2b24d814d31" providerId="ADAL" clId="{2FE298C4-291F-4200-950D-7896BD8FFC8B}" dt="2025-04-23T09:22:14.561" v="2431" actId="47"/>
        <pc:sldMkLst>
          <pc:docMk/>
          <pc:sldMk cId="1779103244" sldId="1403"/>
        </pc:sldMkLst>
      </pc:sldChg>
      <pc:sldChg chg="modSp add del mod">
        <pc:chgData name="Debbie Lawrence" userId="ebac6913-394f-47e0-b979-f2b24d814d31" providerId="ADAL" clId="{2FE298C4-291F-4200-950D-7896BD8FFC8B}" dt="2025-04-23T07:59:18.188" v="517" actId="2696"/>
        <pc:sldMkLst>
          <pc:docMk/>
          <pc:sldMk cId="2375777779" sldId="1404"/>
        </pc:sldMkLst>
      </pc:sldChg>
      <pc:sldChg chg="add del">
        <pc:chgData name="Debbie Lawrence" userId="ebac6913-394f-47e0-b979-f2b24d814d31" providerId="ADAL" clId="{2FE298C4-291F-4200-950D-7896BD8FFC8B}" dt="2025-04-23T09:20:45.611" v="2357" actId="47"/>
        <pc:sldMkLst>
          <pc:docMk/>
          <pc:sldMk cId="3090049876" sldId="1404"/>
        </pc:sldMkLst>
      </pc:sldChg>
      <pc:sldChg chg="addSp delSp modSp new del mod">
        <pc:chgData name="Debbie Lawrence" userId="ebac6913-394f-47e0-b979-f2b24d814d31" providerId="ADAL" clId="{2FE298C4-291F-4200-950D-7896BD8FFC8B}" dt="2025-04-23T08:22:07.212" v="569" actId="2696"/>
        <pc:sldMkLst>
          <pc:docMk/>
          <pc:sldMk cId="1439993078" sldId="1405"/>
        </pc:sldMkLst>
      </pc:sldChg>
      <pc:sldChg chg="add del">
        <pc:chgData name="Debbie Lawrence" userId="ebac6913-394f-47e0-b979-f2b24d814d31" providerId="ADAL" clId="{2FE298C4-291F-4200-950D-7896BD8FFC8B}" dt="2025-04-23T13:00:29.934" v="5339" actId="47"/>
        <pc:sldMkLst>
          <pc:docMk/>
          <pc:sldMk cId="1579325934" sldId="1405"/>
        </pc:sldMkLst>
      </pc:sldChg>
      <pc:sldChg chg="modSp add mod ord">
        <pc:chgData name="Debbie Lawrence" userId="ebac6913-394f-47e0-b979-f2b24d814d31" providerId="ADAL" clId="{2FE298C4-291F-4200-950D-7896BD8FFC8B}" dt="2025-04-23T09:33:03.710" v="2718" actId="2710"/>
        <pc:sldMkLst>
          <pc:docMk/>
          <pc:sldMk cId="2080696132" sldId="1406"/>
        </pc:sldMkLst>
        <pc:spChg chg="mod">
          <ac:chgData name="Debbie Lawrence" userId="ebac6913-394f-47e0-b979-f2b24d814d31" providerId="ADAL" clId="{2FE298C4-291F-4200-950D-7896BD8FFC8B}" dt="2025-04-23T09:32:03.586" v="2686" actId="14100"/>
          <ac:spMkLst>
            <pc:docMk/>
            <pc:sldMk cId="2080696132" sldId="1406"/>
            <ac:spMk id="2" creationId="{A274270E-F445-A5A7-4AB7-CC57FB359C0A}"/>
          </ac:spMkLst>
        </pc:spChg>
        <pc:spChg chg="mod">
          <ac:chgData name="Debbie Lawrence" userId="ebac6913-394f-47e0-b979-f2b24d814d31" providerId="ADAL" clId="{2FE298C4-291F-4200-950D-7896BD8FFC8B}" dt="2025-04-23T09:33:03.710" v="2718" actId="2710"/>
          <ac:spMkLst>
            <pc:docMk/>
            <pc:sldMk cId="2080696132" sldId="1406"/>
            <ac:spMk id="5" creationId="{6DFE959D-7B73-F7FF-FA2C-22378CA837FC}"/>
          </ac:spMkLst>
        </pc:spChg>
      </pc:sldChg>
      <pc:sldChg chg="addSp delSp modSp new del mod">
        <pc:chgData name="Debbie Lawrence" userId="ebac6913-394f-47e0-b979-f2b24d814d31" providerId="ADAL" clId="{2FE298C4-291F-4200-950D-7896BD8FFC8B}" dt="2025-04-23T08:01:55.605" v="523" actId="2696"/>
        <pc:sldMkLst>
          <pc:docMk/>
          <pc:sldMk cId="4260868449" sldId="1406"/>
        </pc:sldMkLst>
      </pc:sldChg>
      <pc:sldChg chg="addSp delSp new del mod">
        <pc:chgData name="Debbie Lawrence" userId="ebac6913-394f-47e0-b979-f2b24d814d31" providerId="ADAL" clId="{2FE298C4-291F-4200-950D-7896BD8FFC8B}" dt="2025-04-23T08:02:23.316" v="527" actId="47"/>
        <pc:sldMkLst>
          <pc:docMk/>
          <pc:sldMk cId="2183486190" sldId="1407"/>
        </pc:sldMkLst>
      </pc:sldChg>
      <pc:sldChg chg="add del">
        <pc:chgData name="Debbie Lawrence" userId="ebac6913-394f-47e0-b979-f2b24d814d31" providerId="ADAL" clId="{2FE298C4-291F-4200-950D-7896BD8FFC8B}" dt="2025-04-23T09:33:46.397" v="2727" actId="47"/>
        <pc:sldMkLst>
          <pc:docMk/>
          <pc:sldMk cId="2993797603" sldId="1407"/>
        </pc:sldMkLst>
      </pc:sldChg>
      <pc:sldChg chg="addSp delSp new del mod">
        <pc:chgData name="Debbie Lawrence" userId="ebac6913-394f-47e0-b979-f2b24d814d31" providerId="ADAL" clId="{2FE298C4-291F-4200-950D-7896BD8FFC8B}" dt="2025-04-23T08:02:10.682" v="525" actId="2696"/>
        <pc:sldMkLst>
          <pc:docMk/>
          <pc:sldMk cId="475563473" sldId="1408"/>
        </pc:sldMkLst>
      </pc:sldChg>
      <pc:sldChg chg="add del">
        <pc:chgData name="Debbie Lawrence" userId="ebac6913-394f-47e0-b979-f2b24d814d31" providerId="ADAL" clId="{2FE298C4-291F-4200-950D-7896BD8FFC8B}" dt="2025-04-23T09:29:29.934" v="2573" actId="47"/>
        <pc:sldMkLst>
          <pc:docMk/>
          <pc:sldMk cId="3158813831" sldId="1408"/>
        </pc:sldMkLst>
      </pc:sldChg>
      <pc:sldChg chg="add del">
        <pc:chgData name="Debbie Lawrence" userId="ebac6913-394f-47e0-b979-f2b24d814d31" providerId="ADAL" clId="{2FE298C4-291F-4200-950D-7896BD8FFC8B}" dt="2025-04-23T09:29:36.542" v="2574" actId="47"/>
        <pc:sldMkLst>
          <pc:docMk/>
          <pc:sldMk cId="1365794430" sldId="1409"/>
        </pc:sldMkLst>
      </pc:sldChg>
      <pc:sldChg chg="add del">
        <pc:chgData name="Debbie Lawrence" userId="ebac6913-394f-47e0-b979-f2b24d814d31" providerId="ADAL" clId="{2FE298C4-291F-4200-950D-7896BD8FFC8B}" dt="2025-04-23T08:03:51.094" v="528" actId="47"/>
        <pc:sldMkLst>
          <pc:docMk/>
          <pc:sldMk cId="2773682125" sldId="1409"/>
        </pc:sldMkLst>
      </pc:sldChg>
      <pc:sldChg chg="modSp add del mod">
        <pc:chgData name="Debbie Lawrence" userId="ebac6913-394f-47e0-b979-f2b24d814d31" providerId="ADAL" clId="{2FE298C4-291F-4200-950D-7896BD8FFC8B}" dt="2025-04-23T14:35:58.263" v="7792" actId="47"/>
        <pc:sldMkLst>
          <pc:docMk/>
          <pc:sldMk cId="2317996670" sldId="1410"/>
        </pc:sldMkLst>
      </pc:sldChg>
      <pc:sldChg chg="add del">
        <pc:chgData name="Debbie Lawrence" userId="ebac6913-394f-47e0-b979-f2b24d814d31" providerId="ADAL" clId="{2FE298C4-291F-4200-950D-7896BD8FFC8B}" dt="2025-04-23T08:49:51.640" v="1249" actId="47"/>
        <pc:sldMkLst>
          <pc:docMk/>
          <pc:sldMk cId="1924412902" sldId="1411"/>
        </pc:sldMkLst>
      </pc:sldChg>
      <pc:sldChg chg="modSp add mod ord">
        <pc:chgData name="Debbie Lawrence" userId="ebac6913-394f-47e0-b979-f2b24d814d31" providerId="ADAL" clId="{2FE298C4-291F-4200-950D-7896BD8FFC8B}" dt="2025-04-23T09:29:43.614" v="2576"/>
        <pc:sldMkLst>
          <pc:docMk/>
          <pc:sldMk cId="2719056894" sldId="1411"/>
        </pc:sldMkLst>
        <pc:spChg chg="mod">
          <ac:chgData name="Debbie Lawrence" userId="ebac6913-394f-47e0-b979-f2b24d814d31" providerId="ADAL" clId="{2FE298C4-291F-4200-950D-7896BD8FFC8B}" dt="2025-04-23T09:28:54.420" v="2568" actId="20577"/>
          <ac:spMkLst>
            <pc:docMk/>
            <pc:sldMk cId="2719056894" sldId="1411"/>
            <ac:spMk id="7" creationId="{8AAEA3A8-A990-146A-CE87-E35737578FBB}"/>
          </ac:spMkLst>
        </pc:spChg>
      </pc:sldChg>
      <pc:sldChg chg="add del">
        <pc:chgData name="Debbie Lawrence" userId="ebac6913-394f-47e0-b979-f2b24d814d31" providerId="ADAL" clId="{2FE298C4-291F-4200-950D-7896BD8FFC8B}" dt="2025-04-23T13:51:05.255" v="7265" actId="47"/>
        <pc:sldMkLst>
          <pc:docMk/>
          <pc:sldMk cId="2797260955" sldId="1412"/>
        </pc:sldMkLst>
      </pc:sldChg>
      <pc:sldChg chg="modSp add del mod">
        <pc:chgData name="Debbie Lawrence" userId="ebac6913-394f-47e0-b979-f2b24d814d31" providerId="ADAL" clId="{2FE298C4-291F-4200-950D-7896BD8FFC8B}" dt="2025-04-23T08:15:14.531" v="541" actId="2696"/>
        <pc:sldMkLst>
          <pc:docMk/>
          <pc:sldMk cId="1474051948" sldId="1413"/>
        </pc:sldMkLst>
      </pc:sldChg>
      <pc:sldChg chg="addSp delSp modSp add mod">
        <pc:chgData name="Debbie Lawrence" userId="ebac6913-394f-47e0-b979-f2b24d814d31" providerId="ADAL" clId="{2FE298C4-291F-4200-950D-7896BD8FFC8B}" dt="2025-04-23T13:56:37.251" v="7482"/>
        <pc:sldMkLst>
          <pc:docMk/>
          <pc:sldMk cId="1970493754" sldId="1413"/>
        </pc:sldMkLst>
        <pc:spChg chg="mod">
          <ac:chgData name="Debbie Lawrence" userId="ebac6913-394f-47e0-b979-f2b24d814d31" providerId="ADAL" clId="{2FE298C4-291F-4200-950D-7896BD8FFC8B}" dt="2025-04-23T08:38:20.252" v="1240" actId="12"/>
          <ac:spMkLst>
            <pc:docMk/>
            <pc:sldMk cId="1970493754" sldId="1413"/>
            <ac:spMk id="3" creationId="{CD5A8634-A8F7-BAB3-3F7C-5871FD1854BA}"/>
          </ac:spMkLst>
        </pc:spChg>
        <pc:picChg chg="add mod">
          <ac:chgData name="Debbie Lawrence" userId="ebac6913-394f-47e0-b979-f2b24d814d31" providerId="ADAL" clId="{2FE298C4-291F-4200-950D-7896BD8FFC8B}" dt="2025-04-23T13:56:37.251" v="7482"/>
          <ac:picMkLst>
            <pc:docMk/>
            <pc:sldMk cId="1970493754" sldId="1413"/>
            <ac:picMk id="4" creationId="{A3DE6279-3F82-90F5-5CFF-7EE7D3D861E6}"/>
          </ac:picMkLst>
        </pc:picChg>
      </pc:sldChg>
      <pc:sldChg chg="addSp delSp modSp add mod">
        <pc:chgData name="Debbie Lawrence" userId="ebac6913-394f-47e0-b979-f2b24d814d31" providerId="ADAL" clId="{2FE298C4-291F-4200-950D-7896BD8FFC8B}" dt="2025-04-23T12:40:53.095" v="4606" actId="12"/>
        <pc:sldMkLst>
          <pc:docMk/>
          <pc:sldMk cId="12474472" sldId="1414"/>
        </pc:sldMkLst>
        <pc:spChg chg="mod">
          <ac:chgData name="Debbie Lawrence" userId="ebac6913-394f-47e0-b979-f2b24d814d31" providerId="ADAL" clId="{2FE298C4-291F-4200-950D-7896BD8FFC8B}" dt="2025-04-23T12:40:53.095" v="4606" actId="12"/>
          <ac:spMkLst>
            <pc:docMk/>
            <pc:sldMk cId="12474472" sldId="1414"/>
            <ac:spMk id="3" creationId="{18EE20B1-E5E2-884D-22CA-63E0BC8D3960}"/>
          </ac:spMkLst>
        </pc:spChg>
        <pc:picChg chg="add mod">
          <ac:chgData name="Debbie Lawrence" userId="ebac6913-394f-47e0-b979-f2b24d814d31" providerId="ADAL" clId="{2FE298C4-291F-4200-950D-7896BD8FFC8B}" dt="2025-04-23T12:28:17.403" v="4271"/>
          <ac:picMkLst>
            <pc:docMk/>
            <pc:sldMk cId="12474472" sldId="1414"/>
            <ac:picMk id="4" creationId="{26725C6E-B0F0-C95C-755E-CCD847E76C80}"/>
          </ac:picMkLst>
        </pc:picChg>
      </pc:sldChg>
      <pc:sldChg chg="modSp add del mod">
        <pc:chgData name="Debbie Lawrence" userId="ebac6913-394f-47e0-b979-f2b24d814d31" providerId="ADAL" clId="{2FE298C4-291F-4200-950D-7896BD8FFC8B}" dt="2025-04-23T08:26:29.669" v="630" actId="2696"/>
        <pc:sldMkLst>
          <pc:docMk/>
          <pc:sldMk cId="1554119288" sldId="1414"/>
        </pc:sldMkLst>
      </pc:sldChg>
      <pc:sldChg chg="addSp delSp modSp add mod">
        <pc:chgData name="Debbie Lawrence" userId="ebac6913-394f-47e0-b979-f2b24d814d31" providerId="ADAL" clId="{2FE298C4-291F-4200-950D-7896BD8FFC8B}" dt="2025-04-23T09:35:18.736" v="2806" actId="732"/>
        <pc:sldMkLst>
          <pc:docMk/>
          <pc:sldMk cId="662759847" sldId="1415"/>
        </pc:sldMkLst>
        <pc:spChg chg="mod">
          <ac:chgData name="Debbie Lawrence" userId="ebac6913-394f-47e0-b979-f2b24d814d31" providerId="ADAL" clId="{2FE298C4-291F-4200-950D-7896BD8FFC8B}" dt="2025-04-23T08:37:07.625" v="1094" actId="12"/>
          <ac:spMkLst>
            <pc:docMk/>
            <pc:sldMk cId="662759847" sldId="1415"/>
            <ac:spMk id="3" creationId="{541A6145-D265-E9BE-6CAA-4AA4E52F6E11}"/>
          </ac:spMkLst>
        </pc:spChg>
        <pc:picChg chg="add mod modCrop">
          <ac:chgData name="Debbie Lawrence" userId="ebac6913-394f-47e0-b979-f2b24d814d31" providerId="ADAL" clId="{2FE298C4-291F-4200-950D-7896BD8FFC8B}" dt="2025-04-23T09:35:18.736" v="2806" actId="732"/>
          <ac:picMkLst>
            <pc:docMk/>
            <pc:sldMk cId="662759847" sldId="1415"/>
            <ac:picMk id="4" creationId="{B472AB0B-7B3C-8D9B-9B0D-0A7464B48572}"/>
          </ac:picMkLst>
        </pc:picChg>
      </pc:sldChg>
      <pc:sldChg chg="modSp add del mod">
        <pc:chgData name="Debbie Lawrence" userId="ebac6913-394f-47e0-b979-f2b24d814d31" providerId="ADAL" clId="{2FE298C4-291F-4200-950D-7896BD8FFC8B}" dt="2025-04-23T07:58:22.968" v="512" actId="2696"/>
        <pc:sldMkLst>
          <pc:docMk/>
          <pc:sldMk cId="3268898986" sldId="1415"/>
        </pc:sldMkLst>
      </pc:sldChg>
      <pc:sldChg chg="addSp delSp modSp add mod">
        <pc:chgData name="Debbie Lawrence" userId="ebac6913-394f-47e0-b979-f2b24d814d31" providerId="ADAL" clId="{2FE298C4-291F-4200-950D-7896BD8FFC8B}" dt="2025-04-23T12:55:18.549" v="5244"/>
        <pc:sldMkLst>
          <pc:docMk/>
          <pc:sldMk cId="215554688" sldId="1416"/>
        </pc:sldMkLst>
        <pc:spChg chg="mod">
          <ac:chgData name="Debbie Lawrence" userId="ebac6913-394f-47e0-b979-f2b24d814d31" providerId="ADAL" clId="{2FE298C4-291F-4200-950D-7896BD8FFC8B}" dt="2025-04-23T08:35:29.680" v="840" actId="12"/>
          <ac:spMkLst>
            <pc:docMk/>
            <pc:sldMk cId="215554688" sldId="1416"/>
            <ac:spMk id="3" creationId="{970A766B-8585-9A95-1768-FA6EA16488A2}"/>
          </ac:spMkLst>
        </pc:spChg>
        <pc:picChg chg="add mod">
          <ac:chgData name="Debbie Lawrence" userId="ebac6913-394f-47e0-b979-f2b24d814d31" providerId="ADAL" clId="{2FE298C4-291F-4200-950D-7896BD8FFC8B}" dt="2025-04-23T12:55:18.549" v="5244"/>
          <ac:picMkLst>
            <pc:docMk/>
            <pc:sldMk cId="215554688" sldId="1416"/>
            <ac:picMk id="10" creationId="{97D66C45-3EDE-2E48-FDE9-09AC2802C6E2}"/>
          </ac:picMkLst>
        </pc:picChg>
      </pc:sldChg>
      <pc:sldChg chg="modSp add del mod">
        <pc:chgData name="Debbie Lawrence" userId="ebac6913-394f-47e0-b979-f2b24d814d31" providerId="ADAL" clId="{2FE298C4-291F-4200-950D-7896BD8FFC8B}" dt="2025-04-23T08:00:30.656" v="521" actId="2696"/>
        <pc:sldMkLst>
          <pc:docMk/>
          <pc:sldMk cId="3840916027" sldId="1416"/>
        </pc:sldMkLst>
      </pc:sldChg>
      <pc:sldChg chg="add">
        <pc:chgData name="Debbie Lawrence" userId="ebac6913-394f-47e0-b979-f2b24d814d31" providerId="ADAL" clId="{2FE298C4-291F-4200-950D-7896BD8FFC8B}" dt="2025-04-23T07:57:23.394" v="498"/>
        <pc:sldMkLst>
          <pc:docMk/>
          <pc:sldMk cId="3855958143" sldId="1417"/>
        </pc:sldMkLst>
      </pc:sldChg>
      <pc:sldChg chg="modSp add mod ord">
        <pc:chgData name="Debbie Lawrence" userId="ebac6913-394f-47e0-b979-f2b24d814d31" providerId="ADAL" clId="{2FE298C4-291F-4200-950D-7896BD8FFC8B}" dt="2025-04-23T08:28:06.367" v="669"/>
        <pc:sldMkLst>
          <pc:docMk/>
          <pc:sldMk cId="774229980" sldId="1418"/>
        </pc:sldMkLst>
        <pc:spChg chg="mod">
          <ac:chgData name="Debbie Lawrence" userId="ebac6913-394f-47e0-b979-f2b24d814d31" providerId="ADAL" clId="{2FE298C4-291F-4200-950D-7896BD8FFC8B}" dt="2025-04-23T07:57:47.500" v="508" actId="20577"/>
          <ac:spMkLst>
            <pc:docMk/>
            <pc:sldMk cId="774229980" sldId="1418"/>
            <ac:spMk id="3" creationId="{466F35B0-0268-BDBE-F6C2-17BC05C0B1E4}"/>
          </ac:spMkLst>
        </pc:spChg>
      </pc:sldChg>
      <pc:sldChg chg="modSp add mod">
        <pc:chgData name="Debbie Lawrence" userId="ebac6913-394f-47e0-b979-f2b24d814d31" providerId="ADAL" clId="{2FE298C4-291F-4200-950D-7896BD8FFC8B}" dt="2025-04-23T09:17:21.235" v="2196" actId="20577"/>
        <pc:sldMkLst>
          <pc:docMk/>
          <pc:sldMk cId="131425859" sldId="1419"/>
        </pc:sldMkLst>
        <pc:spChg chg="mod">
          <ac:chgData name="Debbie Lawrence" userId="ebac6913-394f-47e0-b979-f2b24d814d31" providerId="ADAL" clId="{2FE298C4-291F-4200-950D-7896BD8FFC8B}" dt="2025-04-23T09:17:03.515" v="2174" actId="20577"/>
          <ac:spMkLst>
            <pc:docMk/>
            <pc:sldMk cId="131425859" sldId="1419"/>
            <ac:spMk id="2" creationId="{6155C453-25B2-4910-90C6-32D0F4040F2E}"/>
          </ac:spMkLst>
        </pc:spChg>
        <pc:spChg chg="mod">
          <ac:chgData name="Debbie Lawrence" userId="ebac6913-394f-47e0-b979-f2b24d814d31" providerId="ADAL" clId="{2FE298C4-291F-4200-950D-7896BD8FFC8B}" dt="2025-04-23T09:17:21.235" v="2196" actId="20577"/>
          <ac:spMkLst>
            <pc:docMk/>
            <pc:sldMk cId="131425859" sldId="1419"/>
            <ac:spMk id="5" creationId="{063F16EB-0496-239B-A8BB-7124E70B6A32}"/>
          </ac:spMkLst>
        </pc:spChg>
      </pc:sldChg>
      <pc:sldChg chg="modSp add mod ord">
        <pc:chgData name="Debbie Lawrence" userId="ebac6913-394f-47e0-b979-f2b24d814d31" providerId="ADAL" clId="{2FE298C4-291F-4200-950D-7896BD8FFC8B}" dt="2025-04-23T09:17:41.866" v="2203" actId="20577"/>
        <pc:sldMkLst>
          <pc:docMk/>
          <pc:sldMk cId="2310703596" sldId="1420"/>
        </pc:sldMkLst>
        <pc:spChg chg="mod">
          <ac:chgData name="Debbie Lawrence" userId="ebac6913-394f-47e0-b979-f2b24d814d31" providerId="ADAL" clId="{2FE298C4-291F-4200-950D-7896BD8FFC8B}" dt="2025-04-23T09:17:29.824" v="2197" actId="20577"/>
          <ac:spMkLst>
            <pc:docMk/>
            <pc:sldMk cId="2310703596" sldId="1420"/>
            <ac:spMk id="2" creationId="{EC1804B6-5030-97CA-FD72-052D27580ABB}"/>
          </ac:spMkLst>
        </pc:spChg>
        <pc:spChg chg="mod">
          <ac:chgData name="Debbie Lawrence" userId="ebac6913-394f-47e0-b979-f2b24d814d31" providerId="ADAL" clId="{2FE298C4-291F-4200-950D-7896BD8FFC8B}" dt="2025-04-23T09:17:41.866" v="2203" actId="20577"/>
          <ac:spMkLst>
            <pc:docMk/>
            <pc:sldMk cId="2310703596" sldId="1420"/>
            <ac:spMk id="5" creationId="{EA65C2CD-C3DB-3A1C-730D-0554E5F0C260}"/>
          </ac:spMkLst>
        </pc:spChg>
      </pc:sldChg>
      <pc:sldChg chg="addSp delSp modSp new mod">
        <pc:chgData name="Debbie Lawrence" userId="ebac6913-394f-47e0-b979-f2b24d814d31" providerId="ADAL" clId="{2FE298C4-291F-4200-950D-7896BD8FFC8B}" dt="2025-04-23T09:37:34.699" v="2849" actId="20577"/>
        <pc:sldMkLst>
          <pc:docMk/>
          <pc:sldMk cId="128512380" sldId="1421"/>
        </pc:sldMkLst>
        <pc:spChg chg="mod">
          <ac:chgData name="Debbie Lawrence" userId="ebac6913-394f-47e0-b979-f2b24d814d31" providerId="ADAL" clId="{2FE298C4-291F-4200-950D-7896BD8FFC8B}" dt="2025-04-23T09:37:16.688" v="2843" actId="20577"/>
          <ac:spMkLst>
            <pc:docMk/>
            <pc:sldMk cId="128512380" sldId="1421"/>
            <ac:spMk id="2" creationId="{B10B2ED2-2DE2-AB63-BD54-C36EEFD57F5B}"/>
          </ac:spMkLst>
        </pc:spChg>
        <pc:spChg chg="add mod">
          <ac:chgData name="Debbie Lawrence" userId="ebac6913-394f-47e0-b979-f2b24d814d31" providerId="ADAL" clId="{2FE298C4-291F-4200-950D-7896BD8FFC8B}" dt="2025-04-23T09:37:34.699" v="2849" actId="20577"/>
          <ac:spMkLst>
            <pc:docMk/>
            <pc:sldMk cId="128512380" sldId="1421"/>
            <ac:spMk id="4" creationId="{A307C98E-F13A-D173-B68A-5F5C13377408}"/>
          </ac:spMkLst>
        </pc:spChg>
      </pc:sldChg>
      <pc:sldChg chg="modSp add mod">
        <pc:chgData name="Debbie Lawrence" userId="ebac6913-394f-47e0-b979-f2b24d814d31" providerId="ADAL" clId="{2FE298C4-291F-4200-950D-7896BD8FFC8B}" dt="2025-04-23T09:22:29.433" v="2458" actId="20577"/>
        <pc:sldMkLst>
          <pc:docMk/>
          <pc:sldMk cId="1448787598" sldId="1422"/>
        </pc:sldMkLst>
        <pc:spChg chg="mod">
          <ac:chgData name="Debbie Lawrence" userId="ebac6913-394f-47e0-b979-f2b24d814d31" providerId="ADAL" clId="{2FE298C4-291F-4200-950D-7896BD8FFC8B}" dt="2025-04-23T09:22:29.433" v="2458" actId="20577"/>
          <ac:spMkLst>
            <pc:docMk/>
            <pc:sldMk cId="1448787598" sldId="1422"/>
            <ac:spMk id="2" creationId="{5D65606E-1EB5-9C57-27D1-972792E1F350}"/>
          </ac:spMkLst>
        </pc:spChg>
        <pc:spChg chg="mod">
          <ac:chgData name="Debbie Lawrence" userId="ebac6913-394f-47e0-b979-f2b24d814d31" providerId="ADAL" clId="{2FE298C4-291F-4200-950D-7896BD8FFC8B}" dt="2025-04-23T09:22:21.106" v="2432" actId="2710"/>
          <ac:spMkLst>
            <pc:docMk/>
            <pc:sldMk cId="1448787598" sldId="1422"/>
            <ac:spMk id="5" creationId="{96041F6F-4D3D-D9CA-9410-8DF412368658}"/>
          </ac:spMkLst>
        </pc:spChg>
      </pc:sldChg>
      <pc:sldChg chg="add del">
        <pc:chgData name="Debbie Lawrence" userId="ebac6913-394f-47e0-b979-f2b24d814d31" providerId="ADAL" clId="{2FE298C4-291F-4200-950D-7896BD8FFC8B}" dt="2025-04-23T09:29:08.841" v="2569" actId="47"/>
        <pc:sldMkLst>
          <pc:docMk/>
          <pc:sldMk cId="3272687236" sldId="1423"/>
        </pc:sldMkLst>
      </pc:sldChg>
      <pc:sldChg chg="add del">
        <pc:chgData name="Debbie Lawrence" userId="ebac6913-394f-47e0-b979-f2b24d814d31" providerId="ADAL" clId="{2FE298C4-291F-4200-950D-7896BD8FFC8B}" dt="2025-04-23T09:27:39.563" v="2474" actId="47"/>
        <pc:sldMkLst>
          <pc:docMk/>
          <pc:sldMk cId="3595972994" sldId="1424"/>
        </pc:sldMkLst>
      </pc:sldChg>
      <pc:sldChg chg="add del">
        <pc:chgData name="Debbie Lawrence" userId="ebac6913-394f-47e0-b979-f2b24d814d31" providerId="ADAL" clId="{2FE298C4-291F-4200-950D-7896BD8FFC8B}" dt="2025-04-23T09:27:41.035" v="2475" actId="47"/>
        <pc:sldMkLst>
          <pc:docMk/>
          <pc:sldMk cId="887436209" sldId="1425"/>
        </pc:sldMkLst>
      </pc:sldChg>
      <pc:sldChg chg="add del">
        <pc:chgData name="Debbie Lawrence" userId="ebac6913-394f-47e0-b979-f2b24d814d31" providerId="ADAL" clId="{2FE298C4-291F-4200-950D-7896BD8FFC8B}" dt="2025-04-23T09:27:43.082" v="2476" actId="47"/>
        <pc:sldMkLst>
          <pc:docMk/>
          <pc:sldMk cId="4063747460" sldId="1426"/>
        </pc:sldMkLst>
      </pc:sldChg>
      <pc:sldChg chg="add del">
        <pc:chgData name="Debbie Lawrence" userId="ebac6913-394f-47e0-b979-f2b24d814d31" providerId="ADAL" clId="{2FE298C4-291F-4200-950D-7896BD8FFC8B}" dt="2025-04-23T09:27:44.817" v="2477" actId="47"/>
        <pc:sldMkLst>
          <pc:docMk/>
          <pc:sldMk cId="4126985397" sldId="1427"/>
        </pc:sldMkLst>
      </pc:sldChg>
      <pc:sldChg chg="add del">
        <pc:chgData name="Debbie Lawrence" userId="ebac6913-394f-47e0-b979-f2b24d814d31" providerId="ADAL" clId="{2FE298C4-291F-4200-950D-7896BD8FFC8B}" dt="2025-04-23T09:29:52.540" v="2577" actId="47"/>
        <pc:sldMkLst>
          <pc:docMk/>
          <pc:sldMk cId="3736675009" sldId="1428"/>
        </pc:sldMkLst>
      </pc:sldChg>
      <pc:sldChg chg="modSp add mod">
        <pc:chgData name="Debbie Lawrence" userId="ebac6913-394f-47e0-b979-f2b24d814d31" providerId="ADAL" clId="{2FE298C4-291F-4200-950D-7896BD8FFC8B}" dt="2025-04-23T09:31:22.989" v="2656" actId="20577"/>
        <pc:sldMkLst>
          <pc:docMk/>
          <pc:sldMk cId="4037840188" sldId="1429"/>
        </pc:sldMkLst>
        <pc:spChg chg="mod">
          <ac:chgData name="Debbie Lawrence" userId="ebac6913-394f-47e0-b979-f2b24d814d31" providerId="ADAL" clId="{2FE298C4-291F-4200-950D-7896BD8FFC8B}" dt="2025-04-23T09:31:22.989" v="2656" actId="20577"/>
          <ac:spMkLst>
            <pc:docMk/>
            <pc:sldMk cId="4037840188" sldId="1429"/>
            <ac:spMk id="5" creationId="{FBE21256-CD3C-8CBE-3691-D44AE81D9ABB}"/>
          </ac:spMkLst>
        </pc:spChg>
      </pc:sldChg>
      <pc:sldChg chg="delSp modSp add del mod">
        <pc:chgData name="Debbie Lawrence" userId="ebac6913-394f-47e0-b979-f2b24d814d31" providerId="ADAL" clId="{2FE298C4-291F-4200-950D-7896BD8FFC8B}" dt="2025-04-23T09:30:40.761" v="2585" actId="47"/>
        <pc:sldMkLst>
          <pc:docMk/>
          <pc:sldMk cId="1159244726" sldId="1430"/>
        </pc:sldMkLst>
      </pc:sldChg>
      <pc:sldChg chg="modSp add mod">
        <pc:chgData name="Debbie Lawrence" userId="ebac6913-394f-47e0-b979-f2b24d814d31" providerId="ADAL" clId="{2FE298C4-291F-4200-950D-7896BD8FFC8B}" dt="2025-04-23T09:38:01.296" v="2859" actId="20577"/>
        <pc:sldMkLst>
          <pc:docMk/>
          <pc:sldMk cId="3418449764" sldId="1430"/>
        </pc:sldMkLst>
        <pc:spChg chg="mod">
          <ac:chgData name="Debbie Lawrence" userId="ebac6913-394f-47e0-b979-f2b24d814d31" providerId="ADAL" clId="{2FE298C4-291F-4200-950D-7896BD8FFC8B}" dt="2025-04-23T09:37:41.715" v="2851" actId="20577"/>
          <ac:spMkLst>
            <pc:docMk/>
            <pc:sldMk cId="3418449764" sldId="1430"/>
            <ac:spMk id="2" creationId="{C0DDA346-8C77-2FC4-5D57-D9F0437798F4}"/>
          </ac:spMkLst>
        </pc:spChg>
        <pc:spChg chg="mod">
          <ac:chgData name="Debbie Lawrence" userId="ebac6913-394f-47e0-b979-f2b24d814d31" providerId="ADAL" clId="{2FE298C4-291F-4200-950D-7896BD8FFC8B}" dt="2025-04-23T09:38:01.296" v="2859" actId="20577"/>
          <ac:spMkLst>
            <pc:docMk/>
            <pc:sldMk cId="3418449764" sldId="1430"/>
            <ac:spMk id="4" creationId="{A9E9FD96-7C48-9BE4-C00D-B8623E1D97C6}"/>
          </ac:spMkLst>
        </pc:spChg>
      </pc:sldChg>
      <pc:sldChg chg="addSp delSp modSp new mod ord">
        <pc:chgData name="Debbie Lawrence" userId="ebac6913-394f-47e0-b979-f2b24d814d31" providerId="ADAL" clId="{2FE298C4-291F-4200-950D-7896BD8FFC8B}" dt="2025-04-24T11:06:01.925" v="9571" actId="20577"/>
        <pc:sldMkLst>
          <pc:docMk/>
          <pc:sldMk cId="2148671818" sldId="1431"/>
        </pc:sldMkLst>
        <pc:spChg chg="mod">
          <ac:chgData name="Debbie Lawrence" userId="ebac6913-394f-47e0-b979-f2b24d814d31" providerId="ADAL" clId="{2FE298C4-291F-4200-950D-7896BD8FFC8B}" dt="2025-04-23T12:29:48.717" v="4297" actId="20577"/>
          <ac:spMkLst>
            <pc:docMk/>
            <pc:sldMk cId="2148671818" sldId="1431"/>
            <ac:spMk id="2" creationId="{25D1A74F-1212-26CA-D4D6-A087933967B3}"/>
          </ac:spMkLst>
        </pc:spChg>
        <pc:spChg chg="add mod">
          <ac:chgData name="Debbie Lawrence" userId="ebac6913-394f-47e0-b979-f2b24d814d31" providerId="ADAL" clId="{2FE298C4-291F-4200-950D-7896BD8FFC8B}" dt="2025-04-24T11:06:01.925" v="9571" actId="20577"/>
          <ac:spMkLst>
            <pc:docMk/>
            <pc:sldMk cId="2148671818" sldId="1431"/>
            <ac:spMk id="5" creationId="{351022C5-C08B-0784-1593-502A031CDD74}"/>
          </ac:spMkLst>
        </pc:spChg>
      </pc:sldChg>
      <pc:sldChg chg="add del">
        <pc:chgData name="Debbie Lawrence" userId="ebac6913-394f-47e0-b979-f2b24d814d31" providerId="ADAL" clId="{2FE298C4-291F-4200-950D-7896BD8FFC8B}" dt="2025-04-23T09:33:38.009" v="2725" actId="47"/>
        <pc:sldMkLst>
          <pc:docMk/>
          <pc:sldMk cId="3895881747" sldId="1431"/>
        </pc:sldMkLst>
      </pc:sldChg>
      <pc:sldChg chg="add del">
        <pc:chgData name="Debbie Lawrence" userId="ebac6913-394f-47e0-b979-f2b24d814d31" providerId="ADAL" clId="{2FE298C4-291F-4200-950D-7896BD8FFC8B}" dt="2025-04-23T09:33:14.393" v="2719" actId="47"/>
        <pc:sldMkLst>
          <pc:docMk/>
          <pc:sldMk cId="245763300" sldId="1432"/>
        </pc:sldMkLst>
      </pc:sldChg>
      <pc:sldChg chg="addSp delSp modSp new mod">
        <pc:chgData name="Debbie Lawrence" userId="ebac6913-394f-47e0-b979-f2b24d814d31" providerId="ADAL" clId="{2FE298C4-291F-4200-950D-7896BD8FFC8B}" dt="2025-04-24T11:04:40.893" v="9437" actId="113"/>
        <pc:sldMkLst>
          <pc:docMk/>
          <pc:sldMk cId="616530213" sldId="1432"/>
        </pc:sldMkLst>
        <pc:spChg chg="mod">
          <ac:chgData name="Debbie Lawrence" userId="ebac6913-394f-47e0-b979-f2b24d814d31" providerId="ADAL" clId="{2FE298C4-291F-4200-950D-7896BD8FFC8B}" dt="2025-04-23T12:42:14.291" v="4663" actId="20577"/>
          <ac:spMkLst>
            <pc:docMk/>
            <pc:sldMk cId="616530213" sldId="1432"/>
            <ac:spMk id="2" creationId="{81D4A525-1242-5974-4368-94EFF90B8E0B}"/>
          </ac:spMkLst>
        </pc:spChg>
        <pc:spChg chg="add mod">
          <ac:chgData name="Debbie Lawrence" userId="ebac6913-394f-47e0-b979-f2b24d814d31" providerId="ADAL" clId="{2FE298C4-291F-4200-950D-7896BD8FFC8B}" dt="2025-04-24T11:04:40.893" v="9437" actId="113"/>
          <ac:spMkLst>
            <pc:docMk/>
            <pc:sldMk cId="616530213" sldId="1432"/>
            <ac:spMk id="5" creationId="{1E909A73-53DB-659E-F6E5-260C5E26681C}"/>
          </ac:spMkLst>
        </pc:spChg>
      </pc:sldChg>
      <pc:sldChg chg="add del">
        <pc:chgData name="Debbie Lawrence" userId="ebac6913-394f-47e0-b979-f2b24d814d31" providerId="ADAL" clId="{2FE298C4-291F-4200-950D-7896BD8FFC8B}" dt="2025-04-23T09:33:15.574" v="2720" actId="47"/>
        <pc:sldMkLst>
          <pc:docMk/>
          <pc:sldMk cId="67558960" sldId="1433"/>
        </pc:sldMkLst>
      </pc:sldChg>
      <pc:sldChg chg="addSp delSp modSp new mod">
        <pc:chgData name="Debbie Lawrence" userId="ebac6913-394f-47e0-b979-f2b24d814d31" providerId="ADAL" clId="{2FE298C4-291F-4200-950D-7896BD8FFC8B}" dt="2025-04-23T12:54:48.573" v="5241" actId="2710"/>
        <pc:sldMkLst>
          <pc:docMk/>
          <pc:sldMk cId="3517714495" sldId="1433"/>
        </pc:sldMkLst>
        <pc:spChg chg="mod">
          <ac:chgData name="Debbie Lawrence" userId="ebac6913-394f-47e0-b979-f2b24d814d31" providerId="ADAL" clId="{2FE298C4-291F-4200-950D-7896BD8FFC8B}" dt="2025-04-23T12:53:22.023" v="5164" actId="20577"/>
          <ac:spMkLst>
            <pc:docMk/>
            <pc:sldMk cId="3517714495" sldId="1433"/>
            <ac:spMk id="2" creationId="{0C787FA2-F6F2-3EC3-72D6-EDB586BF0FDD}"/>
          </ac:spMkLst>
        </pc:spChg>
        <pc:spChg chg="add mod">
          <ac:chgData name="Debbie Lawrence" userId="ebac6913-394f-47e0-b979-f2b24d814d31" providerId="ADAL" clId="{2FE298C4-291F-4200-950D-7896BD8FFC8B}" dt="2025-04-23T12:54:48.573" v="5241" actId="2710"/>
          <ac:spMkLst>
            <pc:docMk/>
            <pc:sldMk cId="3517714495" sldId="1433"/>
            <ac:spMk id="5" creationId="{BE776364-0700-7F4B-D3A6-E1CC4BD49815}"/>
          </ac:spMkLst>
        </pc:spChg>
      </pc:sldChg>
      <pc:sldChg chg="add del">
        <pc:chgData name="Debbie Lawrence" userId="ebac6913-394f-47e0-b979-f2b24d814d31" providerId="ADAL" clId="{2FE298C4-291F-4200-950D-7896BD8FFC8B}" dt="2025-04-23T12:56:22.168" v="5273"/>
        <pc:sldMkLst>
          <pc:docMk/>
          <pc:sldMk cId="65068652" sldId="1434"/>
        </pc:sldMkLst>
      </pc:sldChg>
      <pc:sldChg chg="addSp delSp modSp new mod">
        <pc:chgData name="Debbie Lawrence" userId="ebac6913-394f-47e0-b979-f2b24d814d31" providerId="ADAL" clId="{2FE298C4-291F-4200-950D-7896BD8FFC8B}" dt="2025-04-28T09:24:47.635" v="10069" actId="1076"/>
        <pc:sldMkLst>
          <pc:docMk/>
          <pc:sldMk cId="141193465" sldId="1434"/>
        </pc:sldMkLst>
        <pc:spChg chg="mod">
          <ac:chgData name="Debbie Lawrence" userId="ebac6913-394f-47e0-b979-f2b24d814d31" providerId="ADAL" clId="{2FE298C4-291F-4200-950D-7896BD8FFC8B}" dt="2025-04-23T13:05:31.152" v="5752" actId="20577"/>
          <ac:spMkLst>
            <pc:docMk/>
            <pc:sldMk cId="141193465" sldId="1434"/>
            <ac:spMk id="2" creationId="{F2F038DF-783D-F322-1441-02151AC7EC0E}"/>
          </ac:spMkLst>
        </pc:spChg>
        <pc:spChg chg="add mod">
          <ac:chgData name="Debbie Lawrence" userId="ebac6913-394f-47e0-b979-f2b24d814d31" providerId="ADAL" clId="{2FE298C4-291F-4200-950D-7896BD8FFC8B}" dt="2025-04-28T09:24:29.032" v="10065" actId="14100"/>
          <ac:spMkLst>
            <pc:docMk/>
            <pc:sldMk cId="141193465" sldId="1434"/>
            <ac:spMk id="4" creationId="{38F3B943-E0E8-7D99-13F7-B0C0EB1E7BE1}"/>
          </ac:spMkLst>
        </pc:spChg>
        <pc:picChg chg="add mod modCrop">
          <ac:chgData name="Debbie Lawrence" userId="ebac6913-394f-47e0-b979-f2b24d814d31" providerId="ADAL" clId="{2FE298C4-291F-4200-950D-7896BD8FFC8B}" dt="2025-04-28T09:24:47.635" v="10069" actId="1076"/>
          <ac:picMkLst>
            <pc:docMk/>
            <pc:sldMk cId="141193465" sldId="1434"/>
            <ac:picMk id="5" creationId="{EE0A6BC0-CEF4-B1F4-DEBE-F570C9B469A6}"/>
          </ac:picMkLst>
        </pc:picChg>
      </pc:sldChg>
      <pc:sldChg chg="add del">
        <pc:chgData name="Debbie Lawrence" userId="ebac6913-394f-47e0-b979-f2b24d814d31" providerId="ADAL" clId="{2FE298C4-291F-4200-950D-7896BD8FFC8B}" dt="2025-04-23T09:33:45.264" v="2726" actId="47"/>
        <pc:sldMkLst>
          <pc:docMk/>
          <pc:sldMk cId="1207854897" sldId="1434"/>
        </pc:sldMkLst>
      </pc:sldChg>
      <pc:sldChg chg="addSp delSp modSp new mod">
        <pc:chgData name="Debbie Lawrence" userId="ebac6913-394f-47e0-b979-f2b24d814d31" providerId="ADAL" clId="{2FE298C4-291F-4200-950D-7896BD8FFC8B}" dt="2025-04-23T13:14:25.729" v="6342" actId="20577"/>
        <pc:sldMkLst>
          <pc:docMk/>
          <pc:sldMk cId="706895643" sldId="1435"/>
        </pc:sldMkLst>
        <pc:spChg chg="mod">
          <ac:chgData name="Debbie Lawrence" userId="ebac6913-394f-47e0-b979-f2b24d814d31" providerId="ADAL" clId="{2FE298C4-291F-4200-950D-7896BD8FFC8B}" dt="2025-04-23T13:05:52.054" v="5780" actId="20577"/>
          <ac:spMkLst>
            <pc:docMk/>
            <pc:sldMk cId="706895643" sldId="1435"/>
            <ac:spMk id="2" creationId="{0990D22A-3310-B0CF-D7AD-2AE05FEC210C}"/>
          </ac:spMkLst>
        </pc:spChg>
        <pc:spChg chg="add mod">
          <ac:chgData name="Debbie Lawrence" userId="ebac6913-394f-47e0-b979-f2b24d814d31" providerId="ADAL" clId="{2FE298C4-291F-4200-950D-7896BD8FFC8B}" dt="2025-04-23T13:14:25.729" v="6342" actId="20577"/>
          <ac:spMkLst>
            <pc:docMk/>
            <pc:sldMk cId="706895643" sldId="1435"/>
            <ac:spMk id="4" creationId="{4A2EA04A-98B2-E55E-43B5-A76AF0A7BEF5}"/>
          </ac:spMkLst>
        </pc:spChg>
      </pc:sldChg>
      <pc:sldChg chg="addSp delSp modSp new del mod">
        <pc:chgData name="Debbie Lawrence" userId="ebac6913-394f-47e0-b979-f2b24d814d31" providerId="ADAL" clId="{2FE298C4-291F-4200-950D-7896BD8FFC8B}" dt="2025-04-23T13:16:34.880" v="6463" actId="47"/>
        <pc:sldMkLst>
          <pc:docMk/>
          <pc:sldMk cId="2272314859" sldId="1436"/>
        </pc:sldMkLst>
      </pc:sldChg>
      <pc:sldChg chg="delSp modSp add mod">
        <pc:chgData name="Debbie Lawrence" userId="ebac6913-394f-47e0-b979-f2b24d814d31" providerId="ADAL" clId="{2FE298C4-291F-4200-950D-7896BD8FFC8B}" dt="2025-04-23T13:16:31.631" v="6462" actId="20577"/>
        <pc:sldMkLst>
          <pc:docMk/>
          <pc:sldMk cId="3761125624" sldId="1437"/>
        </pc:sldMkLst>
        <pc:spChg chg="mod">
          <ac:chgData name="Debbie Lawrence" userId="ebac6913-394f-47e0-b979-f2b24d814d31" providerId="ADAL" clId="{2FE298C4-291F-4200-950D-7896BD8FFC8B}" dt="2025-04-23T13:16:31.631" v="6462" actId="20577"/>
          <ac:spMkLst>
            <pc:docMk/>
            <pc:sldMk cId="3761125624" sldId="1437"/>
            <ac:spMk id="4" creationId="{916A76C9-1145-E9D8-A492-1A40643BBDBC}"/>
          </ac:spMkLst>
        </pc:spChg>
      </pc:sldChg>
      <pc:sldChg chg="addSp delSp modSp new mod modClrScheme chgLayout">
        <pc:chgData name="Debbie Lawrence" userId="ebac6913-394f-47e0-b979-f2b24d814d31" providerId="ADAL" clId="{2FE298C4-291F-4200-950D-7896BD8FFC8B}" dt="2025-04-28T08:16:58.952" v="10064" actId="1076"/>
        <pc:sldMkLst>
          <pc:docMk/>
          <pc:sldMk cId="3814448346" sldId="1438"/>
        </pc:sldMkLst>
        <pc:spChg chg="mod ord">
          <ac:chgData name="Debbie Lawrence" userId="ebac6913-394f-47e0-b979-f2b24d814d31" providerId="ADAL" clId="{2FE298C4-291F-4200-950D-7896BD8FFC8B}" dt="2025-04-28T08:16:52.180" v="10062" actId="26606"/>
          <ac:spMkLst>
            <pc:docMk/>
            <pc:sldMk cId="3814448346" sldId="1438"/>
            <ac:spMk id="2" creationId="{A5120A66-BE77-7F92-9E8B-DC69AADF0DF4}"/>
          </ac:spMkLst>
        </pc:spChg>
        <pc:spChg chg="add mod">
          <ac:chgData name="Debbie Lawrence" userId="ebac6913-394f-47e0-b979-f2b24d814d31" providerId="ADAL" clId="{2FE298C4-291F-4200-950D-7896BD8FFC8B}" dt="2025-04-28T08:16:58.952" v="10064" actId="1076"/>
          <ac:spMkLst>
            <pc:docMk/>
            <pc:sldMk cId="3814448346" sldId="1438"/>
            <ac:spMk id="5" creationId="{9093A8EE-8DF0-03B5-DCB6-94B84E2D05C6}"/>
          </ac:spMkLst>
        </pc:spChg>
        <pc:picChg chg="add mod">
          <ac:chgData name="Debbie Lawrence" userId="ebac6913-394f-47e0-b979-f2b24d814d31" providerId="ADAL" clId="{2FE298C4-291F-4200-950D-7896BD8FFC8B}" dt="2025-04-28T08:16:56.207" v="10063" actId="1076"/>
          <ac:picMkLst>
            <pc:docMk/>
            <pc:sldMk cId="3814448346" sldId="1438"/>
            <ac:picMk id="3" creationId="{252684D4-8239-5D81-DE47-932169A8015C}"/>
          </ac:picMkLst>
        </pc:picChg>
      </pc:sldChg>
      <pc:sldChg chg="modSp add del mod">
        <pc:chgData name="Debbie Lawrence" userId="ebac6913-394f-47e0-b979-f2b24d814d31" providerId="ADAL" clId="{2FE298C4-291F-4200-950D-7896BD8FFC8B}" dt="2025-04-24T07:23:32.360" v="9257" actId="2696"/>
        <pc:sldMkLst>
          <pc:docMk/>
          <pc:sldMk cId="852725929" sldId="1439"/>
        </pc:sldMkLst>
      </pc:sldChg>
      <pc:sldChg chg="modSp add mod">
        <pc:chgData name="Debbie Lawrence" userId="ebac6913-394f-47e0-b979-f2b24d814d31" providerId="ADAL" clId="{2FE298C4-291F-4200-950D-7896BD8FFC8B}" dt="2025-04-24T07:23:45.961" v="9284" actId="20577"/>
        <pc:sldMkLst>
          <pc:docMk/>
          <pc:sldMk cId="2111481968" sldId="1439"/>
        </pc:sldMkLst>
        <pc:spChg chg="mod">
          <ac:chgData name="Debbie Lawrence" userId="ebac6913-394f-47e0-b979-f2b24d814d31" providerId="ADAL" clId="{2FE298C4-291F-4200-950D-7896BD8FFC8B}" dt="2025-04-24T07:23:45.961" v="9284" actId="20577"/>
          <ac:spMkLst>
            <pc:docMk/>
            <pc:sldMk cId="2111481968" sldId="1439"/>
            <ac:spMk id="2" creationId="{EDCD3FD8-66F3-8A52-A1F4-E6E54ED788EE}"/>
          </ac:spMkLst>
        </pc:spChg>
      </pc:sldChg>
      <pc:sldChg chg="addSp delSp modSp new add del mod ord">
        <pc:chgData name="Debbie Lawrence" userId="ebac6913-394f-47e0-b979-f2b24d814d31" providerId="ADAL" clId="{2FE298C4-291F-4200-950D-7896BD8FFC8B}" dt="2025-04-23T14:15:32.308" v="7603" actId="1076"/>
        <pc:sldMkLst>
          <pc:docMk/>
          <pc:sldMk cId="1678562209" sldId="1440"/>
        </pc:sldMkLst>
        <pc:spChg chg="mod">
          <ac:chgData name="Debbie Lawrence" userId="ebac6913-394f-47e0-b979-f2b24d814d31" providerId="ADAL" clId="{2FE298C4-291F-4200-950D-7896BD8FFC8B}" dt="2025-04-23T13:52:20.346" v="7325" actId="20577"/>
          <ac:spMkLst>
            <pc:docMk/>
            <pc:sldMk cId="1678562209" sldId="1440"/>
            <ac:spMk id="2" creationId="{43879239-9AC3-BA08-FF73-22066725C19B}"/>
          </ac:spMkLst>
        </pc:spChg>
        <pc:spChg chg="add mod">
          <ac:chgData name="Debbie Lawrence" userId="ebac6913-394f-47e0-b979-f2b24d814d31" providerId="ADAL" clId="{2FE298C4-291F-4200-950D-7896BD8FFC8B}" dt="2025-04-23T14:15:27.976" v="7601" actId="14100"/>
          <ac:spMkLst>
            <pc:docMk/>
            <pc:sldMk cId="1678562209" sldId="1440"/>
            <ac:spMk id="5" creationId="{D7711B89-3643-A67F-B30C-D89694AA2765}"/>
          </ac:spMkLst>
        </pc:spChg>
        <pc:spChg chg="add mod">
          <ac:chgData name="Debbie Lawrence" userId="ebac6913-394f-47e0-b979-f2b24d814d31" providerId="ADAL" clId="{2FE298C4-291F-4200-950D-7896BD8FFC8B}" dt="2025-04-23T14:15:32.308" v="7603" actId="1076"/>
          <ac:spMkLst>
            <pc:docMk/>
            <pc:sldMk cId="1678562209" sldId="1440"/>
            <ac:spMk id="6" creationId="{739E558E-F16B-1883-B178-F57E4C5AED0E}"/>
          </ac:spMkLst>
        </pc:spChg>
      </pc:sldChg>
      <pc:sldChg chg="add del">
        <pc:chgData name="Debbie Lawrence" userId="ebac6913-394f-47e0-b979-f2b24d814d31" providerId="ADAL" clId="{2FE298C4-291F-4200-950D-7896BD8FFC8B}" dt="2025-04-24T07:07:12.556" v="8831" actId="47"/>
        <pc:sldMkLst>
          <pc:docMk/>
          <pc:sldMk cId="2133737626" sldId="1441"/>
        </pc:sldMkLst>
      </pc:sldChg>
      <pc:sldChg chg="add del">
        <pc:chgData name="Debbie Lawrence" userId="ebac6913-394f-47e0-b979-f2b24d814d31" providerId="ADAL" clId="{2FE298C4-291F-4200-950D-7896BD8FFC8B}" dt="2025-04-24T07:07:13.372" v="8832" actId="47"/>
        <pc:sldMkLst>
          <pc:docMk/>
          <pc:sldMk cId="342324448" sldId="1442"/>
        </pc:sldMkLst>
      </pc:sldChg>
      <pc:sldChg chg="add del">
        <pc:chgData name="Debbie Lawrence" userId="ebac6913-394f-47e0-b979-f2b24d814d31" providerId="ADAL" clId="{2FE298C4-291F-4200-950D-7896BD8FFC8B}" dt="2025-04-24T07:07:14.174" v="8833" actId="47"/>
        <pc:sldMkLst>
          <pc:docMk/>
          <pc:sldMk cId="745850740" sldId="1443"/>
        </pc:sldMkLst>
      </pc:sldChg>
      <pc:sldChg chg="add del">
        <pc:chgData name="Debbie Lawrence" userId="ebac6913-394f-47e0-b979-f2b24d814d31" providerId="ADAL" clId="{2FE298C4-291F-4200-950D-7896BD8FFC8B}" dt="2025-04-24T07:07:16.064" v="8835" actId="47"/>
        <pc:sldMkLst>
          <pc:docMk/>
          <pc:sldMk cId="550875910" sldId="1444"/>
        </pc:sldMkLst>
      </pc:sldChg>
      <pc:sldChg chg="add del">
        <pc:chgData name="Debbie Lawrence" userId="ebac6913-394f-47e0-b979-f2b24d814d31" providerId="ADAL" clId="{2FE298C4-291F-4200-950D-7896BD8FFC8B}" dt="2025-04-24T07:07:16.988" v="8836" actId="47"/>
        <pc:sldMkLst>
          <pc:docMk/>
          <pc:sldMk cId="3342498331" sldId="1445"/>
        </pc:sldMkLst>
      </pc:sldChg>
      <pc:sldChg chg="add del">
        <pc:chgData name="Debbie Lawrence" userId="ebac6913-394f-47e0-b979-f2b24d814d31" providerId="ADAL" clId="{2FE298C4-291F-4200-950D-7896BD8FFC8B}" dt="2025-04-24T07:07:18.566" v="8838" actId="47"/>
        <pc:sldMkLst>
          <pc:docMk/>
          <pc:sldMk cId="1998587384" sldId="1446"/>
        </pc:sldMkLst>
      </pc:sldChg>
      <pc:sldChg chg="add del">
        <pc:chgData name="Debbie Lawrence" userId="ebac6913-394f-47e0-b979-f2b24d814d31" providerId="ADAL" clId="{2FE298C4-291F-4200-950D-7896BD8FFC8B}" dt="2025-04-24T07:05:51.400" v="8808" actId="47"/>
        <pc:sldMkLst>
          <pc:docMk/>
          <pc:sldMk cId="208425245" sldId="1447"/>
        </pc:sldMkLst>
      </pc:sldChg>
      <pc:sldChg chg="modSp add mod">
        <pc:chgData name="Debbie Lawrence" userId="ebac6913-394f-47e0-b979-f2b24d814d31" providerId="ADAL" clId="{2FE298C4-291F-4200-950D-7896BD8FFC8B}" dt="2025-04-24T07:09:03.534" v="8851" actId="113"/>
        <pc:sldMkLst>
          <pc:docMk/>
          <pc:sldMk cId="1192517744" sldId="1448"/>
        </pc:sldMkLst>
        <pc:spChg chg="mod">
          <ac:chgData name="Debbie Lawrence" userId="ebac6913-394f-47e0-b979-f2b24d814d31" providerId="ADAL" clId="{2FE298C4-291F-4200-950D-7896BD8FFC8B}" dt="2025-04-24T07:09:03.534" v="8851" actId="113"/>
          <ac:spMkLst>
            <pc:docMk/>
            <pc:sldMk cId="1192517744" sldId="1448"/>
            <ac:spMk id="5" creationId="{47821D99-0DFE-AF7A-4660-C105260C91F8}"/>
          </ac:spMkLst>
        </pc:spChg>
        <pc:spChg chg="mod">
          <ac:chgData name="Debbie Lawrence" userId="ebac6913-394f-47e0-b979-f2b24d814d31" providerId="ADAL" clId="{2FE298C4-291F-4200-950D-7896BD8FFC8B}" dt="2025-04-24T07:09:00.710" v="8850" actId="113"/>
          <ac:spMkLst>
            <pc:docMk/>
            <pc:sldMk cId="1192517744" sldId="1448"/>
            <ac:spMk id="7" creationId="{3A864B11-C274-6FA3-0121-8CA8E248491D}"/>
          </ac:spMkLst>
        </pc:spChg>
      </pc:sldChg>
      <pc:sldChg chg="add">
        <pc:chgData name="Debbie Lawrence" userId="ebac6913-394f-47e0-b979-f2b24d814d31" providerId="ADAL" clId="{2FE298C4-291F-4200-950D-7896BD8FFC8B}" dt="2025-04-23T13:59:47.536" v="7532"/>
        <pc:sldMkLst>
          <pc:docMk/>
          <pc:sldMk cId="809264476" sldId="1449"/>
        </pc:sldMkLst>
      </pc:sldChg>
      <pc:sldChg chg="add">
        <pc:chgData name="Debbie Lawrence" userId="ebac6913-394f-47e0-b979-f2b24d814d31" providerId="ADAL" clId="{2FE298C4-291F-4200-950D-7896BD8FFC8B}" dt="2025-04-23T14:00:00.556" v="7533"/>
        <pc:sldMkLst>
          <pc:docMk/>
          <pc:sldMk cId="1002193794" sldId="1450"/>
        </pc:sldMkLst>
      </pc:sldChg>
      <pc:sldChg chg="add">
        <pc:chgData name="Debbie Lawrence" userId="ebac6913-394f-47e0-b979-f2b24d814d31" providerId="ADAL" clId="{2FE298C4-291F-4200-950D-7896BD8FFC8B}" dt="2025-04-23T14:00:21.802" v="7534"/>
        <pc:sldMkLst>
          <pc:docMk/>
          <pc:sldMk cId="3820499696" sldId="1451"/>
        </pc:sldMkLst>
      </pc:sldChg>
      <pc:sldChg chg="add">
        <pc:chgData name="Debbie Lawrence" userId="ebac6913-394f-47e0-b979-f2b24d814d31" providerId="ADAL" clId="{2FE298C4-291F-4200-950D-7896BD8FFC8B}" dt="2025-04-23T14:00:52.880" v="7536"/>
        <pc:sldMkLst>
          <pc:docMk/>
          <pc:sldMk cId="3810253391" sldId="1452"/>
        </pc:sldMkLst>
      </pc:sldChg>
      <pc:sldChg chg="delSp modSp add del mod">
        <pc:chgData name="Debbie Lawrence" userId="ebac6913-394f-47e0-b979-f2b24d814d31" providerId="ADAL" clId="{2FE298C4-291F-4200-950D-7896BD8FFC8B}" dt="2025-04-23T14:15:23.665" v="7600" actId="47"/>
        <pc:sldMkLst>
          <pc:docMk/>
          <pc:sldMk cId="1518264860" sldId="1453"/>
        </pc:sldMkLst>
      </pc:sldChg>
      <pc:sldChg chg="addSp delSp modSp new mod">
        <pc:chgData name="Debbie Lawrence" userId="ebac6913-394f-47e0-b979-f2b24d814d31" providerId="ADAL" clId="{2FE298C4-291F-4200-950D-7896BD8FFC8B}" dt="2025-04-23T14:47:04.032" v="8097" actId="20577"/>
        <pc:sldMkLst>
          <pc:docMk/>
          <pc:sldMk cId="1542886628" sldId="1453"/>
        </pc:sldMkLst>
        <pc:spChg chg="mod">
          <ac:chgData name="Debbie Lawrence" userId="ebac6913-394f-47e0-b979-f2b24d814d31" providerId="ADAL" clId="{2FE298C4-291F-4200-950D-7896BD8FFC8B}" dt="2025-04-23T14:45:43.186" v="7990" actId="5793"/>
          <ac:spMkLst>
            <pc:docMk/>
            <pc:sldMk cId="1542886628" sldId="1453"/>
            <ac:spMk id="2" creationId="{225E0B82-2BB9-9287-FF26-39D00B2A5AEB}"/>
          </ac:spMkLst>
        </pc:spChg>
        <pc:spChg chg="add mod">
          <ac:chgData name="Debbie Lawrence" userId="ebac6913-394f-47e0-b979-f2b24d814d31" providerId="ADAL" clId="{2FE298C4-291F-4200-950D-7896BD8FFC8B}" dt="2025-04-23T14:47:04.032" v="8097" actId="20577"/>
          <ac:spMkLst>
            <pc:docMk/>
            <pc:sldMk cId="1542886628" sldId="1453"/>
            <ac:spMk id="5" creationId="{4D79CAB2-5B84-B300-E524-6EC2ADD068C5}"/>
          </ac:spMkLst>
        </pc:spChg>
      </pc:sldChg>
      <pc:sldChg chg="modSp add mod ord">
        <pc:chgData name="Debbie Lawrence" userId="ebac6913-394f-47e0-b979-f2b24d814d31" providerId="ADAL" clId="{2FE298C4-291F-4200-950D-7896BD8FFC8B}" dt="2025-04-23T14:49:30.667" v="8114"/>
        <pc:sldMkLst>
          <pc:docMk/>
          <pc:sldMk cId="769485768" sldId="1454"/>
        </pc:sldMkLst>
        <pc:spChg chg="mod">
          <ac:chgData name="Debbie Lawrence" userId="ebac6913-394f-47e0-b979-f2b24d814d31" providerId="ADAL" clId="{2FE298C4-291F-4200-950D-7896BD8FFC8B}" dt="2025-04-23T14:49:15.099" v="8112" actId="1076"/>
          <ac:spMkLst>
            <pc:docMk/>
            <pc:sldMk cId="769485768" sldId="1454"/>
            <ac:spMk id="7" creationId="{45C53A85-3BE4-6CC0-6116-6EFFC988C803}"/>
          </ac:spMkLst>
        </pc:spChg>
      </pc:sldChg>
      <pc:sldChg chg="addSp delSp modSp new del mod">
        <pc:chgData name="Debbie Lawrence" userId="ebac6913-394f-47e0-b979-f2b24d814d31" providerId="ADAL" clId="{2FE298C4-291F-4200-950D-7896BD8FFC8B}" dt="2025-04-24T06:54:49.257" v="8706" actId="47"/>
        <pc:sldMkLst>
          <pc:docMk/>
          <pc:sldMk cId="1118889264" sldId="1455"/>
        </pc:sldMkLst>
      </pc:sldChg>
      <pc:sldChg chg="modSp add mod">
        <pc:chgData name="Debbie Lawrence" userId="ebac6913-394f-47e0-b979-f2b24d814d31" providerId="ADAL" clId="{2FE298C4-291F-4200-950D-7896BD8FFC8B}" dt="2025-04-23T15:11:06.578" v="8209" actId="121"/>
        <pc:sldMkLst>
          <pc:docMk/>
          <pc:sldMk cId="900014572" sldId="1456"/>
        </pc:sldMkLst>
        <pc:spChg chg="mod">
          <ac:chgData name="Debbie Lawrence" userId="ebac6913-394f-47e0-b979-f2b24d814d31" providerId="ADAL" clId="{2FE298C4-291F-4200-950D-7896BD8FFC8B}" dt="2025-04-23T15:11:06.578" v="8209" actId="121"/>
          <ac:spMkLst>
            <pc:docMk/>
            <pc:sldMk cId="900014572" sldId="1456"/>
            <ac:spMk id="5" creationId="{069C2F04-D4D8-3B81-B4B8-74349AE6189B}"/>
          </ac:spMkLst>
        </pc:spChg>
      </pc:sldChg>
      <pc:sldChg chg="addSp delSp modSp new mod">
        <pc:chgData name="Debbie Lawrence" userId="ebac6913-394f-47e0-b979-f2b24d814d31" providerId="ADAL" clId="{2FE298C4-291F-4200-950D-7896BD8FFC8B}" dt="2025-04-24T07:02:58.499" v="8791"/>
        <pc:sldMkLst>
          <pc:docMk/>
          <pc:sldMk cId="3085909086" sldId="1457"/>
        </pc:sldMkLst>
        <pc:spChg chg="mod">
          <ac:chgData name="Debbie Lawrence" userId="ebac6913-394f-47e0-b979-f2b24d814d31" providerId="ADAL" clId="{2FE298C4-291F-4200-950D-7896BD8FFC8B}" dt="2025-04-24T07:02:58.499" v="8791"/>
          <ac:spMkLst>
            <pc:docMk/>
            <pc:sldMk cId="3085909086" sldId="1457"/>
            <ac:spMk id="2" creationId="{55A25A3F-EBC6-9E04-9096-B4D57B340EE7}"/>
          </ac:spMkLst>
        </pc:spChg>
        <pc:graphicFrameChg chg="add mod modGraphic">
          <ac:chgData name="Debbie Lawrence" userId="ebac6913-394f-47e0-b979-f2b24d814d31" providerId="ADAL" clId="{2FE298C4-291F-4200-950D-7896BD8FFC8B}" dt="2025-04-23T15:15:59.013" v="8284" actId="14100"/>
          <ac:graphicFrameMkLst>
            <pc:docMk/>
            <pc:sldMk cId="3085909086" sldId="1457"/>
            <ac:graphicFrameMk id="4" creationId="{06641159-8F1C-FA24-FB21-8A79468F6492}"/>
          </ac:graphicFrameMkLst>
        </pc:graphicFrameChg>
      </pc:sldChg>
      <pc:sldChg chg="modSp add mod">
        <pc:chgData name="Debbie Lawrence" userId="ebac6913-394f-47e0-b979-f2b24d814d31" providerId="ADAL" clId="{2FE298C4-291F-4200-950D-7896BD8FFC8B}" dt="2025-04-24T07:03:02.764" v="8792"/>
        <pc:sldMkLst>
          <pc:docMk/>
          <pc:sldMk cId="3220194577" sldId="1458"/>
        </pc:sldMkLst>
        <pc:spChg chg="mod">
          <ac:chgData name="Debbie Lawrence" userId="ebac6913-394f-47e0-b979-f2b24d814d31" providerId="ADAL" clId="{2FE298C4-291F-4200-950D-7896BD8FFC8B}" dt="2025-04-24T07:03:02.764" v="8792"/>
          <ac:spMkLst>
            <pc:docMk/>
            <pc:sldMk cId="3220194577" sldId="1458"/>
            <ac:spMk id="2" creationId="{48D729B4-DD8E-5B2E-22B4-90B2E4F60F0B}"/>
          </ac:spMkLst>
        </pc:spChg>
        <pc:graphicFrameChg chg="modGraphic">
          <ac:chgData name="Debbie Lawrence" userId="ebac6913-394f-47e0-b979-f2b24d814d31" providerId="ADAL" clId="{2FE298C4-291F-4200-950D-7896BD8FFC8B}" dt="2025-04-23T15:16:39.774" v="8290" actId="207"/>
          <ac:graphicFrameMkLst>
            <pc:docMk/>
            <pc:sldMk cId="3220194577" sldId="1458"/>
            <ac:graphicFrameMk id="4" creationId="{AEE4B572-D492-5CA7-E5DA-E35D7E3CCE7D}"/>
          </ac:graphicFrameMkLst>
        </pc:graphicFrameChg>
      </pc:sldChg>
      <pc:sldChg chg="modSp add mod ord">
        <pc:chgData name="Debbie Lawrence" userId="ebac6913-394f-47e0-b979-f2b24d814d31" providerId="ADAL" clId="{2FE298C4-291F-4200-950D-7896BD8FFC8B}" dt="2025-04-24T07:02:48.942" v="8790" actId="20577"/>
        <pc:sldMkLst>
          <pc:docMk/>
          <pc:sldMk cId="3198517300" sldId="1459"/>
        </pc:sldMkLst>
        <pc:spChg chg="mod">
          <ac:chgData name="Debbie Lawrence" userId="ebac6913-394f-47e0-b979-f2b24d814d31" providerId="ADAL" clId="{2FE298C4-291F-4200-950D-7896BD8FFC8B}" dt="2025-04-24T07:02:48.942" v="8790" actId="20577"/>
          <ac:spMkLst>
            <pc:docMk/>
            <pc:sldMk cId="3198517300" sldId="1459"/>
            <ac:spMk id="2" creationId="{76B288B0-3701-F39B-77AF-B2411EC3535D}"/>
          </ac:spMkLst>
        </pc:spChg>
        <pc:graphicFrameChg chg="mod modGraphic">
          <ac:chgData name="Debbie Lawrence" userId="ebac6913-394f-47e0-b979-f2b24d814d31" providerId="ADAL" clId="{2FE298C4-291F-4200-950D-7896BD8FFC8B}" dt="2025-04-23T15:15:13.486" v="8275" actId="14100"/>
          <ac:graphicFrameMkLst>
            <pc:docMk/>
            <pc:sldMk cId="3198517300" sldId="1459"/>
            <ac:graphicFrameMk id="4" creationId="{5DD50306-CF39-C155-E465-E4260E59E034}"/>
          </ac:graphicFrameMkLst>
        </pc:graphicFrameChg>
      </pc:sldChg>
      <pc:sldChg chg="modSp add del mod">
        <pc:chgData name="Debbie Lawrence" userId="ebac6913-394f-47e0-b979-f2b24d814d31" providerId="ADAL" clId="{2FE298C4-291F-4200-950D-7896BD8FFC8B}" dt="2025-04-23T14:04:30.050" v="7581"/>
        <pc:sldMkLst>
          <pc:docMk/>
          <pc:sldMk cId="1647549014" sldId="1460"/>
        </pc:sldMkLst>
      </pc:sldChg>
      <pc:sldChg chg="addSp delSp modSp new mod ord">
        <pc:chgData name="Debbie Lawrence" userId="ebac6913-394f-47e0-b979-f2b24d814d31" providerId="ADAL" clId="{2FE298C4-291F-4200-950D-7896BD8FFC8B}" dt="2025-04-25T12:36:04.009" v="9852" actId="20577"/>
        <pc:sldMkLst>
          <pc:docMk/>
          <pc:sldMk cId="3732102084" sldId="1460"/>
        </pc:sldMkLst>
        <pc:spChg chg="mod">
          <ac:chgData name="Debbie Lawrence" userId="ebac6913-394f-47e0-b979-f2b24d814d31" providerId="ADAL" clId="{2FE298C4-291F-4200-950D-7896BD8FFC8B}" dt="2025-04-25T12:35:03.478" v="9792" actId="20577"/>
          <ac:spMkLst>
            <pc:docMk/>
            <pc:sldMk cId="3732102084" sldId="1460"/>
            <ac:spMk id="2" creationId="{61BF950F-747D-26F6-9F2D-5E14FE94F42D}"/>
          </ac:spMkLst>
        </pc:spChg>
        <pc:spChg chg="add mod">
          <ac:chgData name="Debbie Lawrence" userId="ebac6913-394f-47e0-b979-f2b24d814d31" providerId="ADAL" clId="{2FE298C4-291F-4200-950D-7896BD8FFC8B}" dt="2025-04-25T12:36:04.009" v="9852" actId="20577"/>
          <ac:spMkLst>
            <pc:docMk/>
            <pc:sldMk cId="3732102084" sldId="1460"/>
            <ac:spMk id="5" creationId="{A1C0D88A-4E5B-7838-1F96-AB0943D7DB4A}"/>
          </ac:spMkLst>
        </pc:spChg>
        <pc:graphicFrameChg chg="add mod">
          <ac:chgData name="Debbie Lawrence" userId="ebac6913-394f-47e0-b979-f2b24d814d31" providerId="ADAL" clId="{2FE298C4-291F-4200-950D-7896BD8FFC8B}" dt="2025-04-23T15:23:23.514" v="8401" actId="1076"/>
          <ac:graphicFrameMkLst>
            <pc:docMk/>
            <pc:sldMk cId="3732102084" sldId="1460"/>
            <ac:graphicFrameMk id="6" creationId="{49EFDB77-0E30-4632-05A7-F3F9C9B340D1}"/>
          </ac:graphicFrameMkLst>
        </pc:graphicFrameChg>
      </pc:sldChg>
      <pc:sldChg chg="addSp delSp modSp new del mod">
        <pc:chgData name="Debbie Lawrence" userId="ebac6913-394f-47e0-b979-f2b24d814d31" providerId="ADAL" clId="{2FE298C4-291F-4200-950D-7896BD8FFC8B}" dt="2025-04-24T07:03:06.803" v="8793" actId="2696"/>
        <pc:sldMkLst>
          <pc:docMk/>
          <pc:sldMk cId="294144088" sldId="1461"/>
        </pc:sldMkLst>
      </pc:sldChg>
      <pc:sldChg chg="new del">
        <pc:chgData name="Debbie Lawrence" userId="ebac6913-394f-47e0-b979-f2b24d814d31" providerId="ADAL" clId="{2FE298C4-291F-4200-950D-7896BD8FFC8B}" dt="2025-04-23T15:37:05.453" v="8454" actId="47"/>
        <pc:sldMkLst>
          <pc:docMk/>
          <pc:sldMk cId="3741023505" sldId="1461"/>
        </pc:sldMkLst>
      </pc:sldChg>
      <pc:sldChg chg="add">
        <pc:chgData name="Debbie Lawrence" userId="ebac6913-394f-47e0-b979-f2b24d814d31" providerId="ADAL" clId="{2FE298C4-291F-4200-950D-7896BD8FFC8B}" dt="2025-04-24T07:03:12.822" v="8794"/>
        <pc:sldMkLst>
          <pc:docMk/>
          <pc:sldMk cId="4070205181" sldId="1461"/>
        </pc:sldMkLst>
      </pc:sldChg>
      <pc:sldChg chg="addSp delSp modSp new del mod">
        <pc:chgData name="Debbie Lawrence" userId="ebac6913-394f-47e0-b979-f2b24d814d31" providerId="ADAL" clId="{2FE298C4-291F-4200-950D-7896BD8FFC8B}" dt="2025-04-24T07:03:29.228" v="8795" actId="2696"/>
        <pc:sldMkLst>
          <pc:docMk/>
          <pc:sldMk cId="3147154426" sldId="1462"/>
        </pc:sldMkLst>
      </pc:sldChg>
      <pc:sldChg chg="modSp add mod ord">
        <pc:chgData name="Debbie Lawrence" userId="ebac6913-394f-47e0-b979-f2b24d814d31" providerId="ADAL" clId="{2FE298C4-291F-4200-950D-7896BD8FFC8B}" dt="2025-04-24T07:19:45.238" v="9255" actId="20577"/>
        <pc:sldMkLst>
          <pc:docMk/>
          <pc:sldMk cId="3667126995" sldId="1462"/>
        </pc:sldMkLst>
        <pc:spChg chg="mod">
          <ac:chgData name="Debbie Lawrence" userId="ebac6913-394f-47e0-b979-f2b24d814d31" providerId="ADAL" clId="{2FE298C4-291F-4200-950D-7896BD8FFC8B}" dt="2025-04-24T07:19:45.238" v="9255" actId="20577"/>
          <ac:spMkLst>
            <pc:docMk/>
            <pc:sldMk cId="3667126995" sldId="1462"/>
            <ac:spMk id="5" creationId="{B3FA6C5F-B622-6AE7-FB47-5B49762BEAC2}"/>
          </ac:spMkLst>
        </pc:spChg>
      </pc:sldChg>
      <pc:sldChg chg="modSp add del mod">
        <pc:chgData name="Debbie Lawrence" userId="ebac6913-394f-47e0-b979-f2b24d814d31" providerId="ADAL" clId="{2FE298C4-291F-4200-950D-7896BD8FFC8B}" dt="2025-04-24T07:03:42.930" v="8797" actId="2696"/>
        <pc:sldMkLst>
          <pc:docMk/>
          <pc:sldMk cId="1329566175" sldId="1463"/>
        </pc:sldMkLst>
      </pc:sldChg>
      <pc:sldChg chg="add ord">
        <pc:chgData name="Debbie Lawrence" userId="ebac6913-394f-47e0-b979-f2b24d814d31" providerId="ADAL" clId="{2FE298C4-291F-4200-950D-7896BD8FFC8B}" dt="2025-04-24T07:04:12.137" v="8806"/>
        <pc:sldMkLst>
          <pc:docMk/>
          <pc:sldMk cId="2870308233" sldId="1463"/>
        </pc:sldMkLst>
      </pc:sldChg>
      <pc:sldChg chg="addSp delSp modSp new mod ord">
        <pc:chgData name="Debbie Lawrence" userId="ebac6913-394f-47e0-b979-f2b24d814d31" providerId="ADAL" clId="{2FE298C4-291F-4200-950D-7896BD8FFC8B}" dt="2025-04-24T07:03:53.418" v="8800"/>
        <pc:sldMkLst>
          <pc:docMk/>
          <pc:sldMk cId="4163617121" sldId="1464"/>
        </pc:sldMkLst>
        <pc:spChg chg="mod">
          <ac:chgData name="Debbie Lawrence" userId="ebac6913-394f-47e0-b979-f2b24d814d31" providerId="ADAL" clId="{2FE298C4-291F-4200-950D-7896BD8FFC8B}" dt="2025-04-23T15:51:31.304" v="8592" actId="20577"/>
          <ac:spMkLst>
            <pc:docMk/>
            <pc:sldMk cId="4163617121" sldId="1464"/>
            <ac:spMk id="2" creationId="{CE992F14-6136-AF06-2230-192DFB5288E9}"/>
          </ac:spMkLst>
        </pc:spChg>
        <pc:spChg chg="add mod">
          <ac:chgData name="Debbie Lawrence" userId="ebac6913-394f-47e0-b979-f2b24d814d31" providerId="ADAL" clId="{2FE298C4-291F-4200-950D-7896BD8FFC8B}" dt="2025-04-23T15:53:38.250" v="8620" actId="12"/>
          <ac:spMkLst>
            <pc:docMk/>
            <pc:sldMk cId="4163617121" sldId="1464"/>
            <ac:spMk id="5" creationId="{2A4CFC29-1337-9C26-D7D0-93B35F4FC847}"/>
          </ac:spMkLst>
        </pc:spChg>
      </pc:sldChg>
      <pc:sldChg chg="modSp new del mod">
        <pc:chgData name="Debbie Lawrence" userId="ebac6913-394f-47e0-b979-f2b24d814d31" providerId="ADAL" clId="{2FE298C4-291F-4200-950D-7896BD8FFC8B}" dt="2025-04-24T07:17:31.458" v="9171" actId="47"/>
        <pc:sldMkLst>
          <pc:docMk/>
          <pc:sldMk cId="3735219897" sldId="1465"/>
        </pc:sldMkLst>
      </pc:sldChg>
      <pc:sldChg chg="add del">
        <pc:chgData name="Debbie Lawrence" userId="ebac6913-394f-47e0-b979-f2b24d814d31" providerId="ADAL" clId="{2FE298C4-291F-4200-950D-7896BD8FFC8B}" dt="2025-04-24T07:05:59.819" v="8810" actId="47"/>
        <pc:sldMkLst>
          <pc:docMk/>
          <pc:sldMk cId="0" sldId="1466"/>
        </pc:sldMkLst>
      </pc:sldChg>
      <pc:sldChg chg="add del">
        <pc:chgData name="Debbie Lawrence" userId="ebac6913-394f-47e0-b979-f2b24d814d31" providerId="ADAL" clId="{2FE298C4-291F-4200-950D-7896BD8FFC8B}" dt="2025-04-24T07:06:15.339" v="8812" actId="47"/>
        <pc:sldMkLst>
          <pc:docMk/>
          <pc:sldMk cId="1529011454" sldId="1467"/>
        </pc:sldMkLst>
      </pc:sldChg>
      <pc:sldChg chg="add">
        <pc:chgData name="Debbie Lawrence" userId="ebac6913-394f-47e0-b979-f2b24d814d31" providerId="ADAL" clId="{2FE298C4-291F-4200-950D-7896BD8FFC8B}" dt="2025-04-24T07:05:35.736" v="8807"/>
        <pc:sldMkLst>
          <pc:docMk/>
          <pc:sldMk cId="3804159461" sldId="1468"/>
        </pc:sldMkLst>
      </pc:sldChg>
      <pc:sldChg chg="add del">
        <pc:chgData name="Debbie Lawrence" userId="ebac6913-394f-47e0-b979-f2b24d814d31" providerId="ADAL" clId="{2FE298C4-291F-4200-950D-7896BD8FFC8B}" dt="2025-04-24T07:06:47.823" v="8818" actId="47"/>
        <pc:sldMkLst>
          <pc:docMk/>
          <pc:sldMk cId="1279633397" sldId="1469"/>
        </pc:sldMkLst>
      </pc:sldChg>
      <pc:sldChg chg="addSp delSp modSp new mod">
        <pc:chgData name="Debbie Lawrence" userId="ebac6913-394f-47e0-b979-f2b24d814d31" providerId="ADAL" clId="{2FE298C4-291F-4200-950D-7896BD8FFC8B}" dt="2025-04-25T12:46:00.013" v="9992" actId="20577"/>
        <pc:sldMkLst>
          <pc:docMk/>
          <pc:sldMk cId="2577982026" sldId="1469"/>
        </pc:sldMkLst>
        <pc:spChg chg="mod">
          <ac:chgData name="Debbie Lawrence" userId="ebac6913-394f-47e0-b979-f2b24d814d31" providerId="ADAL" clId="{2FE298C4-291F-4200-950D-7896BD8FFC8B}" dt="2025-04-24T07:14:16.011" v="8985" actId="20577"/>
          <ac:spMkLst>
            <pc:docMk/>
            <pc:sldMk cId="2577982026" sldId="1469"/>
            <ac:spMk id="2" creationId="{F1EEADD3-B768-2C53-FD20-C25BFE8FD260}"/>
          </ac:spMkLst>
        </pc:spChg>
        <pc:spChg chg="add mod">
          <ac:chgData name="Debbie Lawrence" userId="ebac6913-394f-47e0-b979-f2b24d814d31" providerId="ADAL" clId="{2FE298C4-291F-4200-950D-7896BD8FFC8B}" dt="2025-04-25T12:46:00.013" v="9992" actId="20577"/>
          <ac:spMkLst>
            <pc:docMk/>
            <pc:sldMk cId="2577982026" sldId="1469"/>
            <ac:spMk id="5" creationId="{ABF72EE9-7D74-80BE-1C7B-9AF2B2E6081E}"/>
          </ac:spMkLst>
        </pc:spChg>
      </pc:sldChg>
      <pc:sldChg chg="add del">
        <pc:chgData name="Debbie Lawrence" userId="ebac6913-394f-47e0-b979-f2b24d814d31" providerId="ADAL" clId="{2FE298C4-291F-4200-950D-7896BD8FFC8B}" dt="2025-04-24T07:09:55.608" v="8854" actId="47"/>
        <pc:sldMkLst>
          <pc:docMk/>
          <pc:sldMk cId="169068126" sldId="1470"/>
        </pc:sldMkLst>
      </pc:sldChg>
      <pc:sldChg chg="add del">
        <pc:chgData name="Debbie Lawrence" userId="ebac6913-394f-47e0-b979-f2b24d814d31" providerId="ADAL" clId="{2FE298C4-291F-4200-950D-7896BD8FFC8B}" dt="2025-04-24T07:06:59.706" v="8819" actId="47"/>
        <pc:sldMkLst>
          <pc:docMk/>
          <pc:sldMk cId="93341887" sldId="1471"/>
        </pc:sldMkLst>
      </pc:sldChg>
      <pc:sldChg chg="add del">
        <pc:chgData name="Debbie Lawrence" userId="ebac6913-394f-47e0-b979-f2b24d814d31" providerId="ADAL" clId="{2FE298C4-291F-4200-950D-7896BD8FFC8B}" dt="2025-04-24T07:07:04.332" v="8823" actId="47"/>
        <pc:sldMkLst>
          <pc:docMk/>
          <pc:sldMk cId="0" sldId="1472"/>
        </pc:sldMkLst>
      </pc:sldChg>
      <pc:sldChg chg="add del">
        <pc:chgData name="Debbie Lawrence" userId="ebac6913-394f-47e0-b979-f2b24d814d31" providerId="ADAL" clId="{2FE298C4-291F-4200-950D-7896BD8FFC8B}" dt="2025-04-24T07:07:15.154" v="8834" actId="47"/>
        <pc:sldMkLst>
          <pc:docMk/>
          <pc:sldMk cId="1540220103" sldId="1473"/>
        </pc:sldMkLst>
      </pc:sldChg>
    </pc:docChg>
  </pc:docChgLst>
  <pc:docChgLst>
    <pc:chgData name="Rosie Coote-Cowling" userId="c5f4afe0-c3a5-4aec-94c8-4cf915783f5c" providerId="ADAL" clId="{EB41E590-C75F-4197-8C06-5CC53B2FCE41}"/>
    <pc:docChg chg="undo custSel modSld">
      <pc:chgData name="Rosie Coote-Cowling" userId="c5f4afe0-c3a5-4aec-94c8-4cf915783f5c" providerId="ADAL" clId="{EB41E590-C75F-4197-8C06-5CC53B2FCE41}" dt="2025-05-15T15:54:02.443" v="843" actId="20577"/>
      <pc:docMkLst>
        <pc:docMk/>
      </pc:docMkLst>
      <pc:sldChg chg="modSp mod">
        <pc:chgData name="Rosie Coote-Cowling" userId="c5f4afe0-c3a5-4aec-94c8-4cf915783f5c" providerId="ADAL" clId="{EB41E590-C75F-4197-8C06-5CC53B2FCE41}" dt="2025-05-15T15:54:02.443" v="843" actId="20577"/>
        <pc:sldMkLst>
          <pc:docMk/>
          <pc:sldMk cId="806054920" sldId="262"/>
        </pc:sldMkLst>
        <pc:spChg chg="mod">
          <ac:chgData name="Rosie Coote-Cowling" userId="c5f4afe0-c3a5-4aec-94c8-4cf915783f5c" providerId="ADAL" clId="{EB41E590-C75F-4197-8C06-5CC53B2FCE41}" dt="2025-05-15T15:53:58.473" v="839" actId="255"/>
          <ac:spMkLst>
            <pc:docMk/>
            <pc:sldMk cId="806054920" sldId="262"/>
            <ac:spMk id="3" creationId="{33A4047D-A8C1-5F77-BD44-9AC370ED620A}"/>
          </ac:spMkLst>
        </pc:spChg>
        <pc:spChg chg="mod">
          <ac:chgData name="Rosie Coote-Cowling" userId="c5f4afe0-c3a5-4aec-94c8-4cf915783f5c" providerId="ADAL" clId="{EB41E590-C75F-4197-8C06-5CC53B2FCE41}" dt="2025-05-15T15:54:02.443" v="843" actId="20577"/>
          <ac:spMkLst>
            <pc:docMk/>
            <pc:sldMk cId="806054920" sldId="262"/>
            <ac:spMk id="5" creationId="{C72635D7-A9D7-83C6-15AE-B415F9216A50}"/>
          </ac:spMkLst>
        </pc:spChg>
      </pc:sldChg>
      <pc:sldChg chg="modSp mod">
        <pc:chgData name="Rosie Coote-Cowling" userId="c5f4afe0-c3a5-4aec-94c8-4cf915783f5c" providerId="ADAL" clId="{EB41E590-C75F-4197-8C06-5CC53B2FCE41}" dt="2025-05-15T14:48:03.824" v="28" actId="1076"/>
        <pc:sldMkLst>
          <pc:docMk/>
          <pc:sldMk cId="0" sldId="343"/>
        </pc:sldMkLst>
        <pc:spChg chg="mod">
          <ac:chgData name="Rosie Coote-Cowling" userId="c5f4afe0-c3a5-4aec-94c8-4cf915783f5c" providerId="ADAL" clId="{EB41E590-C75F-4197-8C06-5CC53B2FCE41}" dt="2025-05-15T14:48:03.824" v="28" actId="1076"/>
          <ac:spMkLst>
            <pc:docMk/>
            <pc:sldMk cId="0" sldId="343"/>
            <ac:spMk id="3" creationId="{CAB4FFF1-1A7C-D6BC-2C22-85A3B2C40A5A}"/>
          </ac:spMkLst>
        </pc:spChg>
      </pc:sldChg>
      <pc:sldChg chg="modSp mod">
        <pc:chgData name="Rosie Coote-Cowling" userId="c5f4afe0-c3a5-4aec-94c8-4cf915783f5c" providerId="ADAL" clId="{EB41E590-C75F-4197-8C06-5CC53B2FCE41}" dt="2025-05-15T14:48:24.263" v="43" actId="20577"/>
        <pc:sldMkLst>
          <pc:docMk/>
          <pc:sldMk cId="3775870659" sldId="366"/>
        </pc:sldMkLst>
        <pc:spChg chg="mod">
          <ac:chgData name="Rosie Coote-Cowling" userId="c5f4afe0-c3a5-4aec-94c8-4cf915783f5c" providerId="ADAL" clId="{EB41E590-C75F-4197-8C06-5CC53B2FCE41}" dt="2025-05-15T14:48:24.263" v="43" actId="20577"/>
          <ac:spMkLst>
            <pc:docMk/>
            <pc:sldMk cId="3775870659" sldId="366"/>
            <ac:spMk id="5" creationId="{481AF933-B449-1248-FC2A-AC56B8329E9A}"/>
          </ac:spMkLst>
        </pc:spChg>
      </pc:sldChg>
      <pc:sldChg chg="modSp mod">
        <pc:chgData name="Rosie Coote-Cowling" userId="c5f4afe0-c3a5-4aec-94c8-4cf915783f5c" providerId="ADAL" clId="{EB41E590-C75F-4197-8C06-5CC53B2FCE41}" dt="2025-05-15T15:10:34.750" v="382" actId="20577"/>
        <pc:sldMkLst>
          <pc:docMk/>
          <pc:sldMk cId="706142955" sldId="386"/>
        </pc:sldMkLst>
        <pc:spChg chg="mod">
          <ac:chgData name="Rosie Coote-Cowling" userId="c5f4afe0-c3a5-4aec-94c8-4cf915783f5c" providerId="ADAL" clId="{EB41E590-C75F-4197-8C06-5CC53B2FCE41}" dt="2025-05-15T15:10:34.750" v="382" actId="20577"/>
          <ac:spMkLst>
            <pc:docMk/>
            <pc:sldMk cId="706142955" sldId="386"/>
            <ac:spMk id="3" creationId="{66590B0B-A306-D10A-24D5-1F576E6FBC73}"/>
          </ac:spMkLst>
        </pc:spChg>
      </pc:sldChg>
      <pc:sldChg chg="modSp mod">
        <pc:chgData name="Rosie Coote-Cowling" userId="c5f4afe0-c3a5-4aec-94c8-4cf915783f5c" providerId="ADAL" clId="{EB41E590-C75F-4197-8C06-5CC53B2FCE41}" dt="2025-05-15T15:50:59.310" v="752" actId="6549"/>
        <pc:sldMkLst>
          <pc:docMk/>
          <pc:sldMk cId="2202242169" sldId="417"/>
        </pc:sldMkLst>
        <pc:spChg chg="mod">
          <ac:chgData name="Rosie Coote-Cowling" userId="c5f4afe0-c3a5-4aec-94c8-4cf915783f5c" providerId="ADAL" clId="{EB41E590-C75F-4197-8C06-5CC53B2FCE41}" dt="2025-05-15T15:50:59.310" v="752" actId="6549"/>
          <ac:spMkLst>
            <pc:docMk/>
            <pc:sldMk cId="2202242169" sldId="417"/>
            <ac:spMk id="5" creationId="{58F86E48-714D-F641-F234-B3ABB00AEA42}"/>
          </ac:spMkLst>
        </pc:spChg>
      </pc:sldChg>
      <pc:sldChg chg="modSp mod">
        <pc:chgData name="Rosie Coote-Cowling" userId="c5f4afe0-c3a5-4aec-94c8-4cf915783f5c" providerId="ADAL" clId="{EB41E590-C75F-4197-8C06-5CC53B2FCE41}" dt="2025-05-15T15:51:33.398" v="778" actId="20577"/>
        <pc:sldMkLst>
          <pc:docMk/>
          <pc:sldMk cId="3344499311" sldId="418"/>
        </pc:sldMkLst>
        <pc:spChg chg="mod">
          <ac:chgData name="Rosie Coote-Cowling" userId="c5f4afe0-c3a5-4aec-94c8-4cf915783f5c" providerId="ADAL" clId="{EB41E590-C75F-4197-8C06-5CC53B2FCE41}" dt="2025-05-15T15:51:33.398" v="778" actId="20577"/>
          <ac:spMkLst>
            <pc:docMk/>
            <pc:sldMk cId="3344499311" sldId="418"/>
            <ac:spMk id="2" creationId="{C49DA5E3-6FEE-7D5B-1A40-4A92E20686CC}"/>
          </ac:spMkLst>
        </pc:spChg>
        <pc:spChg chg="mod">
          <ac:chgData name="Rosie Coote-Cowling" userId="c5f4afe0-c3a5-4aec-94c8-4cf915783f5c" providerId="ADAL" clId="{EB41E590-C75F-4197-8C06-5CC53B2FCE41}" dt="2025-05-15T15:51:30.268" v="776" actId="20577"/>
          <ac:spMkLst>
            <pc:docMk/>
            <pc:sldMk cId="3344499311" sldId="418"/>
            <ac:spMk id="7" creationId="{DBAB1EED-D4EC-79BF-BCE4-DF3A2C3D85C7}"/>
          </ac:spMkLst>
        </pc:spChg>
      </pc:sldChg>
      <pc:sldChg chg="modSp mod">
        <pc:chgData name="Rosie Coote-Cowling" userId="c5f4afe0-c3a5-4aec-94c8-4cf915783f5c" providerId="ADAL" clId="{EB41E590-C75F-4197-8C06-5CC53B2FCE41}" dt="2025-05-15T15:51:52.309" v="787" actId="20577"/>
        <pc:sldMkLst>
          <pc:docMk/>
          <pc:sldMk cId="2057061571" sldId="419"/>
        </pc:sldMkLst>
        <pc:spChg chg="mod">
          <ac:chgData name="Rosie Coote-Cowling" userId="c5f4afe0-c3a5-4aec-94c8-4cf915783f5c" providerId="ADAL" clId="{EB41E590-C75F-4197-8C06-5CC53B2FCE41}" dt="2025-05-15T15:51:52.309" v="787" actId="20577"/>
          <ac:spMkLst>
            <pc:docMk/>
            <pc:sldMk cId="2057061571" sldId="419"/>
            <ac:spMk id="5" creationId="{272E04DF-45BC-A760-5B4E-CE01755A21A8}"/>
          </ac:spMkLst>
        </pc:spChg>
      </pc:sldChg>
      <pc:sldChg chg="modSp mod">
        <pc:chgData name="Rosie Coote-Cowling" userId="c5f4afe0-c3a5-4aec-94c8-4cf915783f5c" providerId="ADAL" clId="{EB41E590-C75F-4197-8C06-5CC53B2FCE41}" dt="2025-05-15T15:06:05.838" v="193" actId="20577"/>
        <pc:sldMkLst>
          <pc:docMk/>
          <pc:sldMk cId="4127097257" sldId="508"/>
        </pc:sldMkLst>
        <pc:spChg chg="mod">
          <ac:chgData name="Rosie Coote-Cowling" userId="c5f4afe0-c3a5-4aec-94c8-4cf915783f5c" providerId="ADAL" clId="{EB41E590-C75F-4197-8C06-5CC53B2FCE41}" dt="2025-05-15T15:06:05.838" v="193" actId="20577"/>
          <ac:spMkLst>
            <pc:docMk/>
            <pc:sldMk cId="4127097257" sldId="508"/>
            <ac:spMk id="3" creationId="{66590B0B-A306-D10A-24D5-1F576E6FBC73}"/>
          </ac:spMkLst>
        </pc:spChg>
      </pc:sldChg>
      <pc:sldChg chg="modSp mod">
        <pc:chgData name="Rosie Coote-Cowling" userId="c5f4afe0-c3a5-4aec-94c8-4cf915783f5c" providerId="ADAL" clId="{EB41E590-C75F-4197-8C06-5CC53B2FCE41}" dt="2025-05-15T15:05:40.949" v="186" actId="20577"/>
        <pc:sldMkLst>
          <pc:docMk/>
          <pc:sldMk cId="1087317709" sldId="510"/>
        </pc:sldMkLst>
        <pc:spChg chg="mod">
          <ac:chgData name="Rosie Coote-Cowling" userId="c5f4afe0-c3a5-4aec-94c8-4cf915783f5c" providerId="ADAL" clId="{EB41E590-C75F-4197-8C06-5CC53B2FCE41}" dt="2025-05-15T15:05:40.949" v="186" actId="20577"/>
          <ac:spMkLst>
            <pc:docMk/>
            <pc:sldMk cId="1087317709" sldId="510"/>
            <ac:spMk id="5" creationId="{5002D892-5253-B5D9-11B1-D077916DDCF1}"/>
          </ac:spMkLst>
        </pc:spChg>
      </pc:sldChg>
      <pc:sldChg chg="modSp mod">
        <pc:chgData name="Rosie Coote-Cowling" userId="c5f4afe0-c3a5-4aec-94c8-4cf915783f5c" providerId="ADAL" clId="{EB41E590-C75F-4197-8C06-5CC53B2FCE41}" dt="2025-05-15T15:09:34.654" v="348" actId="1076"/>
        <pc:sldMkLst>
          <pc:docMk/>
          <pc:sldMk cId="3865717873" sldId="511"/>
        </pc:sldMkLst>
        <pc:spChg chg="mod">
          <ac:chgData name="Rosie Coote-Cowling" userId="c5f4afe0-c3a5-4aec-94c8-4cf915783f5c" providerId="ADAL" clId="{EB41E590-C75F-4197-8C06-5CC53B2FCE41}" dt="2025-05-15T15:09:34.654" v="348" actId="1076"/>
          <ac:spMkLst>
            <pc:docMk/>
            <pc:sldMk cId="3865717873" sldId="511"/>
            <ac:spMk id="5" creationId="{24EC61AE-A187-FA67-DB9C-ADAE62E43BF6}"/>
          </ac:spMkLst>
        </pc:spChg>
      </pc:sldChg>
      <pc:sldChg chg="modSp mod">
        <pc:chgData name="Rosie Coote-Cowling" userId="c5f4afe0-c3a5-4aec-94c8-4cf915783f5c" providerId="ADAL" clId="{EB41E590-C75F-4197-8C06-5CC53B2FCE41}" dt="2025-05-15T15:09:16.135" v="347" actId="1076"/>
        <pc:sldMkLst>
          <pc:docMk/>
          <pc:sldMk cId="2615505925" sldId="513"/>
        </pc:sldMkLst>
        <pc:spChg chg="mod">
          <ac:chgData name="Rosie Coote-Cowling" userId="c5f4afe0-c3a5-4aec-94c8-4cf915783f5c" providerId="ADAL" clId="{EB41E590-C75F-4197-8C06-5CC53B2FCE41}" dt="2025-05-15T15:09:10.798" v="346" actId="20577"/>
          <ac:spMkLst>
            <pc:docMk/>
            <pc:sldMk cId="2615505925" sldId="513"/>
            <ac:spMk id="5" creationId="{26E71C58-E3B5-FEDE-465F-AE3E3FA94E4F}"/>
          </ac:spMkLst>
        </pc:spChg>
        <pc:spChg chg="mod">
          <ac:chgData name="Rosie Coote-Cowling" userId="c5f4afe0-c3a5-4aec-94c8-4cf915783f5c" providerId="ADAL" clId="{EB41E590-C75F-4197-8C06-5CC53B2FCE41}" dt="2025-05-15T15:09:16.135" v="347" actId="1076"/>
          <ac:spMkLst>
            <pc:docMk/>
            <pc:sldMk cId="2615505925" sldId="513"/>
            <ac:spMk id="6" creationId="{F303D312-6B61-7967-7E5B-9437A6C48992}"/>
          </ac:spMkLst>
        </pc:spChg>
      </pc:sldChg>
      <pc:sldChg chg="modSp mod">
        <pc:chgData name="Rosie Coote-Cowling" userId="c5f4afe0-c3a5-4aec-94c8-4cf915783f5c" providerId="ADAL" clId="{EB41E590-C75F-4197-8C06-5CC53B2FCE41}" dt="2025-05-15T15:05:20.669" v="177" actId="1076"/>
        <pc:sldMkLst>
          <pc:docMk/>
          <pc:sldMk cId="169848125" sldId="518"/>
        </pc:sldMkLst>
        <pc:spChg chg="mod">
          <ac:chgData name="Rosie Coote-Cowling" userId="c5f4afe0-c3a5-4aec-94c8-4cf915783f5c" providerId="ADAL" clId="{EB41E590-C75F-4197-8C06-5CC53B2FCE41}" dt="2025-05-15T15:05:18.497" v="176" actId="20577"/>
          <ac:spMkLst>
            <pc:docMk/>
            <pc:sldMk cId="169848125" sldId="518"/>
            <ac:spMk id="5" creationId="{CB69D89F-5DAC-F3E7-62CE-25E8A2002D59}"/>
          </ac:spMkLst>
        </pc:spChg>
        <pc:spChg chg="mod">
          <ac:chgData name="Rosie Coote-Cowling" userId="c5f4afe0-c3a5-4aec-94c8-4cf915783f5c" providerId="ADAL" clId="{EB41E590-C75F-4197-8C06-5CC53B2FCE41}" dt="2025-05-15T15:05:20.669" v="177" actId="1076"/>
          <ac:spMkLst>
            <pc:docMk/>
            <pc:sldMk cId="169848125" sldId="518"/>
            <ac:spMk id="6" creationId="{703C9A4E-9465-84A1-C424-4F96C407AD95}"/>
          </ac:spMkLst>
        </pc:spChg>
      </pc:sldChg>
      <pc:sldChg chg="modSp mod">
        <pc:chgData name="Rosie Coote-Cowling" userId="c5f4afe0-c3a5-4aec-94c8-4cf915783f5c" providerId="ADAL" clId="{EB41E590-C75F-4197-8C06-5CC53B2FCE41}" dt="2025-05-15T15:09:52.711" v="357" actId="20577"/>
        <pc:sldMkLst>
          <pc:docMk/>
          <pc:sldMk cId="4035843568" sldId="527"/>
        </pc:sldMkLst>
        <pc:spChg chg="mod">
          <ac:chgData name="Rosie Coote-Cowling" userId="c5f4afe0-c3a5-4aec-94c8-4cf915783f5c" providerId="ADAL" clId="{EB41E590-C75F-4197-8C06-5CC53B2FCE41}" dt="2025-05-15T15:09:52.711" v="357" actId="20577"/>
          <ac:spMkLst>
            <pc:docMk/>
            <pc:sldMk cId="4035843568" sldId="527"/>
            <ac:spMk id="3" creationId="{66590B0B-A306-D10A-24D5-1F576E6FBC73}"/>
          </ac:spMkLst>
        </pc:spChg>
      </pc:sldChg>
      <pc:sldChg chg="modSp mod">
        <pc:chgData name="Rosie Coote-Cowling" userId="c5f4afe0-c3a5-4aec-94c8-4cf915783f5c" providerId="ADAL" clId="{EB41E590-C75F-4197-8C06-5CC53B2FCE41}" dt="2025-05-15T15:11:25.117" v="408" actId="20577"/>
        <pc:sldMkLst>
          <pc:docMk/>
          <pc:sldMk cId="1676522643" sldId="529"/>
        </pc:sldMkLst>
        <pc:spChg chg="mod">
          <ac:chgData name="Rosie Coote-Cowling" userId="c5f4afe0-c3a5-4aec-94c8-4cf915783f5c" providerId="ADAL" clId="{EB41E590-C75F-4197-8C06-5CC53B2FCE41}" dt="2025-05-15T15:11:25.117" v="408" actId="20577"/>
          <ac:spMkLst>
            <pc:docMk/>
            <pc:sldMk cId="1676522643" sldId="529"/>
            <ac:spMk id="2" creationId="{C49DA5E3-6FEE-7D5B-1A40-4A92E20686CC}"/>
          </ac:spMkLst>
        </pc:spChg>
      </pc:sldChg>
      <pc:sldChg chg="modSp mod">
        <pc:chgData name="Rosie Coote-Cowling" userId="c5f4afe0-c3a5-4aec-94c8-4cf915783f5c" providerId="ADAL" clId="{EB41E590-C75F-4197-8C06-5CC53B2FCE41}" dt="2025-05-15T15:12:51.397" v="429" actId="207"/>
        <pc:sldMkLst>
          <pc:docMk/>
          <pc:sldMk cId="1196989317" sldId="534"/>
        </pc:sldMkLst>
        <pc:spChg chg="mod">
          <ac:chgData name="Rosie Coote-Cowling" userId="c5f4afe0-c3a5-4aec-94c8-4cf915783f5c" providerId="ADAL" clId="{EB41E590-C75F-4197-8C06-5CC53B2FCE41}" dt="2025-05-15T15:12:51.397" v="429" actId="207"/>
          <ac:spMkLst>
            <pc:docMk/>
            <pc:sldMk cId="1196989317" sldId="534"/>
            <ac:spMk id="6" creationId="{A7921E1A-EE80-1E11-4F63-23283CB54038}"/>
          </ac:spMkLst>
        </pc:spChg>
      </pc:sldChg>
      <pc:sldChg chg="modSp mod">
        <pc:chgData name="Rosie Coote-Cowling" userId="c5f4afe0-c3a5-4aec-94c8-4cf915783f5c" providerId="ADAL" clId="{EB41E590-C75F-4197-8C06-5CC53B2FCE41}" dt="2025-05-15T15:15:57.759" v="494" actId="1076"/>
        <pc:sldMkLst>
          <pc:docMk/>
          <pc:sldMk cId="422026372" sldId="535"/>
        </pc:sldMkLst>
        <pc:spChg chg="mod">
          <ac:chgData name="Rosie Coote-Cowling" userId="c5f4afe0-c3a5-4aec-94c8-4cf915783f5c" providerId="ADAL" clId="{EB41E590-C75F-4197-8C06-5CC53B2FCE41}" dt="2025-05-15T15:15:57.759" v="494" actId="1076"/>
          <ac:spMkLst>
            <pc:docMk/>
            <pc:sldMk cId="422026372" sldId="535"/>
            <ac:spMk id="3" creationId="{66590B0B-A306-D10A-24D5-1F576E6FBC73}"/>
          </ac:spMkLst>
        </pc:spChg>
      </pc:sldChg>
      <pc:sldChg chg="modSp mod">
        <pc:chgData name="Rosie Coote-Cowling" userId="c5f4afe0-c3a5-4aec-94c8-4cf915783f5c" providerId="ADAL" clId="{EB41E590-C75F-4197-8C06-5CC53B2FCE41}" dt="2025-05-15T15:13:36.306" v="443" actId="1076"/>
        <pc:sldMkLst>
          <pc:docMk/>
          <pc:sldMk cId="2735022680" sldId="536"/>
        </pc:sldMkLst>
        <pc:spChg chg="mod">
          <ac:chgData name="Rosie Coote-Cowling" userId="c5f4afe0-c3a5-4aec-94c8-4cf915783f5c" providerId="ADAL" clId="{EB41E590-C75F-4197-8C06-5CC53B2FCE41}" dt="2025-05-15T14:47:02.442" v="2" actId="313"/>
          <ac:spMkLst>
            <pc:docMk/>
            <pc:sldMk cId="2735022680" sldId="536"/>
            <ac:spMk id="2" creationId="{C49DA5E3-6FEE-7D5B-1A40-4A92E20686CC}"/>
          </ac:spMkLst>
        </pc:spChg>
        <pc:spChg chg="mod">
          <ac:chgData name="Rosie Coote-Cowling" userId="c5f4afe0-c3a5-4aec-94c8-4cf915783f5c" providerId="ADAL" clId="{EB41E590-C75F-4197-8C06-5CC53B2FCE41}" dt="2025-05-15T15:13:36.306" v="443" actId="1076"/>
          <ac:spMkLst>
            <pc:docMk/>
            <pc:sldMk cId="2735022680" sldId="536"/>
            <ac:spMk id="5" creationId="{94B4F7C6-6C85-7099-CD08-A0AF3F85ADB7}"/>
          </ac:spMkLst>
        </pc:spChg>
      </pc:sldChg>
      <pc:sldChg chg="modSp mod">
        <pc:chgData name="Rosie Coote-Cowling" userId="c5f4afe0-c3a5-4aec-94c8-4cf915783f5c" providerId="ADAL" clId="{EB41E590-C75F-4197-8C06-5CC53B2FCE41}" dt="2025-05-15T15:33:37.242" v="559" actId="1076"/>
        <pc:sldMkLst>
          <pc:docMk/>
          <pc:sldMk cId="169664121" sldId="540"/>
        </pc:sldMkLst>
        <pc:spChg chg="mod">
          <ac:chgData name="Rosie Coote-Cowling" userId="c5f4afe0-c3a5-4aec-94c8-4cf915783f5c" providerId="ADAL" clId="{EB41E590-C75F-4197-8C06-5CC53B2FCE41}" dt="2025-05-15T15:33:37.242" v="559" actId="1076"/>
          <ac:spMkLst>
            <pc:docMk/>
            <pc:sldMk cId="169664121" sldId="540"/>
            <ac:spMk id="5" creationId="{51544C93-6AA4-D0AC-2B8F-895A846BFC37}"/>
          </ac:spMkLst>
        </pc:spChg>
      </pc:sldChg>
      <pc:sldChg chg="modSp mod">
        <pc:chgData name="Rosie Coote-Cowling" userId="c5f4afe0-c3a5-4aec-94c8-4cf915783f5c" providerId="ADAL" clId="{EB41E590-C75F-4197-8C06-5CC53B2FCE41}" dt="2025-05-15T15:34:01.318" v="565" actId="20577"/>
        <pc:sldMkLst>
          <pc:docMk/>
          <pc:sldMk cId="2796332818" sldId="541"/>
        </pc:sldMkLst>
        <pc:spChg chg="mod">
          <ac:chgData name="Rosie Coote-Cowling" userId="c5f4afe0-c3a5-4aec-94c8-4cf915783f5c" providerId="ADAL" clId="{EB41E590-C75F-4197-8C06-5CC53B2FCE41}" dt="2025-05-15T15:34:01.318" v="565" actId="20577"/>
          <ac:spMkLst>
            <pc:docMk/>
            <pc:sldMk cId="2796332818" sldId="541"/>
            <ac:spMk id="3" creationId="{66590B0B-A306-D10A-24D5-1F576E6FBC73}"/>
          </ac:spMkLst>
        </pc:spChg>
      </pc:sldChg>
      <pc:sldChg chg="modSp mod">
        <pc:chgData name="Rosie Coote-Cowling" userId="c5f4afe0-c3a5-4aec-94c8-4cf915783f5c" providerId="ADAL" clId="{EB41E590-C75F-4197-8C06-5CC53B2FCE41}" dt="2025-05-15T14:50:40.864" v="135" actId="20577"/>
        <pc:sldMkLst>
          <pc:docMk/>
          <pc:sldMk cId="294737817" sldId="626"/>
        </pc:sldMkLst>
        <pc:spChg chg="mod">
          <ac:chgData name="Rosie Coote-Cowling" userId="c5f4afe0-c3a5-4aec-94c8-4cf915783f5c" providerId="ADAL" clId="{EB41E590-C75F-4197-8C06-5CC53B2FCE41}" dt="2025-05-15T14:50:40.864" v="135" actId="20577"/>
          <ac:spMkLst>
            <pc:docMk/>
            <pc:sldMk cId="294737817" sldId="626"/>
            <ac:spMk id="5" creationId="{B972EE39-D0AE-543E-7963-CD87764C911F}"/>
          </ac:spMkLst>
        </pc:spChg>
      </pc:sldChg>
      <pc:sldChg chg="modSp mod">
        <pc:chgData name="Rosie Coote-Cowling" userId="c5f4afe0-c3a5-4aec-94c8-4cf915783f5c" providerId="ADAL" clId="{EB41E590-C75F-4197-8C06-5CC53B2FCE41}" dt="2025-05-15T15:51:19.105" v="755" actId="20577"/>
        <pc:sldMkLst>
          <pc:docMk/>
          <pc:sldMk cId="2624247987" sldId="628"/>
        </pc:sldMkLst>
        <pc:spChg chg="mod">
          <ac:chgData name="Rosie Coote-Cowling" userId="c5f4afe0-c3a5-4aec-94c8-4cf915783f5c" providerId="ADAL" clId="{EB41E590-C75F-4197-8C06-5CC53B2FCE41}" dt="2025-05-15T15:51:19.105" v="755" actId="20577"/>
          <ac:spMkLst>
            <pc:docMk/>
            <pc:sldMk cId="2624247987" sldId="628"/>
            <ac:spMk id="5" creationId="{6A9B5633-AD0C-3D3A-91FF-557D679D1DE4}"/>
          </ac:spMkLst>
        </pc:spChg>
      </pc:sldChg>
      <pc:sldChg chg="modSp mod">
        <pc:chgData name="Rosie Coote-Cowling" userId="c5f4afe0-c3a5-4aec-94c8-4cf915783f5c" providerId="ADAL" clId="{EB41E590-C75F-4197-8C06-5CC53B2FCE41}" dt="2025-05-15T15:49:10.130" v="722" actId="207"/>
        <pc:sldMkLst>
          <pc:docMk/>
          <pc:sldMk cId="4164963755" sldId="665"/>
        </pc:sldMkLst>
        <pc:spChg chg="mod">
          <ac:chgData name="Rosie Coote-Cowling" userId="c5f4afe0-c3a5-4aec-94c8-4cf915783f5c" providerId="ADAL" clId="{EB41E590-C75F-4197-8C06-5CC53B2FCE41}" dt="2025-05-15T15:49:10.130" v="722" actId="207"/>
          <ac:spMkLst>
            <pc:docMk/>
            <pc:sldMk cId="4164963755" sldId="665"/>
            <ac:spMk id="3" creationId="{66590B0B-A306-D10A-24D5-1F576E6FBC73}"/>
          </ac:spMkLst>
        </pc:spChg>
      </pc:sldChg>
      <pc:sldChg chg="modSp mod">
        <pc:chgData name="Rosie Coote-Cowling" userId="c5f4afe0-c3a5-4aec-94c8-4cf915783f5c" providerId="ADAL" clId="{EB41E590-C75F-4197-8C06-5CC53B2FCE41}" dt="2025-05-15T15:11:34.153" v="409" actId="14100"/>
        <pc:sldMkLst>
          <pc:docMk/>
          <pc:sldMk cId="52484301" sldId="671"/>
        </pc:sldMkLst>
        <pc:graphicFrameChg chg="mod modGraphic">
          <ac:chgData name="Rosie Coote-Cowling" userId="c5f4afe0-c3a5-4aec-94c8-4cf915783f5c" providerId="ADAL" clId="{EB41E590-C75F-4197-8C06-5CC53B2FCE41}" dt="2025-05-15T15:11:34.153" v="409" actId="14100"/>
          <ac:graphicFrameMkLst>
            <pc:docMk/>
            <pc:sldMk cId="52484301" sldId="671"/>
            <ac:graphicFrameMk id="6" creationId="{0BDD2195-6C1B-0C9B-4B9E-02A8861CBA00}"/>
          </ac:graphicFrameMkLst>
        </pc:graphicFrameChg>
      </pc:sldChg>
      <pc:sldChg chg="modSp mod">
        <pc:chgData name="Rosie Coote-Cowling" userId="c5f4afe0-c3a5-4aec-94c8-4cf915783f5c" providerId="ADAL" clId="{EB41E590-C75F-4197-8C06-5CC53B2FCE41}" dt="2025-05-15T15:10:14.649" v="365" actId="20577"/>
        <pc:sldMkLst>
          <pc:docMk/>
          <pc:sldMk cId="222289323" sldId="672"/>
        </pc:sldMkLst>
        <pc:spChg chg="mod">
          <ac:chgData name="Rosie Coote-Cowling" userId="c5f4afe0-c3a5-4aec-94c8-4cf915783f5c" providerId="ADAL" clId="{EB41E590-C75F-4197-8C06-5CC53B2FCE41}" dt="2025-05-15T15:10:14.649" v="365" actId="20577"/>
          <ac:spMkLst>
            <pc:docMk/>
            <pc:sldMk cId="222289323" sldId="672"/>
            <ac:spMk id="3" creationId="{66590B0B-A306-D10A-24D5-1F576E6FBC73}"/>
          </ac:spMkLst>
        </pc:spChg>
      </pc:sldChg>
      <pc:sldChg chg="modSp mod">
        <pc:chgData name="Rosie Coote-Cowling" userId="c5f4afe0-c3a5-4aec-94c8-4cf915783f5c" providerId="ADAL" clId="{EB41E590-C75F-4197-8C06-5CC53B2FCE41}" dt="2025-05-15T14:49:00.629" v="60" actId="20577"/>
        <pc:sldMkLst>
          <pc:docMk/>
          <pc:sldMk cId="518569452" sldId="676"/>
        </pc:sldMkLst>
        <pc:spChg chg="mod">
          <ac:chgData name="Rosie Coote-Cowling" userId="c5f4afe0-c3a5-4aec-94c8-4cf915783f5c" providerId="ADAL" clId="{EB41E590-C75F-4197-8C06-5CC53B2FCE41}" dt="2025-05-15T14:49:00.629" v="60" actId="20577"/>
          <ac:spMkLst>
            <pc:docMk/>
            <pc:sldMk cId="518569452" sldId="676"/>
            <ac:spMk id="5" creationId="{666FD4BA-E59A-71E2-89C5-C123F1456A6D}"/>
          </ac:spMkLst>
        </pc:spChg>
      </pc:sldChg>
      <pc:sldChg chg="modSp mod">
        <pc:chgData name="Rosie Coote-Cowling" userId="c5f4afe0-c3a5-4aec-94c8-4cf915783f5c" providerId="ADAL" clId="{EB41E590-C75F-4197-8C06-5CC53B2FCE41}" dt="2025-05-15T14:49:08.400" v="62" actId="20577"/>
        <pc:sldMkLst>
          <pc:docMk/>
          <pc:sldMk cId="4121338860" sldId="677"/>
        </pc:sldMkLst>
        <pc:spChg chg="mod">
          <ac:chgData name="Rosie Coote-Cowling" userId="c5f4afe0-c3a5-4aec-94c8-4cf915783f5c" providerId="ADAL" clId="{EB41E590-C75F-4197-8C06-5CC53B2FCE41}" dt="2025-05-15T14:49:08.400" v="62" actId="20577"/>
          <ac:spMkLst>
            <pc:docMk/>
            <pc:sldMk cId="4121338860" sldId="677"/>
            <ac:spMk id="5" creationId="{E22AA4AB-E197-AF40-971F-CBFB1EFFCAC2}"/>
          </ac:spMkLst>
        </pc:spChg>
      </pc:sldChg>
      <pc:sldChg chg="modSp mod">
        <pc:chgData name="Rosie Coote-Cowling" userId="c5f4afe0-c3a5-4aec-94c8-4cf915783f5c" providerId="ADAL" clId="{EB41E590-C75F-4197-8C06-5CC53B2FCE41}" dt="2025-05-15T14:49:41.960" v="86" actId="20577"/>
        <pc:sldMkLst>
          <pc:docMk/>
          <pc:sldMk cId="3295919330" sldId="678"/>
        </pc:sldMkLst>
        <pc:spChg chg="mod">
          <ac:chgData name="Rosie Coote-Cowling" userId="c5f4afe0-c3a5-4aec-94c8-4cf915783f5c" providerId="ADAL" clId="{EB41E590-C75F-4197-8C06-5CC53B2FCE41}" dt="2025-05-15T14:49:41.960" v="86" actId="20577"/>
          <ac:spMkLst>
            <pc:docMk/>
            <pc:sldMk cId="3295919330" sldId="678"/>
            <ac:spMk id="5" creationId="{81D04018-1F2C-09F9-6CD2-8552A96ADB58}"/>
          </ac:spMkLst>
        </pc:spChg>
      </pc:sldChg>
      <pc:sldChg chg="modSp mod">
        <pc:chgData name="Rosie Coote-Cowling" userId="c5f4afe0-c3a5-4aec-94c8-4cf915783f5c" providerId="ADAL" clId="{EB41E590-C75F-4197-8C06-5CC53B2FCE41}" dt="2025-05-15T14:50:06.110" v="102" actId="20577"/>
        <pc:sldMkLst>
          <pc:docMk/>
          <pc:sldMk cId="647373487" sldId="679"/>
        </pc:sldMkLst>
        <pc:spChg chg="mod">
          <ac:chgData name="Rosie Coote-Cowling" userId="c5f4afe0-c3a5-4aec-94c8-4cf915783f5c" providerId="ADAL" clId="{EB41E590-C75F-4197-8C06-5CC53B2FCE41}" dt="2025-05-15T14:50:06.110" v="102" actId="20577"/>
          <ac:spMkLst>
            <pc:docMk/>
            <pc:sldMk cId="647373487" sldId="679"/>
            <ac:spMk id="5" creationId="{2AEB270F-9665-666C-F80E-E38CDD5D6666}"/>
          </ac:spMkLst>
        </pc:spChg>
      </pc:sldChg>
      <pc:sldChg chg="modSp mod">
        <pc:chgData name="Rosie Coote-Cowling" userId="c5f4afe0-c3a5-4aec-94c8-4cf915783f5c" providerId="ADAL" clId="{EB41E590-C75F-4197-8C06-5CC53B2FCE41}" dt="2025-05-15T14:48:39.847" v="55" actId="20577"/>
        <pc:sldMkLst>
          <pc:docMk/>
          <pc:sldMk cId="3304427326" sldId="680"/>
        </pc:sldMkLst>
        <pc:spChg chg="mod">
          <ac:chgData name="Rosie Coote-Cowling" userId="c5f4afe0-c3a5-4aec-94c8-4cf915783f5c" providerId="ADAL" clId="{EB41E590-C75F-4197-8C06-5CC53B2FCE41}" dt="2025-05-15T14:48:39.847" v="55" actId="20577"/>
          <ac:spMkLst>
            <pc:docMk/>
            <pc:sldMk cId="3304427326" sldId="680"/>
            <ac:spMk id="5" creationId="{F42B32A5-1EFD-3F85-34DB-BBCF17E75FB6}"/>
          </ac:spMkLst>
        </pc:spChg>
      </pc:sldChg>
      <pc:sldChg chg="modSp mod">
        <pc:chgData name="Rosie Coote-Cowling" userId="c5f4afe0-c3a5-4aec-94c8-4cf915783f5c" providerId="ADAL" clId="{EB41E590-C75F-4197-8C06-5CC53B2FCE41}" dt="2025-05-15T15:46:22.373" v="625" actId="255"/>
        <pc:sldMkLst>
          <pc:docMk/>
          <pc:sldMk cId="3022793759" sldId="1337"/>
        </pc:sldMkLst>
        <pc:spChg chg="mod">
          <ac:chgData name="Rosie Coote-Cowling" userId="c5f4afe0-c3a5-4aec-94c8-4cf915783f5c" providerId="ADAL" clId="{EB41E590-C75F-4197-8C06-5CC53B2FCE41}" dt="2025-05-15T15:46:22.373" v="625" actId="255"/>
          <ac:spMkLst>
            <pc:docMk/>
            <pc:sldMk cId="3022793759" sldId="1337"/>
            <ac:spMk id="2" creationId="{BE016109-807E-411A-EF68-9CAB082949B2}"/>
          </ac:spMkLst>
        </pc:spChg>
        <pc:spChg chg="mod">
          <ac:chgData name="Rosie Coote-Cowling" userId="c5f4afe0-c3a5-4aec-94c8-4cf915783f5c" providerId="ADAL" clId="{EB41E590-C75F-4197-8C06-5CC53B2FCE41}" dt="2025-05-15T15:35:35.666" v="584" actId="1076"/>
          <ac:spMkLst>
            <pc:docMk/>
            <pc:sldMk cId="3022793759" sldId="1337"/>
            <ac:spMk id="3" creationId="{A70016B6-7C3F-A1CD-3476-5271CC5B69BE}"/>
          </ac:spMkLst>
        </pc:spChg>
        <pc:spChg chg="mod">
          <ac:chgData name="Rosie Coote-Cowling" userId="c5f4afe0-c3a5-4aec-94c8-4cf915783f5c" providerId="ADAL" clId="{EB41E590-C75F-4197-8C06-5CC53B2FCE41}" dt="2025-05-15T15:35:29.266" v="582" actId="12"/>
          <ac:spMkLst>
            <pc:docMk/>
            <pc:sldMk cId="3022793759" sldId="1337"/>
            <ac:spMk id="5" creationId="{B2371F04-C4A9-5EBE-B5B5-AFBB6908E1C8}"/>
          </ac:spMkLst>
        </pc:spChg>
      </pc:sldChg>
      <pc:sldChg chg="modSp mod">
        <pc:chgData name="Rosie Coote-Cowling" userId="c5f4afe0-c3a5-4aec-94c8-4cf915783f5c" providerId="ADAL" clId="{EB41E590-C75F-4197-8C06-5CC53B2FCE41}" dt="2025-05-15T15:46:31.794" v="626" actId="1076"/>
        <pc:sldMkLst>
          <pc:docMk/>
          <pc:sldMk cId="3008650421" sldId="1338"/>
        </pc:sldMkLst>
        <pc:spChg chg="mod">
          <ac:chgData name="Rosie Coote-Cowling" userId="c5f4afe0-c3a5-4aec-94c8-4cf915783f5c" providerId="ADAL" clId="{EB41E590-C75F-4197-8C06-5CC53B2FCE41}" dt="2025-05-15T15:46:00.406" v="622" actId="255"/>
          <ac:spMkLst>
            <pc:docMk/>
            <pc:sldMk cId="3008650421" sldId="1338"/>
            <ac:spMk id="2" creationId="{99AF3EDC-14F1-6E69-45F8-2ECEAA3DAE2F}"/>
          </ac:spMkLst>
        </pc:spChg>
        <pc:spChg chg="mod">
          <ac:chgData name="Rosie Coote-Cowling" userId="c5f4afe0-c3a5-4aec-94c8-4cf915783f5c" providerId="ADAL" clId="{EB41E590-C75F-4197-8C06-5CC53B2FCE41}" dt="2025-05-15T15:46:31.794" v="626" actId="1076"/>
          <ac:spMkLst>
            <pc:docMk/>
            <pc:sldMk cId="3008650421" sldId="1338"/>
            <ac:spMk id="3" creationId="{A66A5138-BC26-BCAA-FFDD-41C133BECC3E}"/>
          </ac:spMkLst>
        </pc:spChg>
        <pc:spChg chg="mod">
          <ac:chgData name="Rosie Coote-Cowling" userId="c5f4afe0-c3a5-4aec-94c8-4cf915783f5c" providerId="ADAL" clId="{EB41E590-C75F-4197-8C06-5CC53B2FCE41}" dt="2025-05-15T15:36:21.540" v="603" actId="1076"/>
          <ac:spMkLst>
            <pc:docMk/>
            <pc:sldMk cId="3008650421" sldId="1338"/>
            <ac:spMk id="4" creationId="{1B9CD268-8449-4253-CBFF-688EF3601488}"/>
          </ac:spMkLst>
        </pc:spChg>
      </pc:sldChg>
      <pc:sldChg chg="modSp mod">
        <pc:chgData name="Rosie Coote-Cowling" userId="c5f4afe0-c3a5-4aec-94c8-4cf915783f5c" providerId="ADAL" clId="{EB41E590-C75F-4197-8C06-5CC53B2FCE41}" dt="2025-05-15T15:45:55.757" v="621" actId="255"/>
        <pc:sldMkLst>
          <pc:docMk/>
          <pc:sldMk cId="3409464913" sldId="1340"/>
        </pc:sldMkLst>
        <pc:spChg chg="mod">
          <ac:chgData name="Rosie Coote-Cowling" userId="c5f4afe0-c3a5-4aec-94c8-4cf915783f5c" providerId="ADAL" clId="{EB41E590-C75F-4197-8C06-5CC53B2FCE41}" dt="2025-05-15T15:45:55.757" v="621" actId="255"/>
          <ac:spMkLst>
            <pc:docMk/>
            <pc:sldMk cId="3409464913" sldId="1340"/>
            <ac:spMk id="2" creationId="{B55F2434-D746-E9F7-CFF2-6B482AE2422B}"/>
          </ac:spMkLst>
        </pc:spChg>
        <pc:spChg chg="mod">
          <ac:chgData name="Rosie Coote-Cowling" userId="c5f4afe0-c3a5-4aec-94c8-4cf915783f5c" providerId="ADAL" clId="{EB41E590-C75F-4197-8C06-5CC53B2FCE41}" dt="2025-05-15T15:45:51.720" v="620" actId="1076"/>
          <ac:spMkLst>
            <pc:docMk/>
            <pc:sldMk cId="3409464913" sldId="1340"/>
            <ac:spMk id="4" creationId="{4A94EADA-FEB7-D8DD-C537-BA28046E4745}"/>
          </ac:spMkLst>
        </pc:spChg>
      </pc:sldChg>
      <pc:sldChg chg="modSp mod">
        <pc:chgData name="Rosie Coote-Cowling" userId="c5f4afe0-c3a5-4aec-94c8-4cf915783f5c" providerId="ADAL" clId="{EB41E590-C75F-4197-8C06-5CC53B2FCE41}" dt="2025-05-15T15:46:04.646" v="623" actId="255"/>
        <pc:sldMkLst>
          <pc:docMk/>
          <pc:sldMk cId="2454689584" sldId="1341"/>
        </pc:sldMkLst>
        <pc:spChg chg="mod">
          <ac:chgData name="Rosie Coote-Cowling" userId="c5f4afe0-c3a5-4aec-94c8-4cf915783f5c" providerId="ADAL" clId="{EB41E590-C75F-4197-8C06-5CC53B2FCE41}" dt="2025-05-15T15:46:04.646" v="623" actId="255"/>
          <ac:spMkLst>
            <pc:docMk/>
            <pc:sldMk cId="2454689584" sldId="1341"/>
            <ac:spMk id="2" creationId="{C4305E2C-CA8B-1F50-FFD6-A56A1EF7E5FE}"/>
          </ac:spMkLst>
        </pc:spChg>
        <pc:spChg chg="mod">
          <ac:chgData name="Rosie Coote-Cowling" userId="c5f4afe0-c3a5-4aec-94c8-4cf915783f5c" providerId="ADAL" clId="{EB41E590-C75F-4197-8C06-5CC53B2FCE41}" dt="2025-05-15T15:36:09.655" v="602"/>
          <ac:spMkLst>
            <pc:docMk/>
            <pc:sldMk cId="2454689584" sldId="1341"/>
            <ac:spMk id="5" creationId="{F0B36945-F64B-12D2-DE9B-FFFB1510AF47}"/>
          </ac:spMkLst>
        </pc:spChg>
      </pc:sldChg>
      <pc:sldChg chg="modSp mod">
        <pc:chgData name="Rosie Coote-Cowling" userId="c5f4afe0-c3a5-4aec-94c8-4cf915783f5c" providerId="ADAL" clId="{EB41E590-C75F-4197-8C06-5CC53B2FCE41}" dt="2025-05-15T15:34:20.646" v="569" actId="208"/>
        <pc:sldMkLst>
          <pc:docMk/>
          <pc:sldMk cId="105626829" sldId="1344"/>
        </pc:sldMkLst>
        <pc:spChg chg="mod">
          <ac:chgData name="Rosie Coote-Cowling" userId="c5f4afe0-c3a5-4aec-94c8-4cf915783f5c" providerId="ADAL" clId="{EB41E590-C75F-4197-8C06-5CC53B2FCE41}" dt="2025-05-15T15:34:20.646" v="569" actId="208"/>
          <ac:spMkLst>
            <pc:docMk/>
            <pc:sldMk cId="105626829" sldId="1344"/>
            <ac:spMk id="3" creationId="{BF17988B-B49C-9EC1-EF22-D424D6C64F1C}"/>
          </ac:spMkLst>
        </pc:spChg>
        <pc:spChg chg="mod">
          <ac:chgData name="Rosie Coote-Cowling" userId="c5f4afe0-c3a5-4aec-94c8-4cf915783f5c" providerId="ADAL" clId="{EB41E590-C75F-4197-8C06-5CC53B2FCE41}" dt="2025-05-15T15:34:13.974" v="567" actId="1076"/>
          <ac:spMkLst>
            <pc:docMk/>
            <pc:sldMk cId="105626829" sldId="1344"/>
            <ac:spMk id="5" creationId="{73D850BA-520C-0A06-67DF-4152C8CA38E9}"/>
          </ac:spMkLst>
        </pc:spChg>
      </pc:sldChg>
      <pc:sldChg chg="modSp mod">
        <pc:chgData name="Rosie Coote-Cowling" userId="c5f4afe0-c3a5-4aec-94c8-4cf915783f5c" providerId="ADAL" clId="{EB41E590-C75F-4197-8C06-5CC53B2FCE41}" dt="2025-05-15T15:10:47.001" v="383" actId="208"/>
        <pc:sldMkLst>
          <pc:docMk/>
          <pc:sldMk cId="2465497136" sldId="1347"/>
        </pc:sldMkLst>
        <pc:spChg chg="mod">
          <ac:chgData name="Rosie Coote-Cowling" userId="c5f4afe0-c3a5-4aec-94c8-4cf915783f5c" providerId="ADAL" clId="{EB41E590-C75F-4197-8C06-5CC53B2FCE41}" dt="2025-05-15T15:10:47.001" v="383" actId="208"/>
          <ac:spMkLst>
            <pc:docMk/>
            <pc:sldMk cId="2465497136" sldId="1347"/>
            <ac:spMk id="4" creationId="{34568ADD-6E4C-675F-2604-0444DC342665}"/>
          </ac:spMkLst>
        </pc:spChg>
      </pc:sldChg>
      <pc:sldChg chg="modSp mod">
        <pc:chgData name="Rosie Coote-Cowling" userId="c5f4afe0-c3a5-4aec-94c8-4cf915783f5c" providerId="ADAL" clId="{EB41E590-C75F-4197-8C06-5CC53B2FCE41}" dt="2025-05-15T15:17:27.716" v="534" actId="20577"/>
        <pc:sldMkLst>
          <pc:docMk/>
          <pc:sldMk cId="489258371" sldId="1348"/>
        </pc:sldMkLst>
        <pc:spChg chg="mod">
          <ac:chgData name="Rosie Coote-Cowling" userId="c5f4afe0-c3a5-4aec-94c8-4cf915783f5c" providerId="ADAL" clId="{EB41E590-C75F-4197-8C06-5CC53B2FCE41}" dt="2025-05-15T15:17:27.716" v="534" actId="20577"/>
          <ac:spMkLst>
            <pc:docMk/>
            <pc:sldMk cId="489258371" sldId="1348"/>
            <ac:spMk id="6" creationId="{8A11020C-9C14-5366-6A55-19312A8DCE24}"/>
          </ac:spMkLst>
        </pc:spChg>
      </pc:sldChg>
      <pc:sldChg chg="modSp mod">
        <pc:chgData name="Rosie Coote-Cowling" userId="c5f4afe0-c3a5-4aec-94c8-4cf915783f5c" providerId="ADAL" clId="{EB41E590-C75F-4197-8C06-5CC53B2FCE41}" dt="2025-05-15T15:16:35.928" v="515" actId="1076"/>
        <pc:sldMkLst>
          <pc:docMk/>
          <pc:sldMk cId="1303595083" sldId="1349"/>
        </pc:sldMkLst>
        <pc:spChg chg="mod">
          <ac:chgData name="Rosie Coote-Cowling" userId="c5f4afe0-c3a5-4aec-94c8-4cf915783f5c" providerId="ADAL" clId="{EB41E590-C75F-4197-8C06-5CC53B2FCE41}" dt="2025-05-15T15:16:33.739" v="513" actId="14100"/>
          <ac:spMkLst>
            <pc:docMk/>
            <pc:sldMk cId="1303595083" sldId="1349"/>
            <ac:spMk id="6" creationId="{DC314E04-3C4F-0471-F525-A1D632E1DA90}"/>
          </ac:spMkLst>
        </pc:spChg>
        <pc:picChg chg="mod">
          <ac:chgData name="Rosie Coote-Cowling" userId="c5f4afe0-c3a5-4aec-94c8-4cf915783f5c" providerId="ADAL" clId="{EB41E590-C75F-4197-8C06-5CC53B2FCE41}" dt="2025-05-15T15:16:35.928" v="515" actId="1076"/>
          <ac:picMkLst>
            <pc:docMk/>
            <pc:sldMk cId="1303595083" sldId="1349"/>
            <ac:picMk id="3" creationId="{BA02B274-5C8D-2FB4-8459-9A0C5759EE6E}"/>
          </ac:picMkLst>
        </pc:picChg>
      </pc:sldChg>
      <pc:sldChg chg="modSp mod">
        <pc:chgData name="Rosie Coote-Cowling" userId="c5f4afe0-c3a5-4aec-94c8-4cf915783f5c" providerId="ADAL" clId="{EB41E590-C75F-4197-8C06-5CC53B2FCE41}" dt="2025-05-15T14:51:40.923" v="156" actId="12"/>
        <pc:sldMkLst>
          <pc:docMk/>
          <pc:sldMk cId="3373960629" sldId="1351"/>
        </pc:sldMkLst>
        <pc:spChg chg="mod">
          <ac:chgData name="Rosie Coote-Cowling" userId="c5f4afe0-c3a5-4aec-94c8-4cf915783f5c" providerId="ADAL" clId="{EB41E590-C75F-4197-8C06-5CC53B2FCE41}" dt="2025-05-15T14:51:38.567" v="155" actId="1076"/>
          <ac:spMkLst>
            <pc:docMk/>
            <pc:sldMk cId="3373960629" sldId="1351"/>
            <ac:spMk id="4" creationId="{77D4EA1D-651C-830E-EB76-C458B044088C}"/>
          </ac:spMkLst>
        </pc:spChg>
        <pc:spChg chg="mod">
          <ac:chgData name="Rosie Coote-Cowling" userId="c5f4afe0-c3a5-4aec-94c8-4cf915783f5c" providerId="ADAL" clId="{EB41E590-C75F-4197-8C06-5CC53B2FCE41}" dt="2025-05-15T14:51:40.923" v="156" actId="12"/>
          <ac:spMkLst>
            <pc:docMk/>
            <pc:sldMk cId="3373960629" sldId="1351"/>
            <ac:spMk id="5" creationId="{4F52AF56-ADE1-F552-774E-6C64CDFE8B8F}"/>
          </ac:spMkLst>
        </pc:spChg>
      </pc:sldChg>
      <pc:sldChg chg="modSp mod">
        <pc:chgData name="Rosie Coote-Cowling" userId="c5f4afe0-c3a5-4aec-94c8-4cf915783f5c" providerId="ADAL" clId="{EB41E590-C75F-4197-8C06-5CC53B2FCE41}" dt="2025-05-15T15:32:58.717" v="550" actId="208"/>
        <pc:sldMkLst>
          <pc:docMk/>
          <pc:sldMk cId="2855492927" sldId="1353"/>
        </pc:sldMkLst>
        <pc:spChg chg="mod">
          <ac:chgData name="Rosie Coote-Cowling" userId="c5f4afe0-c3a5-4aec-94c8-4cf915783f5c" providerId="ADAL" clId="{EB41E590-C75F-4197-8C06-5CC53B2FCE41}" dt="2025-05-15T15:32:44.230" v="548" actId="12"/>
          <ac:spMkLst>
            <pc:docMk/>
            <pc:sldMk cId="2855492927" sldId="1353"/>
            <ac:spMk id="3" creationId="{82B6DD1A-200B-8CAE-B02E-8C9DE05CD8C6}"/>
          </ac:spMkLst>
        </pc:spChg>
        <pc:spChg chg="mod">
          <ac:chgData name="Rosie Coote-Cowling" userId="c5f4afe0-c3a5-4aec-94c8-4cf915783f5c" providerId="ADAL" clId="{EB41E590-C75F-4197-8C06-5CC53B2FCE41}" dt="2025-05-15T15:32:58.717" v="550" actId="208"/>
          <ac:spMkLst>
            <pc:docMk/>
            <pc:sldMk cId="2855492927" sldId="1353"/>
            <ac:spMk id="4" creationId="{3DA4582F-AEE5-BB61-DEB5-C92556B15AE4}"/>
          </ac:spMkLst>
        </pc:spChg>
      </pc:sldChg>
      <pc:sldChg chg="modSp mod">
        <pc:chgData name="Rosie Coote-Cowling" userId="c5f4afe0-c3a5-4aec-94c8-4cf915783f5c" providerId="ADAL" clId="{EB41E590-C75F-4197-8C06-5CC53B2FCE41}" dt="2025-05-15T15:12:31.678" v="425" actId="1076"/>
        <pc:sldMkLst>
          <pc:docMk/>
          <pc:sldMk cId="55872368" sldId="1354"/>
        </pc:sldMkLst>
        <pc:spChg chg="mod">
          <ac:chgData name="Rosie Coote-Cowling" userId="c5f4afe0-c3a5-4aec-94c8-4cf915783f5c" providerId="ADAL" clId="{EB41E590-C75F-4197-8C06-5CC53B2FCE41}" dt="2025-05-15T15:12:23.324" v="423" actId="20577"/>
          <ac:spMkLst>
            <pc:docMk/>
            <pc:sldMk cId="55872368" sldId="1354"/>
            <ac:spMk id="3" creationId="{DDE354ED-8149-DC17-5D6B-5C2A3E3EDFFD}"/>
          </ac:spMkLst>
        </pc:spChg>
        <pc:spChg chg="mod">
          <ac:chgData name="Rosie Coote-Cowling" userId="c5f4afe0-c3a5-4aec-94c8-4cf915783f5c" providerId="ADAL" clId="{EB41E590-C75F-4197-8C06-5CC53B2FCE41}" dt="2025-05-15T15:12:31.678" v="425" actId="1076"/>
          <ac:spMkLst>
            <pc:docMk/>
            <pc:sldMk cId="55872368" sldId="1354"/>
            <ac:spMk id="4" creationId="{E5BD71B3-CD5B-B307-A082-62C58C25A146}"/>
          </ac:spMkLst>
        </pc:spChg>
      </pc:sldChg>
      <pc:sldChg chg="modSp mod">
        <pc:chgData name="Rosie Coote-Cowling" userId="c5f4afe0-c3a5-4aec-94c8-4cf915783f5c" providerId="ADAL" clId="{EB41E590-C75F-4197-8C06-5CC53B2FCE41}" dt="2025-05-15T15:34:28.390" v="571" actId="12"/>
        <pc:sldMkLst>
          <pc:docMk/>
          <pc:sldMk cId="1362467713" sldId="1355"/>
        </pc:sldMkLst>
        <pc:spChg chg="mod">
          <ac:chgData name="Rosie Coote-Cowling" userId="c5f4afe0-c3a5-4aec-94c8-4cf915783f5c" providerId="ADAL" clId="{EB41E590-C75F-4197-8C06-5CC53B2FCE41}" dt="2025-05-15T15:34:28.390" v="571" actId="12"/>
          <ac:spMkLst>
            <pc:docMk/>
            <pc:sldMk cId="1362467713" sldId="1355"/>
            <ac:spMk id="3" creationId="{59D777B0-5857-9CF5-A360-27D96FF7288E}"/>
          </ac:spMkLst>
        </pc:spChg>
      </pc:sldChg>
      <pc:sldChg chg="modSp mod">
        <pc:chgData name="Rosie Coote-Cowling" userId="c5f4afe0-c3a5-4aec-94c8-4cf915783f5c" providerId="ADAL" clId="{EB41E590-C75F-4197-8C06-5CC53B2FCE41}" dt="2025-05-15T15:12:41.984" v="427" actId="1076"/>
        <pc:sldMkLst>
          <pc:docMk/>
          <pc:sldMk cId="3510412994" sldId="1357"/>
        </pc:sldMkLst>
        <pc:spChg chg="mod">
          <ac:chgData name="Rosie Coote-Cowling" userId="c5f4afe0-c3a5-4aec-94c8-4cf915783f5c" providerId="ADAL" clId="{EB41E590-C75F-4197-8C06-5CC53B2FCE41}" dt="2025-05-15T15:12:41.984" v="427" actId="1076"/>
          <ac:spMkLst>
            <pc:docMk/>
            <pc:sldMk cId="3510412994" sldId="1357"/>
            <ac:spMk id="3" creationId="{87578405-82F6-0224-52B5-471FC2117F49}"/>
          </ac:spMkLst>
        </pc:spChg>
        <pc:spChg chg="mod">
          <ac:chgData name="Rosie Coote-Cowling" userId="c5f4afe0-c3a5-4aec-94c8-4cf915783f5c" providerId="ADAL" clId="{EB41E590-C75F-4197-8C06-5CC53B2FCE41}" dt="2025-05-15T15:12:36.911" v="426" actId="208"/>
          <ac:spMkLst>
            <pc:docMk/>
            <pc:sldMk cId="3510412994" sldId="1357"/>
            <ac:spMk id="5" creationId="{283611E0-370A-8A89-B292-ED3145E432EE}"/>
          </ac:spMkLst>
        </pc:spChg>
      </pc:sldChg>
      <pc:sldChg chg="modSp mod">
        <pc:chgData name="Rosie Coote-Cowling" userId="c5f4afe0-c3a5-4aec-94c8-4cf915783f5c" providerId="ADAL" clId="{EB41E590-C75F-4197-8C06-5CC53B2FCE41}" dt="2025-05-15T15:15:07.735" v="465" actId="20577"/>
        <pc:sldMkLst>
          <pc:docMk/>
          <pc:sldMk cId="1123195279" sldId="1358"/>
        </pc:sldMkLst>
        <pc:spChg chg="mod">
          <ac:chgData name="Rosie Coote-Cowling" userId="c5f4afe0-c3a5-4aec-94c8-4cf915783f5c" providerId="ADAL" clId="{EB41E590-C75F-4197-8C06-5CC53B2FCE41}" dt="2025-05-15T15:15:07.735" v="465" actId="20577"/>
          <ac:spMkLst>
            <pc:docMk/>
            <pc:sldMk cId="1123195279" sldId="1358"/>
            <ac:spMk id="3" creationId="{9A62F0FC-F4F3-CEBC-8135-6939DFF8ED21}"/>
          </ac:spMkLst>
        </pc:spChg>
        <pc:spChg chg="mod">
          <ac:chgData name="Rosie Coote-Cowling" userId="c5f4afe0-c3a5-4aec-94c8-4cf915783f5c" providerId="ADAL" clId="{EB41E590-C75F-4197-8C06-5CC53B2FCE41}" dt="2025-05-15T15:14:45.707" v="459" actId="208"/>
          <ac:spMkLst>
            <pc:docMk/>
            <pc:sldMk cId="1123195279" sldId="1358"/>
            <ac:spMk id="4" creationId="{AEF0E055-0A60-7939-34E6-3AC49BDD2E6C}"/>
          </ac:spMkLst>
        </pc:spChg>
      </pc:sldChg>
      <pc:sldChg chg="modSp mod">
        <pc:chgData name="Rosie Coote-Cowling" userId="c5f4afe0-c3a5-4aec-94c8-4cf915783f5c" providerId="ADAL" clId="{EB41E590-C75F-4197-8C06-5CC53B2FCE41}" dt="2025-05-15T15:11:55.099" v="411" actId="12"/>
        <pc:sldMkLst>
          <pc:docMk/>
          <pc:sldMk cId="2807975852" sldId="1361"/>
        </pc:sldMkLst>
        <pc:spChg chg="mod">
          <ac:chgData name="Rosie Coote-Cowling" userId="c5f4afe0-c3a5-4aec-94c8-4cf915783f5c" providerId="ADAL" clId="{EB41E590-C75F-4197-8C06-5CC53B2FCE41}" dt="2025-05-15T15:11:55.099" v="411" actId="12"/>
          <ac:spMkLst>
            <pc:docMk/>
            <pc:sldMk cId="2807975852" sldId="1361"/>
            <ac:spMk id="5" creationId="{5053541D-6666-F713-0F47-3B860BE7C5BA}"/>
          </ac:spMkLst>
        </pc:spChg>
      </pc:sldChg>
      <pc:sldChg chg="modSp">
        <pc:chgData name="Rosie Coote-Cowling" userId="c5f4afe0-c3a5-4aec-94c8-4cf915783f5c" providerId="ADAL" clId="{EB41E590-C75F-4197-8C06-5CC53B2FCE41}" dt="2025-05-15T15:35:08.582" v="580" actId="113"/>
        <pc:sldMkLst>
          <pc:docMk/>
          <pc:sldMk cId="61670073" sldId="1362"/>
        </pc:sldMkLst>
        <pc:graphicFrameChg chg="mod">
          <ac:chgData name="Rosie Coote-Cowling" userId="c5f4afe0-c3a5-4aec-94c8-4cf915783f5c" providerId="ADAL" clId="{EB41E590-C75F-4197-8C06-5CC53B2FCE41}" dt="2025-05-15T15:35:08.582" v="580" actId="113"/>
          <ac:graphicFrameMkLst>
            <pc:docMk/>
            <pc:sldMk cId="61670073" sldId="1362"/>
            <ac:graphicFrameMk id="4" creationId="{3B028F25-A63D-53DD-A7E6-FED7A45F0F1E}"/>
          </ac:graphicFrameMkLst>
        </pc:graphicFrameChg>
      </pc:sldChg>
      <pc:sldChg chg="modSp mod">
        <pc:chgData name="Rosie Coote-Cowling" userId="c5f4afe0-c3a5-4aec-94c8-4cf915783f5c" providerId="ADAL" clId="{EB41E590-C75F-4197-8C06-5CC53B2FCE41}" dt="2025-05-15T15:17:05.766" v="524" actId="208"/>
        <pc:sldMkLst>
          <pc:docMk/>
          <pc:sldMk cId="2265444475" sldId="1364"/>
        </pc:sldMkLst>
        <pc:spChg chg="mod">
          <ac:chgData name="Rosie Coote-Cowling" userId="c5f4afe0-c3a5-4aec-94c8-4cf915783f5c" providerId="ADAL" clId="{EB41E590-C75F-4197-8C06-5CC53B2FCE41}" dt="2025-05-15T15:17:05.766" v="524" actId="208"/>
          <ac:spMkLst>
            <pc:docMk/>
            <pc:sldMk cId="2265444475" sldId="1364"/>
            <ac:spMk id="3" creationId="{6AE39CAF-0C46-4C56-3C35-0547860C1F76}"/>
          </ac:spMkLst>
        </pc:spChg>
        <pc:spChg chg="mod">
          <ac:chgData name="Rosie Coote-Cowling" userId="c5f4afe0-c3a5-4aec-94c8-4cf915783f5c" providerId="ADAL" clId="{EB41E590-C75F-4197-8C06-5CC53B2FCE41}" dt="2025-05-15T15:16:57.352" v="522" actId="20577"/>
          <ac:spMkLst>
            <pc:docMk/>
            <pc:sldMk cId="2265444475" sldId="1364"/>
            <ac:spMk id="6" creationId="{EAE7F400-CC40-5832-72CD-A3A41F5E41BB}"/>
          </ac:spMkLst>
        </pc:spChg>
      </pc:sldChg>
      <pc:sldChg chg="modSp mod">
        <pc:chgData name="Rosie Coote-Cowling" userId="c5f4afe0-c3a5-4aec-94c8-4cf915783f5c" providerId="ADAL" clId="{EB41E590-C75F-4197-8C06-5CC53B2FCE41}" dt="2025-05-15T15:53:08.733" v="819" actId="255"/>
        <pc:sldMkLst>
          <pc:docMk/>
          <pc:sldMk cId="3297141206" sldId="1394"/>
        </pc:sldMkLst>
        <pc:spChg chg="mod">
          <ac:chgData name="Rosie Coote-Cowling" userId="c5f4afe0-c3a5-4aec-94c8-4cf915783f5c" providerId="ADAL" clId="{EB41E590-C75F-4197-8C06-5CC53B2FCE41}" dt="2025-05-15T15:53:08.733" v="819" actId="255"/>
          <ac:spMkLst>
            <pc:docMk/>
            <pc:sldMk cId="3297141206" sldId="1394"/>
            <ac:spMk id="3" creationId="{3378E1B7-1AD7-C7C0-EC06-4BDC5D53F426}"/>
          </ac:spMkLst>
        </pc:spChg>
      </pc:sldChg>
      <pc:sldChg chg="modSp mod">
        <pc:chgData name="Rosie Coote-Cowling" userId="c5f4afe0-c3a5-4aec-94c8-4cf915783f5c" providerId="ADAL" clId="{EB41E590-C75F-4197-8C06-5CC53B2FCE41}" dt="2025-05-15T14:47:57.236" v="27" actId="20577"/>
        <pc:sldMkLst>
          <pc:docMk/>
          <pc:sldMk cId="3336669564" sldId="1397"/>
        </pc:sldMkLst>
        <pc:spChg chg="mod">
          <ac:chgData name="Rosie Coote-Cowling" userId="c5f4afe0-c3a5-4aec-94c8-4cf915783f5c" providerId="ADAL" clId="{EB41E590-C75F-4197-8C06-5CC53B2FCE41}" dt="2025-05-15T14:47:43.773" v="20" actId="255"/>
          <ac:spMkLst>
            <pc:docMk/>
            <pc:sldMk cId="3336669564" sldId="1397"/>
            <ac:spMk id="3" creationId="{61CCF4C0-9FF0-ED21-4E21-F3A64372551C}"/>
          </ac:spMkLst>
        </pc:spChg>
        <pc:spChg chg="mod">
          <ac:chgData name="Rosie Coote-Cowling" userId="c5f4afe0-c3a5-4aec-94c8-4cf915783f5c" providerId="ADAL" clId="{EB41E590-C75F-4197-8C06-5CC53B2FCE41}" dt="2025-05-15T14:47:57.236" v="27" actId="20577"/>
          <ac:spMkLst>
            <pc:docMk/>
            <pc:sldMk cId="3336669564" sldId="1397"/>
            <ac:spMk id="5" creationId="{615388E5-269D-245D-8CFC-5805907D94C0}"/>
          </ac:spMkLst>
        </pc:spChg>
      </pc:sldChg>
      <pc:sldChg chg="modSp mod">
        <pc:chgData name="Rosie Coote-Cowling" userId="c5f4afe0-c3a5-4aec-94c8-4cf915783f5c" providerId="ADAL" clId="{EB41E590-C75F-4197-8C06-5CC53B2FCE41}" dt="2025-05-15T15:48:07.487" v="682" actId="255"/>
        <pc:sldMkLst>
          <pc:docMk/>
          <pc:sldMk cId="661040146" sldId="1401"/>
        </pc:sldMkLst>
        <pc:spChg chg="mod">
          <ac:chgData name="Rosie Coote-Cowling" userId="c5f4afe0-c3a5-4aec-94c8-4cf915783f5c" providerId="ADAL" clId="{EB41E590-C75F-4197-8C06-5CC53B2FCE41}" dt="2025-05-15T15:48:07.487" v="682" actId="255"/>
          <ac:spMkLst>
            <pc:docMk/>
            <pc:sldMk cId="661040146" sldId="1401"/>
            <ac:spMk id="2" creationId="{D3A31957-403E-F169-8B69-E75561B90D27}"/>
          </ac:spMkLst>
        </pc:spChg>
        <pc:spChg chg="mod">
          <ac:chgData name="Rosie Coote-Cowling" userId="c5f4afe0-c3a5-4aec-94c8-4cf915783f5c" providerId="ADAL" clId="{EB41E590-C75F-4197-8C06-5CC53B2FCE41}" dt="2025-05-15T15:48:02.028" v="681" actId="20577"/>
          <ac:spMkLst>
            <pc:docMk/>
            <pc:sldMk cId="661040146" sldId="1401"/>
            <ac:spMk id="5" creationId="{FD5B681C-534E-436D-446B-5E6A62154D1D}"/>
          </ac:spMkLst>
        </pc:spChg>
      </pc:sldChg>
      <pc:sldChg chg="modSp mod">
        <pc:chgData name="Rosie Coote-Cowling" userId="c5f4afe0-c3a5-4aec-94c8-4cf915783f5c" providerId="ADAL" clId="{EB41E590-C75F-4197-8C06-5CC53B2FCE41}" dt="2025-05-15T15:50:36.382" v="739" actId="20577"/>
        <pc:sldMkLst>
          <pc:docMk/>
          <pc:sldMk cId="461717751" sldId="1402"/>
        </pc:sldMkLst>
        <pc:spChg chg="mod">
          <ac:chgData name="Rosie Coote-Cowling" userId="c5f4afe0-c3a5-4aec-94c8-4cf915783f5c" providerId="ADAL" clId="{EB41E590-C75F-4197-8C06-5CC53B2FCE41}" dt="2025-05-15T15:50:26.404" v="736" actId="255"/>
          <ac:spMkLst>
            <pc:docMk/>
            <pc:sldMk cId="461717751" sldId="1402"/>
            <ac:spMk id="2" creationId="{3D9AC717-6B6C-9BD6-215A-537AD9160BA7}"/>
          </ac:spMkLst>
        </pc:spChg>
        <pc:spChg chg="mod">
          <ac:chgData name="Rosie Coote-Cowling" userId="c5f4afe0-c3a5-4aec-94c8-4cf915783f5c" providerId="ADAL" clId="{EB41E590-C75F-4197-8C06-5CC53B2FCE41}" dt="2025-05-15T15:50:36.382" v="739" actId="20577"/>
          <ac:spMkLst>
            <pc:docMk/>
            <pc:sldMk cId="461717751" sldId="1402"/>
            <ac:spMk id="5" creationId="{09A76C26-451C-3ED1-472C-4D4C320988B0}"/>
          </ac:spMkLst>
        </pc:spChg>
      </pc:sldChg>
      <pc:sldChg chg="modSp mod">
        <pc:chgData name="Rosie Coote-Cowling" userId="c5f4afe0-c3a5-4aec-94c8-4cf915783f5c" providerId="ADAL" clId="{EB41E590-C75F-4197-8C06-5CC53B2FCE41}" dt="2025-05-15T15:53:04.350" v="818" actId="20577"/>
        <pc:sldMkLst>
          <pc:docMk/>
          <pc:sldMk cId="2080696132" sldId="1406"/>
        </pc:sldMkLst>
        <pc:spChg chg="mod">
          <ac:chgData name="Rosie Coote-Cowling" userId="c5f4afe0-c3a5-4aec-94c8-4cf915783f5c" providerId="ADAL" clId="{EB41E590-C75F-4197-8C06-5CC53B2FCE41}" dt="2025-05-15T15:53:04.350" v="818" actId="20577"/>
          <ac:spMkLst>
            <pc:docMk/>
            <pc:sldMk cId="2080696132" sldId="1406"/>
            <ac:spMk id="5" creationId="{6DFE959D-7B73-F7FF-FA2C-22378CA837FC}"/>
          </ac:spMkLst>
        </pc:spChg>
      </pc:sldChg>
      <pc:sldChg chg="modSp mod">
        <pc:chgData name="Rosie Coote-Cowling" userId="c5f4afe0-c3a5-4aec-94c8-4cf915783f5c" providerId="ADAL" clId="{EB41E590-C75F-4197-8C06-5CC53B2FCE41}" dt="2025-05-15T15:52:30.911" v="798" actId="1076"/>
        <pc:sldMkLst>
          <pc:docMk/>
          <pc:sldMk cId="2719056894" sldId="1411"/>
        </pc:sldMkLst>
        <pc:spChg chg="mod">
          <ac:chgData name="Rosie Coote-Cowling" userId="c5f4afe0-c3a5-4aec-94c8-4cf915783f5c" providerId="ADAL" clId="{EB41E590-C75F-4197-8C06-5CC53B2FCE41}" dt="2025-05-15T15:52:30.911" v="798" actId="1076"/>
          <ac:spMkLst>
            <pc:docMk/>
            <pc:sldMk cId="2719056894" sldId="1411"/>
            <ac:spMk id="7" creationId="{8AAEA3A8-A990-146A-CE87-E35737578FBB}"/>
          </ac:spMkLst>
        </pc:spChg>
      </pc:sldChg>
      <pc:sldChg chg="modSp mod">
        <pc:chgData name="Rosie Coote-Cowling" userId="c5f4afe0-c3a5-4aec-94c8-4cf915783f5c" providerId="ADAL" clId="{EB41E590-C75F-4197-8C06-5CC53B2FCE41}" dt="2025-05-15T15:09:59.402" v="358" actId="1076"/>
        <pc:sldMkLst>
          <pc:docMk/>
          <pc:sldMk cId="1970493754" sldId="1413"/>
        </pc:sldMkLst>
        <pc:spChg chg="mod">
          <ac:chgData name="Rosie Coote-Cowling" userId="c5f4afe0-c3a5-4aec-94c8-4cf915783f5c" providerId="ADAL" clId="{EB41E590-C75F-4197-8C06-5CC53B2FCE41}" dt="2025-05-15T15:09:59.402" v="358" actId="1076"/>
          <ac:spMkLst>
            <pc:docMk/>
            <pc:sldMk cId="1970493754" sldId="1413"/>
            <ac:spMk id="3" creationId="{CD5A8634-A8F7-BAB3-3F7C-5871FD1854BA}"/>
          </ac:spMkLst>
        </pc:spChg>
      </pc:sldChg>
      <pc:sldChg chg="modSp mod">
        <pc:chgData name="Rosie Coote-Cowling" userId="c5f4afe0-c3a5-4aec-94c8-4cf915783f5c" providerId="ADAL" clId="{EB41E590-C75F-4197-8C06-5CC53B2FCE41}" dt="2025-05-15T15:47:00.016" v="647" actId="1076"/>
        <pc:sldMkLst>
          <pc:docMk/>
          <pc:sldMk cId="12474472" sldId="1414"/>
        </pc:sldMkLst>
        <pc:spChg chg="mod">
          <ac:chgData name="Rosie Coote-Cowling" userId="c5f4afe0-c3a5-4aec-94c8-4cf915783f5c" providerId="ADAL" clId="{EB41E590-C75F-4197-8C06-5CC53B2FCE41}" dt="2025-05-15T15:47:00.016" v="647" actId="1076"/>
          <ac:spMkLst>
            <pc:docMk/>
            <pc:sldMk cId="12474472" sldId="1414"/>
            <ac:spMk id="3" creationId="{18EE20B1-E5E2-884D-22CA-63E0BC8D3960}"/>
          </ac:spMkLst>
        </pc:spChg>
      </pc:sldChg>
      <pc:sldChg chg="modSp mod">
        <pc:chgData name="Rosie Coote-Cowling" userId="c5f4afe0-c3a5-4aec-94c8-4cf915783f5c" providerId="ADAL" clId="{EB41E590-C75F-4197-8C06-5CC53B2FCE41}" dt="2025-05-15T15:49:30.512" v="725" actId="1076"/>
        <pc:sldMkLst>
          <pc:docMk/>
          <pc:sldMk cId="662759847" sldId="1415"/>
        </pc:sldMkLst>
        <pc:spChg chg="mod">
          <ac:chgData name="Rosie Coote-Cowling" userId="c5f4afe0-c3a5-4aec-94c8-4cf915783f5c" providerId="ADAL" clId="{EB41E590-C75F-4197-8C06-5CC53B2FCE41}" dt="2025-05-15T15:49:30.512" v="725" actId="1076"/>
          <ac:spMkLst>
            <pc:docMk/>
            <pc:sldMk cId="662759847" sldId="1415"/>
            <ac:spMk id="3" creationId="{541A6145-D265-E9BE-6CAA-4AA4E52F6E11}"/>
          </ac:spMkLst>
        </pc:spChg>
      </pc:sldChg>
      <pc:sldChg chg="modSp mod">
        <pc:chgData name="Rosie Coote-Cowling" userId="c5f4afe0-c3a5-4aec-94c8-4cf915783f5c" providerId="ADAL" clId="{EB41E590-C75F-4197-8C06-5CC53B2FCE41}" dt="2025-05-15T15:52:14.751" v="791" actId="1076"/>
        <pc:sldMkLst>
          <pc:docMk/>
          <pc:sldMk cId="215554688" sldId="1416"/>
        </pc:sldMkLst>
        <pc:spChg chg="mod">
          <ac:chgData name="Rosie Coote-Cowling" userId="c5f4afe0-c3a5-4aec-94c8-4cf915783f5c" providerId="ADAL" clId="{EB41E590-C75F-4197-8C06-5CC53B2FCE41}" dt="2025-05-15T15:52:14.751" v="791" actId="1076"/>
          <ac:spMkLst>
            <pc:docMk/>
            <pc:sldMk cId="215554688" sldId="1416"/>
            <ac:spMk id="3" creationId="{970A766B-8585-9A95-1768-FA6EA16488A2}"/>
          </ac:spMkLst>
        </pc:spChg>
      </pc:sldChg>
      <pc:sldChg chg="modSp mod">
        <pc:chgData name="Rosie Coote-Cowling" userId="c5f4afe0-c3a5-4aec-94c8-4cf915783f5c" providerId="ADAL" clId="{EB41E590-C75F-4197-8C06-5CC53B2FCE41}" dt="2025-05-15T15:53:47.354" v="837" actId="20577"/>
        <pc:sldMkLst>
          <pc:docMk/>
          <pc:sldMk cId="774229980" sldId="1418"/>
        </pc:sldMkLst>
        <pc:spChg chg="mod">
          <ac:chgData name="Rosie Coote-Cowling" userId="c5f4afe0-c3a5-4aec-94c8-4cf915783f5c" providerId="ADAL" clId="{EB41E590-C75F-4197-8C06-5CC53B2FCE41}" dt="2025-05-15T15:53:16.502" v="821" actId="255"/>
          <ac:spMkLst>
            <pc:docMk/>
            <pc:sldMk cId="774229980" sldId="1418"/>
            <ac:spMk id="3" creationId="{466F35B0-0268-BDBE-F6C2-17BC05C0B1E4}"/>
          </ac:spMkLst>
        </pc:spChg>
        <pc:spChg chg="mod">
          <ac:chgData name="Rosie Coote-Cowling" userId="c5f4afe0-c3a5-4aec-94c8-4cf915783f5c" providerId="ADAL" clId="{EB41E590-C75F-4197-8C06-5CC53B2FCE41}" dt="2025-05-15T15:53:47.354" v="837" actId="20577"/>
          <ac:spMkLst>
            <pc:docMk/>
            <pc:sldMk cId="774229980" sldId="1418"/>
            <ac:spMk id="5" creationId="{80F4F80F-E8CF-7F19-921D-876C374D6304}"/>
          </ac:spMkLst>
        </pc:spChg>
      </pc:sldChg>
      <pc:sldChg chg="modSp mod">
        <pc:chgData name="Rosie Coote-Cowling" userId="c5f4afe0-c3a5-4aec-94c8-4cf915783f5c" providerId="ADAL" clId="{EB41E590-C75F-4197-8C06-5CC53B2FCE41}" dt="2025-05-15T15:50:15.477" v="734" actId="255"/>
        <pc:sldMkLst>
          <pc:docMk/>
          <pc:sldMk cId="131425859" sldId="1419"/>
        </pc:sldMkLst>
        <pc:spChg chg="mod">
          <ac:chgData name="Rosie Coote-Cowling" userId="c5f4afe0-c3a5-4aec-94c8-4cf915783f5c" providerId="ADAL" clId="{EB41E590-C75F-4197-8C06-5CC53B2FCE41}" dt="2025-05-15T15:50:15.477" v="734" actId="255"/>
          <ac:spMkLst>
            <pc:docMk/>
            <pc:sldMk cId="131425859" sldId="1419"/>
            <ac:spMk id="2" creationId="{6155C453-25B2-4910-90C6-32D0F4040F2E}"/>
          </ac:spMkLst>
        </pc:spChg>
        <pc:spChg chg="mod">
          <ac:chgData name="Rosie Coote-Cowling" userId="c5f4afe0-c3a5-4aec-94c8-4cf915783f5c" providerId="ADAL" clId="{EB41E590-C75F-4197-8C06-5CC53B2FCE41}" dt="2025-05-15T15:49:49.592" v="730" actId="12"/>
          <ac:spMkLst>
            <pc:docMk/>
            <pc:sldMk cId="131425859" sldId="1419"/>
            <ac:spMk id="5" creationId="{063F16EB-0496-239B-A8BB-7124E70B6A32}"/>
          </ac:spMkLst>
        </pc:spChg>
      </pc:sldChg>
      <pc:sldChg chg="modSp mod">
        <pc:chgData name="Rosie Coote-Cowling" userId="c5f4afe0-c3a5-4aec-94c8-4cf915783f5c" providerId="ADAL" clId="{EB41E590-C75F-4197-8C06-5CC53B2FCE41}" dt="2025-05-15T15:50:10.413" v="733" actId="255"/>
        <pc:sldMkLst>
          <pc:docMk/>
          <pc:sldMk cId="2310703596" sldId="1420"/>
        </pc:sldMkLst>
        <pc:spChg chg="mod">
          <ac:chgData name="Rosie Coote-Cowling" userId="c5f4afe0-c3a5-4aec-94c8-4cf915783f5c" providerId="ADAL" clId="{EB41E590-C75F-4197-8C06-5CC53B2FCE41}" dt="2025-05-15T15:50:10.413" v="733" actId="255"/>
          <ac:spMkLst>
            <pc:docMk/>
            <pc:sldMk cId="2310703596" sldId="1420"/>
            <ac:spMk id="2" creationId="{EC1804B6-5030-97CA-FD72-052D27580ABB}"/>
          </ac:spMkLst>
        </pc:spChg>
        <pc:spChg chg="mod">
          <ac:chgData name="Rosie Coote-Cowling" userId="c5f4afe0-c3a5-4aec-94c8-4cf915783f5c" providerId="ADAL" clId="{EB41E590-C75F-4197-8C06-5CC53B2FCE41}" dt="2025-05-15T15:50:05.326" v="732" actId="1076"/>
          <ac:spMkLst>
            <pc:docMk/>
            <pc:sldMk cId="2310703596" sldId="1420"/>
            <ac:spMk id="5" creationId="{EA65C2CD-C3DB-3A1C-730D-0554E5F0C260}"/>
          </ac:spMkLst>
        </pc:spChg>
      </pc:sldChg>
      <pc:sldChg chg="modSp mod">
        <pc:chgData name="Rosie Coote-Cowling" userId="c5f4afe0-c3a5-4aec-94c8-4cf915783f5c" providerId="ADAL" clId="{EB41E590-C75F-4197-8C06-5CC53B2FCE41}" dt="2025-05-15T15:49:34.147" v="726" actId="1076"/>
        <pc:sldMkLst>
          <pc:docMk/>
          <pc:sldMk cId="128512380" sldId="1421"/>
        </pc:sldMkLst>
        <pc:spChg chg="mod">
          <ac:chgData name="Rosie Coote-Cowling" userId="c5f4afe0-c3a5-4aec-94c8-4cf915783f5c" providerId="ADAL" clId="{EB41E590-C75F-4197-8C06-5CC53B2FCE41}" dt="2025-05-15T15:49:34.147" v="726" actId="1076"/>
          <ac:spMkLst>
            <pc:docMk/>
            <pc:sldMk cId="128512380" sldId="1421"/>
            <ac:spMk id="4" creationId="{A307C98E-F13A-D173-B68A-5F5C13377408}"/>
          </ac:spMkLst>
        </pc:spChg>
      </pc:sldChg>
      <pc:sldChg chg="modSp mod">
        <pc:chgData name="Rosie Coote-Cowling" userId="c5f4afe0-c3a5-4aec-94c8-4cf915783f5c" providerId="ADAL" clId="{EB41E590-C75F-4197-8C06-5CC53B2FCE41}" dt="2025-05-15T15:52:10.349" v="790" actId="255"/>
        <pc:sldMkLst>
          <pc:docMk/>
          <pc:sldMk cId="1448787598" sldId="1422"/>
        </pc:sldMkLst>
        <pc:spChg chg="mod">
          <ac:chgData name="Rosie Coote-Cowling" userId="c5f4afe0-c3a5-4aec-94c8-4cf915783f5c" providerId="ADAL" clId="{EB41E590-C75F-4197-8C06-5CC53B2FCE41}" dt="2025-05-15T15:52:10.349" v="790" actId="255"/>
          <ac:spMkLst>
            <pc:docMk/>
            <pc:sldMk cId="1448787598" sldId="1422"/>
            <ac:spMk id="2" creationId="{5D65606E-1EB5-9C57-27D1-972792E1F350}"/>
          </ac:spMkLst>
        </pc:spChg>
        <pc:spChg chg="mod">
          <ac:chgData name="Rosie Coote-Cowling" userId="c5f4afe0-c3a5-4aec-94c8-4cf915783f5c" providerId="ADAL" clId="{EB41E590-C75F-4197-8C06-5CC53B2FCE41}" dt="2025-05-15T15:52:03.575" v="789" actId="1076"/>
          <ac:spMkLst>
            <pc:docMk/>
            <pc:sldMk cId="1448787598" sldId="1422"/>
            <ac:spMk id="5" creationId="{96041F6F-4D3D-D9CA-9410-8DF412368658}"/>
          </ac:spMkLst>
        </pc:spChg>
      </pc:sldChg>
      <pc:sldChg chg="modSp mod">
        <pc:chgData name="Rosie Coote-Cowling" userId="c5f4afe0-c3a5-4aec-94c8-4cf915783f5c" providerId="ADAL" clId="{EB41E590-C75F-4197-8C06-5CC53B2FCE41}" dt="2025-05-15T15:52:46.038" v="803" actId="20577"/>
        <pc:sldMkLst>
          <pc:docMk/>
          <pc:sldMk cId="4037840188" sldId="1429"/>
        </pc:sldMkLst>
        <pc:spChg chg="mod">
          <ac:chgData name="Rosie Coote-Cowling" userId="c5f4afe0-c3a5-4aec-94c8-4cf915783f5c" providerId="ADAL" clId="{EB41E590-C75F-4197-8C06-5CC53B2FCE41}" dt="2025-05-15T15:52:46.038" v="803" actId="20577"/>
          <ac:spMkLst>
            <pc:docMk/>
            <pc:sldMk cId="4037840188" sldId="1429"/>
            <ac:spMk id="5" creationId="{FBE21256-CD3C-8CBE-3691-D44AE81D9ABB}"/>
          </ac:spMkLst>
        </pc:spChg>
      </pc:sldChg>
      <pc:sldChg chg="modSp mod">
        <pc:chgData name="Rosie Coote-Cowling" userId="c5f4afe0-c3a5-4aec-94c8-4cf915783f5c" providerId="ADAL" clId="{EB41E590-C75F-4197-8C06-5CC53B2FCE41}" dt="2025-05-15T15:49:39.308" v="727" actId="1076"/>
        <pc:sldMkLst>
          <pc:docMk/>
          <pc:sldMk cId="3418449764" sldId="1430"/>
        </pc:sldMkLst>
        <pc:spChg chg="mod">
          <ac:chgData name="Rosie Coote-Cowling" userId="c5f4afe0-c3a5-4aec-94c8-4cf915783f5c" providerId="ADAL" clId="{EB41E590-C75F-4197-8C06-5CC53B2FCE41}" dt="2025-05-15T15:49:39.308" v="727" actId="1076"/>
          <ac:spMkLst>
            <pc:docMk/>
            <pc:sldMk cId="3418449764" sldId="1430"/>
            <ac:spMk id="4" creationId="{A9E9FD96-7C48-9BE4-C00D-B8623E1D97C6}"/>
          </ac:spMkLst>
        </pc:spChg>
      </pc:sldChg>
      <pc:sldChg chg="modSp mod">
        <pc:chgData name="Rosie Coote-Cowling" userId="c5f4afe0-c3a5-4aec-94c8-4cf915783f5c" providerId="ADAL" clId="{EB41E590-C75F-4197-8C06-5CC53B2FCE41}" dt="2025-05-15T15:48:19.671" v="691" actId="20577"/>
        <pc:sldMkLst>
          <pc:docMk/>
          <pc:sldMk cId="2148671818" sldId="1431"/>
        </pc:sldMkLst>
        <pc:spChg chg="mod">
          <ac:chgData name="Rosie Coote-Cowling" userId="c5f4afe0-c3a5-4aec-94c8-4cf915783f5c" providerId="ADAL" clId="{EB41E590-C75F-4197-8C06-5CC53B2FCE41}" dt="2025-05-15T15:48:19.671" v="691" actId="20577"/>
          <ac:spMkLst>
            <pc:docMk/>
            <pc:sldMk cId="2148671818" sldId="1431"/>
            <ac:spMk id="5" creationId="{351022C5-C08B-0784-1593-502A031CDD74}"/>
          </ac:spMkLst>
        </pc:spChg>
      </pc:sldChg>
      <pc:sldChg chg="modSp mod">
        <pc:chgData name="Rosie Coote-Cowling" userId="c5f4afe0-c3a5-4aec-94c8-4cf915783f5c" providerId="ADAL" clId="{EB41E590-C75F-4197-8C06-5CC53B2FCE41}" dt="2025-05-15T15:47:21.715" v="656" actId="20577"/>
        <pc:sldMkLst>
          <pc:docMk/>
          <pc:sldMk cId="616530213" sldId="1432"/>
        </pc:sldMkLst>
        <pc:spChg chg="mod">
          <ac:chgData name="Rosie Coote-Cowling" userId="c5f4afe0-c3a5-4aec-94c8-4cf915783f5c" providerId="ADAL" clId="{EB41E590-C75F-4197-8C06-5CC53B2FCE41}" dt="2025-05-15T15:47:21.715" v="656" actId="20577"/>
          <ac:spMkLst>
            <pc:docMk/>
            <pc:sldMk cId="616530213" sldId="1432"/>
            <ac:spMk id="5" creationId="{1E909A73-53DB-659E-F6E5-260C5E26681C}"/>
          </ac:spMkLst>
        </pc:spChg>
      </pc:sldChg>
      <pc:sldChg chg="modSp mod">
        <pc:chgData name="Rosie Coote-Cowling" userId="c5f4afe0-c3a5-4aec-94c8-4cf915783f5c" providerId="ADAL" clId="{EB41E590-C75F-4197-8C06-5CC53B2FCE41}" dt="2025-05-15T15:49:17.809" v="723" actId="1076"/>
        <pc:sldMkLst>
          <pc:docMk/>
          <pc:sldMk cId="3517714495" sldId="1433"/>
        </pc:sldMkLst>
        <pc:spChg chg="mod">
          <ac:chgData name="Rosie Coote-Cowling" userId="c5f4afe0-c3a5-4aec-94c8-4cf915783f5c" providerId="ADAL" clId="{EB41E590-C75F-4197-8C06-5CC53B2FCE41}" dt="2025-05-15T15:49:17.809" v="723" actId="1076"/>
          <ac:spMkLst>
            <pc:docMk/>
            <pc:sldMk cId="3517714495" sldId="1433"/>
            <ac:spMk id="5" creationId="{BE776364-0700-7F4B-D3A6-E1CC4BD49815}"/>
          </ac:spMkLst>
        </pc:spChg>
      </pc:sldChg>
      <pc:sldChg chg="modSp mod">
        <pc:chgData name="Rosie Coote-Cowling" userId="c5f4afe0-c3a5-4aec-94c8-4cf915783f5c" providerId="ADAL" clId="{EB41E590-C75F-4197-8C06-5CC53B2FCE41}" dt="2025-05-15T15:04:21.213" v="162" actId="5793"/>
        <pc:sldMkLst>
          <pc:docMk/>
          <pc:sldMk cId="141193465" sldId="1434"/>
        </pc:sldMkLst>
        <pc:spChg chg="mod">
          <ac:chgData name="Rosie Coote-Cowling" userId="c5f4afe0-c3a5-4aec-94c8-4cf915783f5c" providerId="ADAL" clId="{EB41E590-C75F-4197-8C06-5CC53B2FCE41}" dt="2025-05-15T15:04:21.213" v="162" actId="5793"/>
          <ac:spMkLst>
            <pc:docMk/>
            <pc:sldMk cId="141193465" sldId="1434"/>
            <ac:spMk id="4" creationId="{38F3B943-E0E8-7D99-13F7-B0C0EB1E7BE1}"/>
          </ac:spMkLst>
        </pc:spChg>
      </pc:sldChg>
      <pc:sldChg chg="modSp mod">
        <pc:chgData name="Rosie Coote-Cowling" userId="c5f4afe0-c3a5-4aec-94c8-4cf915783f5c" providerId="ADAL" clId="{EB41E590-C75F-4197-8C06-5CC53B2FCE41}" dt="2025-05-15T15:04:49.141" v="165" actId="20577"/>
        <pc:sldMkLst>
          <pc:docMk/>
          <pc:sldMk cId="706895643" sldId="1435"/>
        </pc:sldMkLst>
        <pc:spChg chg="mod">
          <ac:chgData name="Rosie Coote-Cowling" userId="c5f4afe0-c3a5-4aec-94c8-4cf915783f5c" providerId="ADAL" clId="{EB41E590-C75F-4197-8C06-5CC53B2FCE41}" dt="2025-05-15T15:04:49.141" v="165" actId="20577"/>
          <ac:spMkLst>
            <pc:docMk/>
            <pc:sldMk cId="706895643" sldId="1435"/>
            <ac:spMk id="4" creationId="{4A2EA04A-98B2-E55E-43B5-A76AF0A7BEF5}"/>
          </ac:spMkLst>
        </pc:spChg>
      </pc:sldChg>
      <pc:sldChg chg="modSp mod">
        <pc:chgData name="Rosie Coote-Cowling" userId="c5f4afe0-c3a5-4aec-94c8-4cf915783f5c" providerId="ADAL" clId="{EB41E590-C75F-4197-8C06-5CC53B2FCE41}" dt="2025-05-15T15:04:59.143" v="171" actId="12"/>
        <pc:sldMkLst>
          <pc:docMk/>
          <pc:sldMk cId="3761125624" sldId="1437"/>
        </pc:sldMkLst>
        <pc:spChg chg="mod">
          <ac:chgData name="Rosie Coote-Cowling" userId="c5f4afe0-c3a5-4aec-94c8-4cf915783f5c" providerId="ADAL" clId="{EB41E590-C75F-4197-8C06-5CC53B2FCE41}" dt="2025-05-15T15:04:59.143" v="171" actId="12"/>
          <ac:spMkLst>
            <pc:docMk/>
            <pc:sldMk cId="3761125624" sldId="1437"/>
            <ac:spMk id="4" creationId="{916A76C9-1145-E9D8-A492-1A40643BBDBC}"/>
          </ac:spMkLst>
        </pc:spChg>
      </pc:sldChg>
      <pc:sldChg chg="modSp mod">
        <pc:chgData name="Rosie Coote-Cowling" userId="c5f4afe0-c3a5-4aec-94c8-4cf915783f5c" providerId="ADAL" clId="{EB41E590-C75F-4197-8C06-5CC53B2FCE41}" dt="2025-05-15T14:50:31.829" v="134" actId="20577"/>
        <pc:sldMkLst>
          <pc:docMk/>
          <pc:sldMk cId="1678562209" sldId="1440"/>
        </pc:sldMkLst>
        <pc:spChg chg="mod">
          <ac:chgData name="Rosie Coote-Cowling" userId="c5f4afe0-c3a5-4aec-94c8-4cf915783f5c" providerId="ADAL" clId="{EB41E590-C75F-4197-8C06-5CC53B2FCE41}" dt="2025-05-15T14:50:31.829" v="134" actId="20577"/>
          <ac:spMkLst>
            <pc:docMk/>
            <pc:sldMk cId="1678562209" sldId="1440"/>
            <ac:spMk id="5" creationId="{D7711B89-3643-A67F-B30C-D89694AA2765}"/>
          </ac:spMkLst>
        </pc:spChg>
        <pc:spChg chg="mod">
          <ac:chgData name="Rosie Coote-Cowling" userId="c5f4afe0-c3a5-4aec-94c8-4cf915783f5c" providerId="ADAL" clId="{EB41E590-C75F-4197-8C06-5CC53B2FCE41}" dt="2025-05-15T14:50:20.310" v="105" actId="208"/>
          <ac:spMkLst>
            <pc:docMk/>
            <pc:sldMk cId="1678562209" sldId="1440"/>
            <ac:spMk id="6" creationId="{739E558E-F16B-1883-B178-F57E4C5AED0E}"/>
          </ac:spMkLst>
        </pc:spChg>
      </pc:sldChg>
      <pc:sldChg chg="modSp mod">
        <pc:chgData name="Rosie Coote-Cowling" userId="c5f4afe0-c3a5-4aec-94c8-4cf915783f5c" providerId="ADAL" clId="{EB41E590-C75F-4197-8C06-5CC53B2FCE41}" dt="2025-05-15T15:34:49.208" v="575" actId="1076"/>
        <pc:sldMkLst>
          <pc:docMk/>
          <pc:sldMk cId="1192517744" sldId="1448"/>
        </pc:sldMkLst>
        <pc:spChg chg="mod">
          <ac:chgData name="Rosie Coote-Cowling" userId="c5f4afe0-c3a5-4aec-94c8-4cf915783f5c" providerId="ADAL" clId="{EB41E590-C75F-4197-8C06-5CC53B2FCE41}" dt="2025-05-15T15:34:40.162" v="573" actId="1076"/>
          <ac:spMkLst>
            <pc:docMk/>
            <pc:sldMk cId="1192517744" sldId="1448"/>
            <ac:spMk id="5" creationId="{47821D99-0DFE-AF7A-4660-C105260C91F8}"/>
          </ac:spMkLst>
        </pc:spChg>
        <pc:spChg chg="mod">
          <ac:chgData name="Rosie Coote-Cowling" userId="c5f4afe0-c3a5-4aec-94c8-4cf915783f5c" providerId="ADAL" clId="{EB41E590-C75F-4197-8C06-5CC53B2FCE41}" dt="2025-05-15T15:34:42.286" v="574" actId="5793"/>
          <ac:spMkLst>
            <pc:docMk/>
            <pc:sldMk cId="1192517744" sldId="1448"/>
            <ac:spMk id="7" creationId="{3A864B11-C274-6FA3-0121-8CA8E248491D}"/>
          </ac:spMkLst>
        </pc:spChg>
        <pc:spChg chg="mod">
          <ac:chgData name="Rosie Coote-Cowling" userId="c5f4afe0-c3a5-4aec-94c8-4cf915783f5c" providerId="ADAL" clId="{EB41E590-C75F-4197-8C06-5CC53B2FCE41}" dt="2025-05-15T15:34:49.208" v="575" actId="1076"/>
          <ac:spMkLst>
            <pc:docMk/>
            <pc:sldMk cId="1192517744" sldId="1448"/>
            <ac:spMk id="10" creationId="{7710E2C7-0140-5276-F69C-1339BCFF7BC2}"/>
          </ac:spMkLst>
        </pc:spChg>
      </pc:sldChg>
      <pc:sldChg chg="modSp mod">
        <pc:chgData name="Rosie Coote-Cowling" userId="c5f4afe0-c3a5-4aec-94c8-4cf915783f5c" providerId="ADAL" clId="{EB41E590-C75F-4197-8C06-5CC53B2FCE41}" dt="2025-05-15T14:50:45.613" v="136" actId="1076"/>
        <pc:sldMkLst>
          <pc:docMk/>
          <pc:sldMk cId="809264476" sldId="1449"/>
        </pc:sldMkLst>
        <pc:spChg chg="mod">
          <ac:chgData name="Rosie Coote-Cowling" userId="c5f4afe0-c3a5-4aec-94c8-4cf915783f5c" providerId="ADAL" clId="{EB41E590-C75F-4197-8C06-5CC53B2FCE41}" dt="2025-05-15T14:50:45.613" v="136" actId="1076"/>
          <ac:spMkLst>
            <pc:docMk/>
            <pc:sldMk cId="809264476" sldId="1449"/>
            <ac:spMk id="5" creationId="{168684AE-DDF3-BA34-E8D7-DD996DF1B65A}"/>
          </ac:spMkLst>
        </pc:spChg>
      </pc:sldChg>
      <pc:sldChg chg="modSp mod">
        <pc:chgData name="Rosie Coote-Cowling" userId="c5f4afe0-c3a5-4aec-94c8-4cf915783f5c" providerId="ADAL" clId="{EB41E590-C75F-4197-8C06-5CC53B2FCE41}" dt="2025-05-15T14:50:51.863" v="137" actId="14100"/>
        <pc:sldMkLst>
          <pc:docMk/>
          <pc:sldMk cId="1002193794" sldId="1450"/>
        </pc:sldMkLst>
        <pc:graphicFrameChg chg="mod modGraphic">
          <ac:chgData name="Rosie Coote-Cowling" userId="c5f4afe0-c3a5-4aec-94c8-4cf915783f5c" providerId="ADAL" clId="{EB41E590-C75F-4197-8C06-5CC53B2FCE41}" dt="2025-05-15T14:50:51.863" v="137" actId="14100"/>
          <ac:graphicFrameMkLst>
            <pc:docMk/>
            <pc:sldMk cId="1002193794" sldId="1450"/>
            <ac:graphicFrameMk id="4" creationId="{80CB41AF-AC66-DC40-9D2A-CF8A1F84D72C}"/>
          </ac:graphicFrameMkLst>
        </pc:graphicFrameChg>
      </pc:sldChg>
      <pc:sldChg chg="modSp mod">
        <pc:chgData name="Rosie Coote-Cowling" userId="c5f4afe0-c3a5-4aec-94c8-4cf915783f5c" providerId="ADAL" clId="{EB41E590-C75F-4197-8C06-5CC53B2FCE41}" dt="2025-05-15T14:51:09.937" v="148" actId="12"/>
        <pc:sldMkLst>
          <pc:docMk/>
          <pc:sldMk cId="3820499696" sldId="1451"/>
        </pc:sldMkLst>
        <pc:spChg chg="mod">
          <ac:chgData name="Rosie Coote-Cowling" userId="c5f4afe0-c3a5-4aec-94c8-4cf915783f5c" providerId="ADAL" clId="{EB41E590-C75F-4197-8C06-5CC53B2FCE41}" dt="2025-05-15T14:51:09.937" v="148" actId="12"/>
          <ac:spMkLst>
            <pc:docMk/>
            <pc:sldMk cId="3820499696" sldId="1451"/>
            <ac:spMk id="5" creationId="{5022EBBE-2636-D31D-1F0D-BA8941B93753}"/>
          </ac:spMkLst>
        </pc:spChg>
      </pc:sldChg>
      <pc:sldChg chg="modSp mod">
        <pc:chgData name="Rosie Coote-Cowling" userId="c5f4afe0-c3a5-4aec-94c8-4cf915783f5c" providerId="ADAL" clId="{EB41E590-C75F-4197-8C06-5CC53B2FCE41}" dt="2025-05-15T14:51:31.703" v="153" actId="313"/>
        <pc:sldMkLst>
          <pc:docMk/>
          <pc:sldMk cId="3810253391" sldId="1452"/>
        </pc:sldMkLst>
        <pc:spChg chg="mod">
          <ac:chgData name="Rosie Coote-Cowling" userId="c5f4afe0-c3a5-4aec-94c8-4cf915783f5c" providerId="ADAL" clId="{EB41E590-C75F-4197-8C06-5CC53B2FCE41}" dt="2025-05-15T14:51:31.703" v="153" actId="313"/>
          <ac:spMkLst>
            <pc:docMk/>
            <pc:sldMk cId="3810253391" sldId="1452"/>
            <ac:spMk id="2" creationId="{66E94F2D-DB92-CD7D-02F5-E16A9ED558D4}"/>
          </ac:spMkLst>
        </pc:spChg>
        <pc:spChg chg="mod">
          <ac:chgData name="Rosie Coote-Cowling" userId="c5f4afe0-c3a5-4aec-94c8-4cf915783f5c" providerId="ADAL" clId="{EB41E590-C75F-4197-8C06-5CC53B2FCE41}" dt="2025-05-15T14:51:27.783" v="151" actId="20577"/>
          <ac:spMkLst>
            <pc:docMk/>
            <pc:sldMk cId="3810253391" sldId="1452"/>
            <ac:spMk id="5" creationId="{7D45CF5C-2604-E35C-6A81-6BADF799E583}"/>
          </ac:spMkLst>
        </pc:spChg>
      </pc:sldChg>
      <pc:sldChg chg="modSp mod">
        <pc:chgData name="Rosie Coote-Cowling" userId="c5f4afe0-c3a5-4aec-94c8-4cf915783f5c" providerId="ADAL" clId="{EB41E590-C75F-4197-8C06-5CC53B2FCE41}" dt="2025-05-15T15:10:57.231" v="384" actId="1076"/>
        <pc:sldMkLst>
          <pc:docMk/>
          <pc:sldMk cId="1542886628" sldId="1453"/>
        </pc:sldMkLst>
        <pc:spChg chg="mod">
          <ac:chgData name="Rosie Coote-Cowling" userId="c5f4afe0-c3a5-4aec-94c8-4cf915783f5c" providerId="ADAL" clId="{EB41E590-C75F-4197-8C06-5CC53B2FCE41}" dt="2025-05-15T15:10:57.231" v="384" actId="1076"/>
          <ac:spMkLst>
            <pc:docMk/>
            <pc:sldMk cId="1542886628" sldId="1453"/>
            <ac:spMk id="5" creationId="{4D79CAB2-5B84-B300-E524-6EC2ADD068C5}"/>
          </ac:spMkLst>
        </pc:spChg>
      </pc:sldChg>
      <pc:sldChg chg="modSp mod">
        <pc:chgData name="Rosie Coote-Cowling" userId="c5f4afe0-c3a5-4aec-94c8-4cf915783f5c" providerId="ADAL" clId="{EB41E590-C75F-4197-8C06-5CC53B2FCE41}" dt="2025-05-15T15:11:12.316" v="396" actId="20577"/>
        <pc:sldMkLst>
          <pc:docMk/>
          <pc:sldMk cId="769485768" sldId="1454"/>
        </pc:sldMkLst>
        <pc:spChg chg="mod">
          <ac:chgData name="Rosie Coote-Cowling" userId="c5f4afe0-c3a5-4aec-94c8-4cf915783f5c" providerId="ADAL" clId="{EB41E590-C75F-4197-8C06-5CC53B2FCE41}" dt="2025-05-15T15:11:12.316" v="396" actId="20577"/>
          <ac:spMkLst>
            <pc:docMk/>
            <pc:sldMk cId="769485768" sldId="1454"/>
            <ac:spMk id="7" creationId="{45C53A85-3BE4-6CC0-6116-6EFFC988C803}"/>
          </ac:spMkLst>
        </pc:spChg>
      </pc:sldChg>
      <pc:sldChg chg="modSp mod">
        <pc:chgData name="Rosie Coote-Cowling" userId="c5f4afe0-c3a5-4aec-94c8-4cf915783f5c" providerId="ADAL" clId="{EB41E590-C75F-4197-8C06-5CC53B2FCE41}" dt="2025-05-15T15:12:04.682" v="419" actId="20577"/>
        <pc:sldMkLst>
          <pc:docMk/>
          <pc:sldMk cId="900014572" sldId="1456"/>
        </pc:sldMkLst>
        <pc:spChg chg="mod">
          <ac:chgData name="Rosie Coote-Cowling" userId="c5f4afe0-c3a5-4aec-94c8-4cf915783f5c" providerId="ADAL" clId="{EB41E590-C75F-4197-8C06-5CC53B2FCE41}" dt="2025-05-15T15:12:04.682" v="419" actId="20577"/>
          <ac:spMkLst>
            <pc:docMk/>
            <pc:sldMk cId="900014572" sldId="1456"/>
            <ac:spMk id="5" creationId="{069C2F04-D4D8-3B81-B4B8-74349AE6189B}"/>
          </ac:spMkLst>
        </pc:spChg>
      </pc:sldChg>
      <pc:sldChg chg="modSp mod">
        <pc:chgData name="Rosie Coote-Cowling" userId="c5f4afe0-c3a5-4aec-94c8-4cf915783f5c" providerId="ADAL" clId="{EB41E590-C75F-4197-8C06-5CC53B2FCE41}" dt="2025-05-15T15:33:19.845" v="556" actId="14100"/>
        <pc:sldMkLst>
          <pc:docMk/>
          <pc:sldMk cId="3085909086" sldId="1457"/>
        </pc:sldMkLst>
        <pc:graphicFrameChg chg="mod modGraphic">
          <ac:chgData name="Rosie Coote-Cowling" userId="c5f4afe0-c3a5-4aec-94c8-4cf915783f5c" providerId="ADAL" clId="{EB41E590-C75F-4197-8C06-5CC53B2FCE41}" dt="2025-05-15T15:33:19.845" v="556" actId="14100"/>
          <ac:graphicFrameMkLst>
            <pc:docMk/>
            <pc:sldMk cId="3085909086" sldId="1457"/>
            <ac:graphicFrameMk id="4" creationId="{06641159-8F1C-FA24-FB21-8A79468F6492}"/>
          </ac:graphicFrameMkLst>
        </pc:graphicFrameChg>
      </pc:sldChg>
      <pc:sldChg chg="modSp mod">
        <pc:chgData name="Rosie Coote-Cowling" userId="c5f4afe0-c3a5-4aec-94c8-4cf915783f5c" providerId="ADAL" clId="{EB41E590-C75F-4197-8C06-5CC53B2FCE41}" dt="2025-05-15T15:33:23.949" v="557" actId="14100"/>
        <pc:sldMkLst>
          <pc:docMk/>
          <pc:sldMk cId="3220194577" sldId="1458"/>
        </pc:sldMkLst>
        <pc:graphicFrameChg chg="mod modGraphic">
          <ac:chgData name="Rosie Coote-Cowling" userId="c5f4afe0-c3a5-4aec-94c8-4cf915783f5c" providerId="ADAL" clId="{EB41E590-C75F-4197-8C06-5CC53B2FCE41}" dt="2025-05-15T15:33:23.949" v="557" actId="14100"/>
          <ac:graphicFrameMkLst>
            <pc:docMk/>
            <pc:sldMk cId="3220194577" sldId="1458"/>
            <ac:graphicFrameMk id="4" creationId="{AEE4B572-D492-5CA7-E5DA-E35D7E3CCE7D}"/>
          </ac:graphicFrameMkLst>
        </pc:graphicFrameChg>
      </pc:sldChg>
      <pc:sldChg chg="modSp mod">
        <pc:chgData name="Rosie Coote-Cowling" userId="c5f4afe0-c3a5-4aec-94c8-4cf915783f5c" providerId="ADAL" clId="{EB41E590-C75F-4197-8C06-5CC53B2FCE41}" dt="2025-05-15T15:33:13.400" v="555" actId="14100"/>
        <pc:sldMkLst>
          <pc:docMk/>
          <pc:sldMk cId="3198517300" sldId="1459"/>
        </pc:sldMkLst>
        <pc:graphicFrameChg chg="mod modGraphic">
          <ac:chgData name="Rosie Coote-Cowling" userId="c5f4afe0-c3a5-4aec-94c8-4cf915783f5c" providerId="ADAL" clId="{EB41E590-C75F-4197-8C06-5CC53B2FCE41}" dt="2025-05-15T15:33:13.400" v="555" actId="14100"/>
          <ac:graphicFrameMkLst>
            <pc:docMk/>
            <pc:sldMk cId="3198517300" sldId="1459"/>
            <ac:graphicFrameMk id="4" creationId="{5DD50306-CF39-C155-E465-E4260E59E034}"/>
          </ac:graphicFrameMkLst>
        </pc:graphicFrameChg>
      </pc:sldChg>
      <pc:sldChg chg="modSp mod">
        <pc:chgData name="Rosie Coote-Cowling" userId="c5f4afe0-c3a5-4aec-94c8-4cf915783f5c" providerId="ADAL" clId="{EB41E590-C75F-4197-8C06-5CC53B2FCE41}" dt="2025-05-15T15:13:47.684" v="444" actId="12"/>
        <pc:sldMkLst>
          <pc:docMk/>
          <pc:sldMk cId="3732102084" sldId="1460"/>
        </pc:sldMkLst>
        <pc:spChg chg="mod">
          <ac:chgData name="Rosie Coote-Cowling" userId="c5f4afe0-c3a5-4aec-94c8-4cf915783f5c" providerId="ADAL" clId="{EB41E590-C75F-4197-8C06-5CC53B2FCE41}" dt="2025-05-15T15:13:47.684" v="444" actId="12"/>
          <ac:spMkLst>
            <pc:docMk/>
            <pc:sldMk cId="3732102084" sldId="1460"/>
            <ac:spMk id="5" creationId="{A1C0D88A-4E5B-7838-1F96-AB0943D7DB4A}"/>
          </ac:spMkLst>
        </pc:spChg>
      </pc:sldChg>
      <pc:sldChg chg="modSp mod">
        <pc:chgData name="Rosie Coote-Cowling" userId="c5f4afe0-c3a5-4aec-94c8-4cf915783f5c" providerId="ADAL" clId="{EB41E590-C75F-4197-8C06-5CC53B2FCE41}" dt="2025-05-15T15:16:45.031" v="517" actId="1076"/>
        <pc:sldMkLst>
          <pc:docMk/>
          <pc:sldMk cId="4070205181" sldId="1461"/>
        </pc:sldMkLst>
        <pc:spChg chg="mod">
          <ac:chgData name="Rosie Coote-Cowling" userId="c5f4afe0-c3a5-4aec-94c8-4cf915783f5c" providerId="ADAL" clId="{EB41E590-C75F-4197-8C06-5CC53B2FCE41}" dt="2025-05-15T15:16:45.031" v="517" actId="1076"/>
          <ac:spMkLst>
            <pc:docMk/>
            <pc:sldMk cId="4070205181" sldId="1461"/>
            <ac:spMk id="5" creationId="{02D1DAC8-184A-C957-94D1-DC37BB2EC7B8}"/>
          </ac:spMkLst>
        </pc:spChg>
      </pc:sldChg>
      <pc:sldChg chg="modSp mod">
        <pc:chgData name="Rosie Coote-Cowling" userId="c5f4afe0-c3a5-4aec-94c8-4cf915783f5c" providerId="ADAL" clId="{EB41E590-C75F-4197-8C06-5CC53B2FCE41}" dt="2025-05-15T15:32:18.848" v="536" actId="1076"/>
        <pc:sldMkLst>
          <pc:docMk/>
          <pc:sldMk cId="3667126995" sldId="1462"/>
        </pc:sldMkLst>
        <pc:spChg chg="mod">
          <ac:chgData name="Rosie Coote-Cowling" userId="c5f4afe0-c3a5-4aec-94c8-4cf915783f5c" providerId="ADAL" clId="{EB41E590-C75F-4197-8C06-5CC53B2FCE41}" dt="2025-05-15T15:32:18.848" v="536" actId="1076"/>
          <ac:spMkLst>
            <pc:docMk/>
            <pc:sldMk cId="3667126995" sldId="1462"/>
            <ac:spMk id="5" creationId="{B3FA6C5F-B622-6AE7-FB47-5B49762BEAC2}"/>
          </ac:spMkLst>
        </pc:spChg>
      </pc:sldChg>
      <pc:sldChg chg="modSp mod">
        <pc:chgData name="Rosie Coote-Cowling" userId="c5f4afe0-c3a5-4aec-94c8-4cf915783f5c" providerId="ADAL" clId="{EB41E590-C75F-4197-8C06-5CC53B2FCE41}" dt="2025-05-15T15:32:25.321" v="538" actId="1076"/>
        <pc:sldMkLst>
          <pc:docMk/>
          <pc:sldMk cId="2870308233" sldId="1463"/>
        </pc:sldMkLst>
        <pc:spChg chg="mod">
          <ac:chgData name="Rosie Coote-Cowling" userId="c5f4afe0-c3a5-4aec-94c8-4cf915783f5c" providerId="ADAL" clId="{EB41E590-C75F-4197-8C06-5CC53B2FCE41}" dt="2025-05-15T15:32:25.321" v="538" actId="1076"/>
          <ac:spMkLst>
            <pc:docMk/>
            <pc:sldMk cId="2870308233" sldId="1463"/>
            <ac:spMk id="5" creationId="{942BC463-E2CC-D137-CA17-69F8FE2D19D6}"/>
          </ac:spMkLst>
        </pc:spChg>
      </pc:sldChg>
      <pc:sldChg chg="modSp mod">
        <pc:chgData name="Rosie Coote-Cowling" userId="c5f4afe0-c3a5-4aec-94c8-4cf915783f5c" providerId="ADAL" clId="{EB41E590-C75F-4197-8C06-5CC53B2FCE41}" dt="2025-05-15T15:33:08.940" v="554" actId="20577"/>
        <pc:sldMkLst>
          <pc:docMk/>
          <pc:sldMk cId="4163617121" sldId="1464"/>
        </pc:sldMkLst>
        <pc:spChg chg="mod">
          <ac:chgData name="Rosie Coote-Cowling" userId="c5f4afe0-c3a5-4aec-94c8-4cf915783f5c" providerId="ADAL" clId="{EB41E590-C75F-4197-8C06-5CC53B2FCE41}" dt="2025-05-15T15:33:03.700" v="552" actId="1076"/>
          <ac:spMkLst>
            <pc:docMk/>
            <pc:sldMk cId="4163617121" sldId="1464"/>
            <ac:spMk id="2" creationId="{CE992F14-6136-AF06-2230-192DFB5288E9}"/>
          </ac:spMkLst>
        </pc:spChg>
        <pc:spChg chg="mod">
          <ac:chgData name="Rosie Coote-Cowling" userId="c5f4afe0-c3a5-4aec-94c8-4cf915783f5c" providerId="ADAL" clId="{EB41E590-C75F-4197-8C06-5CC53B2FCE41}" dt="2025-05-15T15:33:08.940" v="554" actId="20577"/>
          <ac:spMkLst>
            <pc:docMk/>
            <pc:sldMk cId="4163617121" sldId="1464"/>
            <ac:spMk id="5" creationId="{2A4CFC29-1337-9C26-D7D0-93B35F4FC847}"/>
          </ac:spMkLst>
        </pc:spChg>
      </pc:sldChg>
      <pc:sldChg chg="modSp mod">
        <pc:chgData name="Rosie Coote-Cowling" userId="c5f4afe0-c3a5-4aec-94c8-4cf915783f5c" providerId="ADAL" clId="{EB41E590-C75F-4197-8C06-5CC53B2FCE41}" dt="2025-05-15T15:46:08.757" v="624" actId="255"/>
        <pc:sldMkLst>
          <pc:docMk/>
          <pc:sldMk cId="3804159461" sldId="1468"/>
        </pc:sldMkLst>
        <pc:spChg chg="mod">
          <ac:chgData name="Rosie Coote-Cowling" userId="c5f4afe0-c3a5-4aec-94c8-4cf915783f5c" providerId="ADAL" clId="{EB41E590-C75F-4197-8C06-5CC53B2FCE41}" dt="2025-05-15T15:46:08.757" v="624" actId="255"/>
          <ac:spMkLst>
            <pc:docMk/>
            <pc:sldMk cId="3804159461" sldId="1468"/>
            <ac:spMk id="2" creationId="{57D9DAEC-6E14-159B-DADC-4FCB957263BA}"/>
          </ac:spMkLst>
        </pc:spChg>
        <pc:spChg chg="mod">
          <ac:chgData name="Rosie Coote-Cowling" userId="c5f4afe0-c3a5-4aec-94c8-4cf915783f5c" providerId="ADAL" clId="{EB41E590-C75F-4197-8C06-5CC53B2FCE41}" dt="2025-05-15T15:35:47.674" v="586" actId="12"/>
          <ac:spMkLst>
            <pc:docMk/>
            <pc:sldMk cId="3804159461" sldId="1468"/>
            <ac:spMk id="4" creationId="{3E9CC190-739B-D32F-6765-91801820774D}"/>
          </ac:spMkLst>
        </pc:spChg>
      </pc:sldChg>
      <pc:sldChg chg="modSp mod">
        <pc:chgData name="Rosie Coote-Cowling" userId="c5f4afe0-c3a5-4aec-94c8-4cf915783f5c" providerId="ADAL" clId="{EB41E590-C75F-4197-8C06-5CC53B2FCE41}" dt="2025-05-15T15:46:52.814" v="646" actId="20577"/>
        <pc:sldMkLst>
          <pc:docMk/>
          <pc:sldMk cId="2577982026" sldId="1469"/>
        </pc:sldMkLst>
        <pc:spChg chg="mod">
          <ac:chgData name="Rosie Coote-Cowling" userId="c5f4afe0-c3a5-4aec-94c8-4cf915783f5c" providerId="ADAL" clId="{EB41E590-C75F-4197-8C06-5CC53B2FCE41}" dt="2025-05-15T15:46:52.814" v="646" actId="20577"/>
          <ac:spMkLst>
            <pc:docMk/>
            <pc:sldMk cId="2577982026" sldId="1469"/>
            <ac:spMk id="5" creationId="{ABF72EE9-7D74-80BE-1C7B-9AF2B2E6081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16B866-AB7C-4E7A-AC29-B994CC6465C0}" type="doc">
      <dgm:prSet loTypeId="urn:microsoft.com/office/officeart/2005/8/layout/cycle5" loCatId="cycle" qsTypeId="urn:microsoft.com/office/officeart/2005/8/quickstyle/simple1" qsCatId="simple" csTypeId="urn:microsoft.com/office/officeart/2005/8/colors/accent1_2" csCatId="accent1" phldr="1"/>
      <dgm:spPr/>
    </dgm:pt>
    <dgm:pt modelId="{0A2330A9-95D4-40EB-90B5-77F5BA118A7F}">
      <dgm:prSet phldrT="[Text]" custT="1"/>
      <dgm:spPr>
        <a:solidFill>
          <a:srgbClr val="0070C0"/>
        </a:solidFill>
      </dgm:spPr>
      <dgm:t>
        <a:bodyPr/>
        <a:lstStyle/>
        <a:p>
          <a:r>
            <a:rPr lang="en-GB" sz="1600" dirty="0">
              <a:latin typeface="Arial" panose="020B0604020202020204" pitchFamily="34" charset="0"/>
              <a:cs typeface="Arial" panose="020B0604020202020204" pitchFamily="34" charset="0"/>
            </a:rPr>
            <a:t>Contemplation</a:t>
          </a:r>
        </a:p>
      </dgm:t>
    </dgm:pt>
    <dgm:pt modelId="{7E3E95CE-F2E7-4031-8B67-1338D37FA7BE}" type="parTrans" cxnId="{2A0E875E-06EF-4997-A7C8-11461197CE6C}">
      <dgm:prSet/>
      <dgm:spPr/>
      <dgm:t>
        <a:bodyPr/>
        <a:lstStyle/>
        <a:p>
          <a:endParaRPr lang="en-GB" sz="900">
            <a:latin typeface="Arial" panose="020B0604020202020204" pitchFamily="34" charset="0"/>
            <a:cs typeface="Arial" panose="020B0604020202020204" pitchFamily="34" charset="0"/>
          </a:endParaRPr>
        </a:p>
      </dgm:t>
    </dgm:pt>
    <dgm:pt modelId="{A0718BA6-47DA-4B25-A53A-89960019B56E}" type="sibTrans" cxnId="{2A0E875E-06EF-4997-A7C8-11461197CE6C}">
      <dgm:prSet/>
      <dgm:spPr/>
      <dgm:t>
        <a:bodyPr/>
        <a:lstStyle/>
        <a:p>
          <a:endParaRPr lang="en-GB" sz="900">
            <a:latin typeface="Arial" panose="020B0604020202020204" pitchFamily="34" charset="0"/>
            <a:cs typeface="Arial" panose="020B0604020202020204" pitchFamily="34" charset="0"/>
          </a:endParaRPr>
        </a:p>
      </dgm:t>
    </dgm:pt>
    <dgm:pt modelId="{55081235-BFB7-470A-8D9F-36D0C316E1FA}">
      <dgm:prSet phldrT="[Text]" custT="1"/>
      <dgm:spPr>
        <a:solidFill>
          <a:srgbClr val="0070C0"/>
        </a:solidFill>
      </dgm:spPr>
      <dgm:t>
        <a:bodyPr/>
        <a:lstStyle/>
        <a:p>
          <a:r>
            <a:rPr lang="en-GB" sz="1600" dirty="0">
              <a:latin typeface="Arial" panose="020B0604020202020204" pitchFamily="34" charset="0"/>
              <a:cs typeface="Arial" panose="020B0604020202020204" pitchFamily="34" charset="0"/>
            </a:rPr>
            <a:t>Maintenance</a:t>
          </a:r>
        </a:p>
      </dgm:t>
    </dgm:pt>
    <dgm:pt modelId="{6A573911-B672-4E70-8C06-BEC47558B890}" type="parTrans" cxnId="{90604DF5-B489-4CBB-B4BD-EA2B8B9EE756}">
      <dgm:prSet/>
      <dgm:spPr/>
      <dgm:t>
        <a:bodyPr/>
        <a:lstStyle/>
        <a:p>
          <a:endParaRPr lang="en-GB" sz="900">
            <a:latin typeface="Arial" panose="020B0604020202020204" pitchFamily="34" charset="0"/>
            <a:cs typeface="Arial" panose="020B0604020202020204" pitchFamily="34" charset="0"/>
          </a:endParaRPr>
        </a:p>
      </dgm:t>
    </dgm:pt>
    <dgm:pt modelId="{6832ADD7-E284-4289-8425-5438E2B49B7F}" type="sibTrans" cxnId="{90604DF5-B489-4CBB-B4BD-EA2B8B9EE756}">
      <dgm:prSet/>
      <dgm:spPr/>
      <dgm:t>
        <a:bodyPr/>
        <a:lstStyle/>
        <a:p>
          <a:endParaRPr lang="en-GB" sz="900">
            <a:latin typeface="Arial" panose="020B0604020202020204" pitchFamily="34" charset="0"/>
            <a:cs typeface="Arial" panose="020B0604020202020204" pitchFamily="34" charset="0"/>
          </a:endParaRPr>
        </a:p>
      </dgm:t>
    </dgm:pt>
    <dgm:pt modelId="{29FB751E-8625-4FA0-89AF-96D24AAAD96F}">
      <dgm:prSet custT="1"/>
      <dgm:spPr>
        <a:solidFill>
          <a:srgbClr val="0070C0"/>
        </a:solidFill>
      </dgm:spPr>
      <dgm:t>
        <a:bodyPr/>
        <a:lstStyle/>
        <a:p>
          <a:r>
            <a:rPr lang="en-GB" sz="1600" dirty="0">
              <a:latin typeface="Arial" panose="020B0604020202020204" pitchFamily="34" charset="0"/>
              <a:cs typeface="Arial" panose="020B0604020202020204" pitchFamily="34" charset="0"/>
            </a:rPr>
            <a:t>Action</a:t>
          </a:r>
        </a:p>
      </dgm:t>
    </dgm:pt>
    <dgm:pt modelId="{B18EE449-42B9-46AC-BF4B-11672517DB3B}" type="parTrans" cxnId="{4D25F7D0-D6AD-4DD5-BFF9-A2A7AD51419D}">
      <dgm:prSet/>
      <dgm:spPr/>
      <dgm:t>
        <a:bodyPr/>
        <a:lstStyle/>
        <a:p>
          <a:endParaRPr lang="en-GB" sz="900">
            <a:latin typeface="Arial" panose="020B0604020202020204" pitchFamily="34" charset="0"/>
            <a:cs typeface="Arial" panose="020B0604020202020204" pitchFamily="34" charset="0"/>
          </a:endParaRPr>
        </a:p>
      </dgm:t>
    </dgm:pt>
    <dgm:pt modelId="{992F2DAF-B34F-4195-9E14-9FE735B05DEA}" type="sibTrans" cxnId="{4D25F7D0-D6AD-4DD5-BFF9-A2A7AD51419D}">
      <dgm:prSet/>
      <dgm:spPr/>
      <dgm:t>
        <a:bodyPr/>
        <a:lstStyle/>
        <a:p>
          <a:endParaRPr lang="en-GB" sz="900">
            <a:latin typeface="Arial" panose="020B0604020202020204" pitchFamily="34" charset="0"/>
            <a:cs typeface="Arial" panose="020B0604020202020204" pitchFamily="34" charset="0"/>
          </a:endParaRPr>
        </a:p>
      </dgm:t>
    </dgm:pt>
    <dgm:pt modelId="{915C4322-5F16-4476-B577-26265F882519}">
      <dgm:prSet custT="1"/>
      <dgm:spPr>
        <a:solidFill>
          <a:srgbClr val="0070C0"/>
        </a:solidFill>
        <a:ln>
          <a:solidFill>
            <a:schemeClr val="accent1"/>
          </a:solidFill>
        </a:ln>
      </dgm:spPr>
      <dgm:t>
        <a:bodyPr/>
        <a:lstStyle/>
        <a:p>
          <a:r>
            <a:rPr lang="en-GB" sz="1600" dirty="0">
              <a:latin typeface="Arial" panose="020B0604020202020204" pitchFamily="34" charset="0"/>
              <a:cs typeface="Arial" panose="020B0604020202020204" pitchFamily="34" charset="0"/>
            </a:rPr>
            <a:t>Preparation</a:t>
          </a:r>
        </a:p>
      </dgm:t>
    </dgm:pt>
    <dgm:pt modelId="{6C47FB70-8DC9-4B4E-98F4-88846E92C71F}" type="parTrans" cxnId="{D982E976-FCA5-4D07-8F69-C2B1900CF9BC}">
      <dgm:prSet/>
      <dgm:spPr/>
      <dgm:t>
        <a:bodyPr/>
        <a:lstStyle/>
        <a:p>
          <a:endParaRPr lang="en-GB" sz="900">
            <a:latin typeface="Arial" panose="020B0604020202020204" pitchFamily="34" charset="0"/>
            <a:cs typeface="Arial" panose="020B0604020202020204" pitchFamily="34" charset="0"/>
          </a:endParaRPr>
        </a:p>
      </dgm:t>
    </dgm:pt>
    <dgm:pt modelId="{CE2F50D3-14BF-4DBB-AF37-477A1F2C902A}" type="sibTrans" cxnId="{D982E976-FCA5-4D07-8F69-C2B1900CF9BC}">
      <dgm:prSet/>
      <dgm:spPr/>
      <dgm:t>
        <a:bodyPr/>
        <a:lstStyle/>
        <a:p>
          <a:endParaRPr lang="en-GB" sz="900">
            <a:latin typeface="Arial" panose="020B0604020202020204" pitchFamily="34" charset="0"/>
            <a:cs typeface="Arial" panose="020B0604020202020204" pitchFamily="34" charset="0"/>
          </a:endParaRPr>
        </a:p>
      </dgm:t>
    </dgm:pt>
    <dgm:pt modelId="{D3831618-7A00-47E9-84FA-3303CDA96A20}">
      <dgm:prSet custT="1"/>
      <dgm:spPr>
        <a:solidFill>
          <a:srgbClr val="0070C0"/>
        </a:solidFill>
      </dgm:spPr>
      <dgm:t>
        <a:bodyPr/>
        <a:lstStyle/>
        <a:p>
          <a:r>
            <a:rPr lang="en-GB" sz="1600" dirty="0">
              <a:latin typeface="Arial" panose="020B0604020202020204" pitchFamily="34" charset="0"/>
              <a:cs typeface="Arial" panose="020B0604020202020204" pitchFamily="34" charset="0"/>
            </a:rPr>
            <a:t>Pre-contemplation</a:t>
          </a:r>
        </a:p>
      </dgm:t>
    </dgm:pt>
    <dgm:pt modelId="{543B5FEA-E39A-4CA4-9E82-F1C5A244D7D4}" type="parTrans" cxnId="{D12683FB-8A43-4465-976C-CA81A0E983F5}">
      <dgm:prSet/>
      <dgm:spPr/>
      <dgm:t>
        <a:bodyPr/>
        <a:lstStyle/>
        <a:p>
          <a:endParaRPr lang="en-GB" sz="900">
            <a:latin typeface="Arial" panose="020B0604020202020204" pitchFamily="34" charset="0"/>
            <a:cs typeface="Arial" panose="020B0604020202020204" pitchFamily="34" charset="0"/>
          </a:endParaRPr>
        </a:p>
      </dgm:t>
    </dgm:pt>
    <dgm:pt modelId="{E7BB879B-7879-4383-A35F-556891985A5C}" type="sibTrans" cxnId="{D12683FB-8A43-4465-976C-CA81A0E983F5}">
      <dgm:prSet/>
      <dgm:spPr/>
      <dgm:t>
        <a:bodyPr/>
        <a:lstStyle/>
        <a:p>
          <a:endParaRPr lang="en-GB" sz="900">
            <a:latin typeface="Arial" panose="020B0604020202020204" pitchFamily="34" charset="0"/>
            <a:cs typeface="Arial" panose="020B0604020202020204" pitchFamily="34" charset="0"/>
          </a:endParaRPr>
        </a:p>
      </dgm:t>
    </dgm:pt>
    <dgm:pt modelId="{EB159DD3-4D93-4025-BB12-AF15FF5E1D24}">
      <dgm:prSet custT="1"/>
      <dgm:spPr>
        <a:solidFill>
          <a:srgbClr val="0070C0"/>
        </a:solidFill>
      </dgm:spPr>
      <dgm:t>
        <a:bodyPr/>
        <a:lstStyle/>
        <a:p>
          <a:r>
            <a:rPr lang="en-GB" sz="1600" dirty="0">
              <a:latin typeface="Arial" panose="020B0604020202020204" pitchFamily="34" charset="0"/>
              <a:cs typeface="Arial" panose="020B0604020202020204" pitchFamily="34" charset="0"/>
            </a:rPr>
            <a:t>Relapse </a:t>
          </a:r>
        </a:p>
      </dgm:t>
    </dgm:pt>
    <dgm:pt modelId="{5A1F92E6-306F-4706-80B3-38D9ACFA137B}" type="parTrans" cxnId="{79C36A4F-91DC-4C22-BF93-3B9957C60979}">
      <dgm:prSet/>
      <dgm:spPr/>
      <dgm:t>
        <a:bodyPr/>
        <a:lstStyle/>
        <a:p>
          <a:endParaRPr lang="en-GB" sz="900">
            <a:latin typeface="Arial" panose="020B0604020202020204" pitchFamily="34" charset="0"/>
            <a:cs typeface="Arial" panose="020B0604020202020204" pitchFamily="34" charset="0"/>
          </a:endParaRPr>
        </a:p>
      </dgm:t>
    </dgm:pt>
    <dgm:pt modelId="{A8FA772F-EA48-45E2-AD1B-17B0ADCB1C78}" type="sibTrans" cxnId="{79C36A4F-91DC-4C22-BF93-3B9957C60979}">
      <dgm:prSet/>
      <dgm:spPr/>
      <dgm:t>
        <a:bodyPr/>
        <a:lstStyle/>
        <a:p>
          <a:endParaRPr lang="en-GB" sz="900">
            <a:latin typeface="Arial" panose="020B0604020202020204" pitchFamily="34" charset="0"/>
            <a:cs typeface="Arial" panose="020B0604020202020204" pitchFamily="34" charset="0"/>
          </a:endParaRPr>
        </a:p>
      </dgm:t>
    </dgm:pt>
    <dgm:pt modelId="{3E66C5D8-9812-44C7-8033-EE0ED82060C9}" type="pres">
      <dgm:prSet presAssocID="{9E16B866-AB7C-4E7A-AC29-B994CC6465C0}" presName="cycle" presStyleCnt="0">
        <dgm:presLayoutVars>
          <dgm:dir/>
          <dgm:resizeHandles val="exact"/>
        </dgm:presLayoutVars>
      </dgm:prSet>
      <dgm:spPr/>
    </dgm:pt>
    <dgm:pt modelId="{7F27C521-46D2-424E-A716-C67FF8AE1092}" type="pres">
      <dgm:prSet presAssocID="{D3831618-7A00-47E9-84FA-3303CDA96A20}" presName="node" presStyleLbl="node1" presStyleIdx="0" presStyleCnt="6">
        <dgm:presLayoutVars>
          <dgm:bulletEnabled val="1"/>
        </dgm:presLayoutVars>
      </dgm:prSet>
      <dgm:spPr/>
    </dgm:pt>
    <dgm:pt modelId="{34C9AB3A-67DA-4016-A7ED-D2041C42EB05}" type="pres">
      <dgm:prSet presAssocID="{D3831618-7A00-47E9-84FA-3303CDA96A20}" presName="spNode" presStyleCnt="0"/>
      <dgm:spPr/>
    </dgm:pt>
    <dgm:pt modelId="{B32E90C1-F515-4FAD-B3AE-3B773F7EFBC9}" type="pres">
      <dgm:prSet presAssocID="{E7BB879B-7879-4383-A35F-556891985A5C}" presName="sibTrans" presStyleLbl="sibTrans1D1" presStyleIdx="0" presStyleCnt="6"/>
      <dgm:spPr/>
    </dgm:pt>
    <dgm:pt modelId="{3D7BDC07-DAFC-4984-9460-A2AA962186DF}" type="pres">
      <dgm:prSet presAssocID="{0A2330A9-95D4-40EB-90B5-77F5BA118A7F}" presName="node" presStyleLbl="node1" presStyleIdx="1" presStyleCnt="6">
        <dgm:presLayoutVars>
          <dgm:bulletEnabled val="1"/>
        </dgm:presLayoutVars>
      </dgm:prSet>
      <dgm:spPr/>
    </dgm:pt>
    <dgm:pt modelId="{F56A7D5B-58B3-4845-9785-B7F411102A09}" type="pres">
      <dgm:prSet presAssocID="{0A2330A9-95D4-40EB-90B5-77F5BA118A7F}" presName="spNode" presStyleCnt="0"/>
      <dgm:spPr/>
    </dgm:pt>
    <dgm:pt modelId="{40418074-6959-42C1-BABE-B3B69E9988AF}" type="pres">
      <dgm:prSet presAssocID="{A0718BA6-47DA-4B25-A53A-89960019B56E}" presName="sibTrans" presStyleLbl="sibTrans1D1" presStyleIdx="1" presStyleCnt="6"/>
      <dgm:spPr/>
    </dgm:pt>
    <dgm:pt modelId="{134F3A9B-D165-461B-A242-0F8950817334}" type="pres">
      <dgm:prSet presAssocID="{915C4322-5F16-4476-B577-26265F882519}" presName="node" presStyleLbl="node1" presStyleIdx="2" presStyleCnt="6">
        <dgm:presLayoutVars>
          <dgm:bulletEnabled val="1"/>
        </dgm:presLayoutVars>
      </dgm:prSet>
      <dgm:spPr/>
    </dgm:pt>
    <dgm:pt modelId="{66B75F61-AB4A-4B4A-A582-29C50A3A77A8}" type="pres">
      <dgm:prSet presAssocID="{915C4322-5F16-4476-B577-26265F882519}" presName="spNode" presStyleCnt="0"/>
      <dgm:spPr/>
    </dgm:pt>
    <dgm:pt modelId="{00FB8975-D7C7-489C-92CE-AF192C6B84F9}" type="pres">
      <dgm:prSet presAssocID="{CE2F50D3-14BF-4DBB-AF37-477A1F2C902A}" presName="sibTrans" presStyleLbl="sibTrans1D1" presStyleIdx="2" presStyleCnt="6"/>
      <dgm:spPr/>
    </dgm:pt>
    <dgm:pt modelId="{7C06E344-2EEC-49BA-A262-406EFC6CF787}" type="pres">
      <dgm:prSet presAssocID="{29FB751E-8625-4FA0-89AF-96D24AAAD96F}" presName="node" presStyleLbl="node1" presStyleIdx="3" presStyleCnt="6">
        <dgm:presLayoutVars>
          <dgm:bulletEnabled val="1"/>
        </dgm:presLayoutVars>
      </dgm:prSet>
      <dgm:spPr/>
    </dgm:pt>
    <dgm:pt modelId="{C7468CDD-E63C-4EDB-93DC-0D06055355D8}" type="pres">
      <dgm:prSet presAssocID="{29FB751E-8625-4FA0-89AF-96D24AAAD96F}" presName="spNode" presStyleCnt="0"/>
      <dgm:spPr/>
    </dgm:pt>
    <dgm:pt modelId="{12545EAC-C47A-454A-8320-59C31D5E7F55}" type="pres">
      <dgm:prSet presAssocID="{992F2DAF-B34F-4195-9E14-9FE735B05DEA}" presName="sibTrans" presStyleLbl="sibTrans1D1" presStyleIdx="3" presStyleCnt="6"/>
      <dgm:spPr/>
    </dgm:pt>
    <dgm:pt modelId="{48EA34D9-87F3-49C0-BF5B-F78D30917774}" type="pres">
      <dgm:prSet presAssocID="{55081235-BFB7-470A-8D9F-36D0C316E1FA}" presName="node" presStyleLbl="node1" presStyleIdx="4" presStyleCnt="6">
        <dgm:presLayoutVars>
          <dgm:bulletEnabled val="1"/>
        </dgm:presLayoutVars>
      </dgm:prSet>
      <dgm:spPr/>
    </dgm:pt>
    <dgm:pt modelId="{679B7464-20C0-43C0-B0AD-67145D855EF5}" type="pres">
      <dgm:prSet presAssocID="{55081235-BFB7-470A-8D9F-36D0C316E1FA}" presName="spNode" presStyleCnt="0"/>
      <dgm:spPr/>
    </dgm:pt>
    <dgm:pt modelId="{8BF97EE0-BB25-4366-BE46-84E49F24526C}" type="pres">
      <dgm:prSet presAssocID="{6832ADD7-E284-4289-8425-5438E2B49B7F}" presName="sibTrans" presStyleLbl="sibTrans1D1" presStyleIdx="4" presStyleCnt="6"/>
      <dgm:spPr/>
    </dgm:pt>
    <dgm:pt modelId="{3F846985-7B59-4405-BB7E-A936D140FBA3}" type="pres">
      <dgm:prSet presAssocID="{EB159DD3-4D93-4025-BB12-AF15FF5E1D24}" presName="node" presStyleLbl="node1" presStyleIdx="5" presStyleCnt="6">
        <dgm:presLayoutVars>
          <dgm:bulletEnabled val="1"/>
        </dgm:presLayoutVars>
      </dgm:prSet>
      <dgm:spPr/>
    </dgm:pt>
    <dgm:pt modelId="{97E634B6-B6CD-48C3-885D-938F56478C1E}" type="pres">
      <dgm:prSet presAssocID="{EB159DD3-4D93-4025-BB12-AF15FF5E1D24}" presName="spNode" presStyleCnt="0"/>
      <dgm:spPr/>
    </dgm:pt>
    <dgm:pt modelId="{B5B9E861-EA71-44E0-8AA5-EA8B35B2BD00}" type="pres">
      <dgm:prSet presAssocID="{A8FA772F-EA48-45E2-AD1B-17B0ADCB1C78}" presName="sibTrans" presStyleLbl="sibTrans1D1" presStyleIdx="5" presStyleCnt="6"/>
      <dgm:spPr/>
    </dgm:pt>
  </dgm:ptLst>
  <dgm:cxnLst>
    <dgm:cxn modelId="{8322F908-E4C7-4B09-B212-7F66AEFD9851}" type="presOf" srcId="{0A2330A9-95D4-40EB-90B5-77F5BA118A7F}" destId="{3D7BDC07-DAFC-4984-9460-A2AA962186DF}" srcOrd="0" destOrd="0" presId="urn:microsoft.com/office/officeart/2005/8/layout/cycle5"/>
    <dgm:cxn modelId="{3B8EDA11-D7BD-424B-889F-45447FAF19F2}" type="presOf" srcId="{A8FA772F-EA48-45E2-AD1B-17B0ADCB1C78}" destId="{B5B9E861-EA71-44E0-8AA5-EA8B35B2BD00}" srcOrd="0" destOrd="0" presId="urn:microsoft.com/office/officeart/2005/8/layout/cycle5"/>
    <dgm:cxn modelId="{52B22314-5D8D-4EEB-BA2D-3857A1BE59B6}" type="presOf" srcId="{EB159DD3-4D93-4025-BB12-AF15FF5E1D24}" destId="{3F846985-7B59-4405-BB7E-A936D140FBA3}" srcOrd="0" destOrd="0" presId="urn:microsoft.com/office/officeart/2005/8/layout/cycle5"/>
    <dgm:cxn modelId="{8690B915-A131-40BE-B82F-460539FC0ADC}" type="presOf" srcId="{6832ADD7-E284-4289-8425-5438E2B49B7F}" destId="{8BF97EE0-BB25-4366-BE46-84E49F24526C}" srcOrd="0" destOrd="0" presId="urn:microsoft.com/office/officeart/2005/8/layout/cycle5"/>
    <dgm:cxn modelId="{64E81A39-8F25-4EA8-8DA5-8D35FED903B3}" type="presOf" srcId="{A0718BA6-47DA-4B25-A53A-89960019B56E}" destId="{40418074-6959-42C1-BABE-B3B69E9988AF}" srcOrd="0" destOrd="0" presId="urn:microsoft.com/office/officeart/2005/8/layout/cycle5"/>
    <dgm:cxn modelId="{2A0E875E-06EF-4997-A7C8-11461197CE6C}" srcId="{9E16B866-AB7C-4E7A-AC29-B994CC6465C0}" destId="{0A2330A9-95D4-40EB-90B5-77F5BA118A7F}" srcOrd="1" destOrd="0" parTransId="{7E3E95CE-F2E7-4031-8B67-1338D37FA7BE}" sibTransId="{A0718BA6-47DA-4B25-A53A-89960019B56E}"/>
    <dgm:cxn modelId="{D278F966-D2BD-46FA-B33C-74620EE3A322}" type="presOf" srcId="{CE2F50D3-14BF-4DBB-AF37-477A1F2C902A}" destId="{00FB8975-D7C7-489C-92CE-AF192C6B84F9}" srcOrd="0" destOrd="0" presId="urn:microsoft.com/office/officeart/2005/8/layout/cycle5"/>
    <dgm:cxn modelId="{A3396B48-6274-4D03-B0AE-C41DB9D4933E}" type="presOf" srcId="{9E16B866-AB7C-4E7A-AC29-B994CC6465C0}" destId="{3E66C5D8-9812-44C7-8033-EE0ED82060C9}" srcOrd="0" destOrd="0" presId="urn:microsoft.com/office/officeart/2005/8/layout/cycle5"/>
    <dgm:cxn modelId="{CE096F6A-C6BC-4927-91E0-500EED32C688}" type="presOf" srcId="{992F2DAF-B34F-4195-9E14-9FE735B05DEA}" destId="{12545EAC-C47A-454A-8320-59C31D5E7F55}" srcOrd="0" destOrd="0" presId="urn:microsoft.com/office/officeart/2005/8/layout/cycle5"/>
    <dgm:cxn modelId="{79C36A4F-91DC-4C22-BF93-3B9957C60979}" srcId="{9E16B866-AB7C-4E7A-AC29-B994CC6465C0}" destId="{EB159DD3-4D93-4025-BB12-AF15FF5E1D24}" srcOrd="5" destOrd="0" parTransId="{5A1F92E6-306F-4706-80B3-38D9ACFA137B}" sibTransId="{A8FA772F-EA48-45E2-AD1B-17B0ADCB1C78}"/>
    <dgm:cxn modelId="{C86D2871-DA71-4C59-A776-272ACE92225A}" type="presOf" srcId="{E7BB879B-7879-4383-A35F-556891985A5C}" destId="{B32E90C1-F515-4FAD-B3AE-3B773F7EFBC9}" srcOrd="0" destOrd="0" presId="urn:microsoft.com/office/officeart/2005/8/layout/cycle5"/>
    <dgm:cxn modelId="{D982E976-FCA5-4D07-8F69-C2B1900CF9BC}" srcId="{9E16B866-AB7C-4E7A-AC29-B994CC6465C0}" destId="{915C4322-5F16-4476-B577-26265F882519}" srcOrd="2" destOrd="0" parTransId="{6C47FB70-8DC9-4B4E-98F4-88846E92C71F}" sibTransId="{CE2F50D3-14BF-4DBB-AF37-477A1F2C902A}"/>
    <dgm:cxn modelId="{8FAAC578-66E9-4117-9591-CAA7CA57F04B}" type="presOf" srcId="{29FB751E-8625-4FA0-89AF-96D24AAAD96F}" destId="{7C06E344-2EEC-49BA-A262-406EFC6CF787}" srcOrd="0" destOrd="0" presId="urn:microsoft.com/office/officeart/2005/8/layout/cycle5"/>
    <dgm:cxn modelId="{236C547A-06A3-4E7E-BA66-40437B41F212}" type="presOf" srcId="{55081235-BFB7-470A-8D9F-36D0C316E1FA}" destId="{48EA34D9-87F3-49C0-BF5B-F78D30917774}" srcOrd="0" destOrd="0" presId="urn:microsoft.com/office/officeart/2005/8/layout/cycle5"/>
    <dgm:cxn modelId="{537D828B-EF54-42B1-A6BD-3EE23032EDA9}" type="presOf" srcId="{915C4322-5F16-4476-B577-26265F882519}" destId="{134F3A9B-D165-461B-A242-0F8950817334}" srcOrd="0" destOrd="0" presId="urn:microsoft.com/office/officeart/2005/8/layout/cycle5"/>
    <dgm:cxn modelId="{4D25F7D0-D6AD-4DD5-BFF9-A2A7AD51419D}" srcId="{9E16B866-AB7C-4E7A-AC29-B994CC6465C0}" destId="{29FB751E-8625-4FA0-89AF-96D24AAAD96F}" srcOrd="3" destOrd="0" parTransId="{B18EE449-42B9-46AC-BF4B-11672517DB3B}" sibTransId="{992F2DAF-B34F-4195-9E14-9FE735B05DEA}"/>
    <dgm:cxn modelId="{22C705EE-EAF2-4786-B241-13A1F6513D9D}" type="presOf" srcId="{D3831618-7A00-47E9-84FA-3303CDA96A20}" destId="{7F27C521-46D2-424E-A716-C67FF8AE1092}" srcOrd="0" destOrd="0" presId="urn:microsoft.com/office/officeart/2005/8/layout/cycle5"/>
    <dgm:cxn modelId="{90604DF5-B489-4CBB-B4BD-EA2B8B9EE756}" srcId="{9E16B866-AB7C-4E7A-AC29-B994CC6465C0}" destId="{55081235-BFB7-470A-8D9F-36D0C316E1FA}" srcOrd="4" destOrd="0" parTransId="{6A573911-B672-4E70-8C06-BEC47558B890}" sibTransId="{6832ADD7-E284-4289-8425-5438E2B49B7F}"/>
    <dgm:cxn modelId="{D12683FB-8A43-4465-976C-CA81A0E983F5}" srcId="{9E16B866-AB7C-4E7A-AC29-B994CC6465C0}" destId="{D3831618-7A00-47E9-84FA-3303CDA96A20}" srcOrd="0" destOrd="0" parTransId="{543B5FEA-E39A-4CA4-9E82-F1C5A244D7D4}" sibTransId="{E7BB879B-7879-4383-A35F-556891985A5C}"/>
    <dgm:cxn modelId="{1225CC74-2AB5-4388-AD4C-7B2F90144D02}" type="presParOf" srcId="{3E66C5D8-9812-44C7-8033-EE0ED82060C9}" destId="{7F27C521-46D2-424E-A716-C67FF8AE1092}" srcOrd="0" destOrd="0" presId="urn:microsoft.com/office/officeart/2005/8/layout/cycle5"/>
    <dgm:cxn modelId="{AB856F0D-F48E-48E5-9796-E4642064F1F5}" type="presParOf" srcId="{3E66C5D8-9812-44C7-8033-EE0ED82060C9}" destId="{34C9AB3A-67DA-4016-A7ED-D2041C42EB05}" srcOrd="1" destOrd="0" presId="urn:microsoft.com/office/officeart/2005/8/layout/cycle5"/>
    <dgm:cxn modelId="{1C861835-B41F-4278-9581-C128B21343F7}" type="presParOf" srcId="{3E66C5D8-9812-44C7-8033-EE0ED82060C9}" destId="{B32E90C1-F515-4FAD-B3AE-3B773F7EFBC9}" srcOrd="2" destOrd="0" presId="urn:microsoft.com/office/officeart/2005/8/layout/cycle5"/>
    <dgm:cxn modelId="{9103E5DB-1BEC-41DA-893A-C48606487E5F}" type="presParOf" srcId="{3E66C5D8-9812-44C7-8033-EE0ED82060C9}" destId="{3D7BDC07-DAFC-4984-9460-A2AA962186DF}" srcOrd="3" destOrd="0" presId="urn:microsoft.com/office/officeart/2005/8/layout/cycle5"/>
    <dgm:cxn modelId="{B05EDF29-DD28-42ED-8683-FC669A6235E8}" type="presParOf" srcId="{3E66C5D8-9812-44C7-8033-EE0ED82060C9}" destId="{F56A7D5B-58B3-4845-9785-B7F411102A09}" srcOrd="4" destOrd="0" presId="urn:microsoft.com/office/officeart/2005/8/layout/cycle5"/>
    <dgm:cxn modelId="{112168A2-D455-4DB6-ADF8-CF1C8212FBD6}" type="presParOf" srcId="{3E66C5D8-9812-44C7-8033-EE0ED82060C9}" destId="{40418074-6959-42C1-BABE-B3B69E9988AF}" srcOrd="5" destOrd="0" presId="urn:microsoft.com/office/officeart/2005/8/layout/cycle5"/>
    <dgm:cxn modelId="{8802A88F-FB28-489B-902B-13882932431E}" type="presParOf" srcId="{3E66C5D8-9812-44C7-8033-EE0ED82060C9}" destId="{134F3A9B-D165-461B-A242-0F8950817334}" srcOrd="6" destOrd="0" presId="urn:microsoft.com/office/officeart/2005/8/layout/cycle5"/>
    <dgm:cxn modelId="{A5B1AB04-15ED-4619-89F5-3ACCBBEB4263}" type="presParOf" srcId="{3E66C5D8-9812-44C7-8033-EE0ED82060C9}" destId="{66B75F61-AB4A-4B4A-A582-29C50A3A77A8}" srcOrd="7" destOrd="0" presId="urn:microsoft.com/office/officeart/2005/8/layout/cycle5"/>
    <dgm:cxn modelId="{5303BE5E-BA1B-4FB7-B4BA-EE0F5B199500}" type="presParOf" srcId="{3E66C5D8-9812-44C7-8033-EE0ED82060C9}" destId="{00FB8975-D7C7-489C-92CE-AF192C6B84F9}" srcOrd="8" destOrd="0" presId="urn:microsoft.com/office/officeart/2005/8/layout/cycle5"/>
    <dgm:cxn modelId="{294BE8C8-D730-435D-A7E0-F656044F34E1}" type="presParOf" srcId="{3E66C5D8-9812-44C7-8033-EE0ED82060C9}" destId="{7C06E344-2EEC-49BA-A262-406EFC6CF787}" srcOrd="9" destOrd="0" presId="urn:microsoft.com/office/officeart/2005/8/layout/cycle5"/>
    <dgm:cxn modelId="{019DC034-5F82-4620-B541-4A35D3F38BF6}" type="presParOf" srcId="{3E66C5D8-9812-44C7-8033-EE0ED82060C9}" destId="{C7468CDD-E63C-4EDB-93DC-0D06055355D8}" srcOrd="10" destOrd="0" presId="urn:microsoft.com/office/officeart/2005/8/layout/cycle5"/>
    <dgm:cxn modelId="{122806EA-1CA8-45FD-8CBE-7ECCC70EC987}" type="presParOf" srcId="{3E66C5D8-9812-44C7-8033-EE0ED82060C9}" destId="{12545EAC-C47A-454A-8320-59C31D5E7F55}" srcOrd="11" destOrd="0" presId="urn:microsoft.com/office/officeart/2005/8/layout/cycle5"/>
    <dgm:cxn modelId="{B2C1DE73-4C4A-4624-808A-722F9A31C6C0}" type="presParOf" srcId="{3E66C5D8-9812-44C7-8033-EE0ED82060C9}" destId="{48EA34D9-87F3-49C0-BF5B-F78D30917774}" srcOrd="12" destOrd="0" presId="urn:microsoft.com/office/officeart/2005/8/layout/cycle5"/>
    <dgm:cxn modelId="{280184CB-C19B-4466-8352-CA1BACFE326B}" type="presParOf" srcId="{3E66C5D8-9812-44C7-8033-EE0ED82060C9}" destId="{679B7464-20C0-43C0-B0AD-67145D855EF5}" srcOrd="13" destOrd="0" presId="urn:microsoft.com/office/officeart/2005/8/layout/cycle5"/>
    <dgm:cxn modelId="{F965D172-E9B9-4E29-BBCC-429E0C867423}" type="presParOf" srcId="{3E66C5D8-9812-44C7-8033-EE0ED82060C9}" destId="{8BF97EE0-BB25-4366-BE46-84E49F24526C}" srcOrd="14" destOrd="0" presId="urn:microsoft.com/office/officeart/2005/8/layout/cycle5"/>
    <dgm:cxn modelId="{8EDEA628-0391-4D5D-B08A-DCBC62E5D64F}" type="presParOf" srcId="{3E66C5D8-9812-44C7-8033-EE0ED82060C9}" destId="{3F846985-7B59-4405-BB7E-A936D140FBA3}" srcOrd="15" destOrd="0" presId="urn:microsoft.com/office/officeart/2005/8/layout/cycle5"/>
    <dgm:cxn modelId="{874FB32A-B498-4716-8307-DDEAEE03D5D6}" type="presParOf" srcId="{3E66C5D8-9812-44C7-8033-EE0ED82060C9}" destId="{97E634B6-B6CD-48C3-885D-938F56478C1E}" srcOrd="16" destOrd="0" presId="urn:microsoft.com/office/officeart/2005/8/layout/cycle5"/>
    <dgm:cxn modelId="{4820CD85-99EF-4575-BB20-355F99CDF784}" type="presParOf" srcId="{3E66C5D8-9812-44C7-8033-EE0ED82060C9}" destId="{B5B9E861-EA71-44E0-8AA5-EA8B35B2BD00}" srcOrd="17" destOrd="0" presId="urn:microsoft.com/office/officeart/2005/8/layout/cycle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F0A688-9E1E-484F-BF60-CBB0FE84910F}" type="doc">
      <dgm:prSet loTypeId="urn:microsoft.com/office/officeart/2005/8/layout/matrix3" loCatId="matrix" qsTypeId="urn:microsoft.com/office/officeart/2005/8/quickstyle/simple1" qsCatId="simple" csTypeId="urn:microsoft.com/office/officeart/2005/8/colors/accent3_2" csCatId="accent3" phldr="1"/>
      <dgm:spPr/>
      <dgm:t>
        <a:bodyPr/>
        <a:lstStyle/>
        <a:p>
          <a:endParaRPr lang="en-GB"/>
        </a:p>
      </dgm:t>
    </dgm:pt>
    <dgm:pt modelId="{66E22E40-1390-4C44-8438-EAE97127B2F1}">
      <dgm:prSet phldrT="[Text]" custT="1"/>
      <dgm:spPr>
        <a:solidFill>
          <a:srgbClr val="0070C0"/>
        </a:solidFill>
      </dgm:spPr>
      <dgm:t>
        <a:bodyPr/>
        <a:lstStyle/>
        <a:p>
          <a:r>
            <a:rPr lang="en-GB" sz="1600" dirty="0">
              <a:latin typeface="Arial" panose="020B0604020202020204" pitchFamily="34" charset="0"/>
              <a:cs typeface="Arial" panose="020B0604020202020204" pitchFamily="34" charset="0"/>
            </a:rPr>
            <a:t>Benefits of making a change </a:t>
          </a:r>
        </a:p>
      </dgm:t>
    </dgm:pt>
    <dgm:pt modelId="{363E7571-C1BB-4DBB-A8C3-30D72C1D573C}" type="parTrans" cxnId="{01190EA0-CC0B-4E44-A5E5-3277A03539D1}">
      <dgm:prSet/>
      <dgm:spPr/>
      <dgm:t>
        <a:bodyPr/>
        <a:lstStyle/>
        <a:p>
          <a:endParaRPr lang="en-GB" sz="1100">
            <a:latin typeface="Arial" panose="020B0604020202020204" pitchFamily="34" charset="0"/>
            <a:cs typeface="Arial" panose="020B0604020202020204" pitchFamily="34" charset="0"/>
          </a:endParaRPr>
        </a:p>
      </dgm:t>
    </dgm:pt>
    <dgm:pt modelId="{45989696-EDEE-40F1-B4BD-8398BEC99E23}" type="sibTrans" cxnId="{01190EA0-CC0B-4E44-A5E5-3277A03539D1}">
      <dgm:prSet/>
      <dgm:spPr/>
      <dgm:t>
        <a:bodyPr/>
        <a:lstStyle/>
        <a:p>
          <a:endParaRPr lang="en-GB" sz="1100">
            <a:latin typeface="Arial" panose="020B0604020202020204" pitchFamily="34" charset="0"/>
            <a:cs typeface="Arial" panose="020B0604020202020204" pitchFamily="34" charset="0"/>
          </a:endParaRPr>
        </a:p>
      </dgm:t>
    </dgm:pt>
    <dgm:pt modelId="{1A08CBA8-8AC6-4406-ABCC-33F6015B5B3B}">
      <dgm:prSet phldrT="[Text]" custT="1"/>
      <dgm:spPr>
        <a:solidFill>
          <a:srgbClr val="0070C0"/>
        </a:solidFill>
      </dgm:spPr>
      <dgm:t>
        <a:bodyPr/>
        <a:lstStyle/>
        <a:p>
          <a:r>
            <a:rPr lang="en-GB" sz="1600" dirty="0">
              <a:latin typeface="Arial" panose="020B0604020202020204" pitchFamily="34" charset="0"/>
              <a:cs typeface="Arial" panose="020B0604020202020204" pitchFamily="34" charset="0"/>
            </a:rPr>
            <a:t>Benefits of staying the same</a:t>
          </a:r>
        </a:p>
      </dgm:t>
    </dgm:pt>
    <dgm:pt modelId="{94176B63-B59E-488B-A4E4-AB15A955CB13}" type="parTrans" cxnId="{E4F3AD65-8A85-41F2-9B19-502575D54A10}">
      <dgm:prSet/>
      <dgm:spPr/>
      <dgm:t>
        <a:bodyPr/>
        <a:lstStyle/>
        <a:p>
          <a:endParaRPr lang="en-GB" sz="1100">
            <a:latin typeface="Arial" panose="020B0604020202020204" pitchFamily="34" charset="0"/>
            <a:cs typeface="Arial" panose="020B0604020202020204" pitchFamily="34" charset="0"/>
          </a:endParaRPr>
        </a:p>
      </dgm:t>
    </dgm:pt>
    <dgm:pt modelId="{377166C7-B2A2-422C-B9DC-09C1461C6C4A}" type="sibTrans" cxnId="{E4F3AD65-8A85-41F2-9B19-502575D54A10}">
      <dgm:prSet/>
      <dgm:spPr/>
      <dgm:t>
        <a:bodyPr/>
        <a:lstStyle/>
        <a:p>
          <a:endParaRPr lang="en-GB" sz="1100">
            <a:latin typeface="Arial" panose="020B0604020202020204" pitchFamily="34" charset="0"/>
            <a:cs typeface="Arial" panose="020B0604020202020204" pitchFamily="34" charset="0"/>
          </a:endParaRPr>
        </a:p>
      </dgm:t>
    </dgm:pt>
    <dgm:pt modelId="{15CA62A6-B2B0-4151-A839-C3025D018A77}">
      <dgm:prSet phldrT="[Text]" custT="1"/>
      <dgm:spPr>
        <a:solidFill>
          <a:srgbClr val="0070C0"/>
        </a:solidFill>
      </dgm:spPr>
      <dgm:t>
        <a:bodyPr/>
        <a:lstStyle/>
        <a:p>
          <a:r>
            <a:rPr lang="en-GB" sz="1600" dirty="0">
              <a:latin typeface="Arial" panose="020B0604020202020204" pitchFamily="34" charset="0"/>
              <a:cs typeface="Arial" panose="020B0604020202020204" pitchFamily="34" charset="0"/>
            </a:rPr>
            <a:t>Disadvantages of making a change</a:t>
          </a:r>
        </a:p>
      </dgm:t>
    </dgm:pt>
    <dgm:pt modelId="{CD0DE756-61BF-4666-A2C9-94504618BE89}" type="parTrans" cxnId="{C3A65C0A-42F1-4E15-82A9-D18728A611CF}">
      <dgm:prSet/>
      <dgm:spPr/>
      <dgm:t>
        <a:bodyPr/>
        <a:lstStyle/>
        <a:p>
          <a:endParaRPr lang="en-GB" sz="1100">
            <a:latin typeface="Arial" panose="020B0604020202020204" pitchFamily="34" charset="0"/>
            <a:cs typeface="Arial" panose="020B0604020202020204" pitchFamily="34" charset="0"/>
          </a:endParaRPr>
        </a:p>
      </dgm:t>
    </dgm:pt>
    <dgm:pt modelId="{674D1D4A-3382-4EC6-827F-E41A5E1683A3}" type="sibTrans" cxnId="{C3A65C0A-42F1-4E15-82A9-D18728A611CF}">
      <dgm:prSet/>
      <dgm:spPr/>
      <dgm:t>
        <a:bodyPr/>
        <a:lstStyle/>
        <a:p>
          <a:endParaRPr lang="en-GB" sz="1100">
            <a:latin typeface="Arial" panose="020B0604020202020204" pitchFamily="34" charset="0"/>
            <a:cs typeface="Arial" panose="020B0604020202020204" pitchFamily="34" charset="0"/>
          </a:endParaRPr>
        </a:p>
      </dgm:t>
    </dgm:pt>
    <dgm:pt modelId="{15B322E3-C6EB-4C09-B73A-0437923A2BEF}">
      <dgm:prSet phldrT="[Text]" custT="1"/>
      <dgm:spPr>
        <a:solidFill>
          <a:srgbClr val="0070C0"/>
        </a:solidFill>
      </dgm:spPr>
      <dgm:t>
        <a:bodyPr/>
        <a:lstStyle/>
        <a:p>
          <a:r>
            <a:rPr lang="en-GB" sz="1600" dirty="0">
              <a:latin typeface="Arial" panose="020B0604020202020204" pitchFamily="34" charset="0"/>
              <a:cs typeface="Arial" panose="020B0604020202020204" pitchFamily="34" charset="0"/>
            </a:rPr>
            <a:t>Disadvantages of staying the same</a:t>
          </a:r>
        </a:p>
      </dgm:t>
    </dgm:pt>
    <dgm:pt modelId="{8A546896-D756-482A-A204-EF0D9653CAAE}" type="parTrans" cxnId="{C75E941B-45B1-4403-B5D0-3BB18B34F449}">
      <dgm:prSet/>
      <dgm:spPr/>
      <dgm:t>
        <a:bodyPr/>
        <a:lstStyle/>
        <a:p>
          <a:endParaRPr lang="en-GB" sz="1100">
            <a:latin typeface="Arial" panose="020B0604020202020204" pitchFamily="34" charset="0"/>
            <a:cs typeface="Arial" panose="020B0604020202020204" pitchFamily="34" charset="0"/>
          </a:endParaRPr>
        </a:p>
      </dgm:t>
    </dgm:pt>
    <dgm:pt modelId="{1A2EBFB0-D7B5-4624-8A23-7388C9143D9C}" type="sibTrans" cxnId="{C75E941B-45B1-4403-B5D0-3BB18B34F449}">
      <dgm:prSet/>
      <dgm:spPr/>
      <dgm:t>
        <a:bodyPr/>
        <a:lstStyle/>
        <a:p>
          <a:endParaRPr lang="en-GB" sz="1100">
            <a:latin typeface="Arial" panose="020B0604020202020204" pitchFamily="34" charset="0"/>
            <a:cs typeface="Arial" panose="020B0604020202020204" pitchFamily="34" charset="0"/>
          </a:endParaRPr>
        </a:p>
      </dgm:t>
    </dgm:pt>
    <dgm:pt modelId="{D12571E8-9F73-4538-B022-03F874355EDF}" type="pres">
      <dgm:prSet presAssocID="{DCF0A688-9E1E-484F-BF60-CBB0FE84910F}" presName="matrix" presStyleCnt="0">
        <dgm:presLayoutVars>
          <dgm:chMax val="1"/>
          <dgm:dir/>
          <dgm:resizeHandles val="exact"/>
        </dgm:presLayoutVars>
      </dgm:prSet>
      <dgm:spPr/>
    </dgm:pt>
    <dgm:pt modelId="{44BFF3F8-EE4D-4424-94DD-C37F17986120}" type="pres">
      <dgm:prSet presAssocID="{DCF0A688-9E1E-484F-BF60-CBB0FE84910F}" presName="diamond" presStyleLbl="bgShp" presStyleIdx="0" presStyleCnt="1"/>
      <dgm:spPr/>
    </dgm:pt>
    <dgm:pt modelId="{4759C1CC-A03F-4CB7-8C83-8810EE738164}" type="pres">
      <dgm:prSet presAssocID="{DCF0A688-9E1E-484F-BF60-CBB0FE84910F}" presName="quad1" presStyleLbl="node1" presStyleIdx="0" presStyleCnt="4">
        <dgm:presLayoutVars>
          <dgm:chMax val="0"/>
          <dgm:chPref val="0"/>
          <dgm:bulletEnabled val="1"/>
        </dgm:presLayoutVars>
      </dgm:prSet>
      <dgm:spPr/>
    </dgm:pt>
    <dgm:pt modelId="{AB7CFBEF-ECA7-4CBB-A808-DE6ADBCCC46E}" type="pres">
      <dgm:prSet presAssocID="{DCF0A688-9E1E-484F-BF60-CBB0FE84910F}" presName="quad2" presStyleLbl="node1" presStyleIdx="1" presStyleCnt="4">
        <dgm:presLayoutVars>
          <dgm:chMax val="0"/>
          <dgm:chPref val="0"/>
          <dgm:bulletEnabled val="1"/>
        </dgm:presLayoutVars>
      </dgm:prSet>
      <dgm:spPr/>
    </dgm:pt>
    <dgm:pt modelId="{6EBBE2E5-B98C-4406-ACCC-F714CB347F01}" type="pres">
      <dgm:prSet presAssocID="{DCF0A688-9E1E-484F-BF60-CBB0FE84910F}" presName="quad3" presStyleLbl="node1" presStyleIdx="2" presStyleCnt="4">
        <dgm:presLayoutVars>
          <dgm:chMax val="0"/>
          <dgm:chPref val="0"/>
          <dgm:bulletEnabled val="1"/>
        </dgm:presLayoutVars>
      </dgm:prSet>
      <dgm:spPr/>
    </dgm:pt>
    <dgm:pt modelId="{4E0DDEB1-5FAB-447D-AD8E-2171B2E81DB8}" type="pres">
      <dgm:prSet presAssocID="{DCF0A688-9E1E-484F-BF60-CBB0FE84910F}" presName="quad4" presStyleLbl="node1" presStyleIdx="3" presStyleCnt="4">
        <dgm:presLayoutVars>
          <dgm:chMax val="0"/>
          <dgm:chPref val="0"/>
          <dgm:bulletEnabled val="1"/>
        </dgm:presLayoutVars>
      </dgm:prSet>
      <dgm:spPr/>
    </dgm:pt>
  </dgm:ptLst>
  <dgm:cxnLst>
    <dgm:cxn modelId="{C3A65C0A-42F1-4E15-82A9-D18728A611CF}" srcId="{DCF0A688-9E1E-484F-BF60-CBB0FE84910F}" destId="{15CA62A6-B2B0-4151-A839-C3025D018A77}" srcOrd="2" destOrd="0" parTransId="{CD0DE756-61BF-4666-A2C9-94504618BE89}" sibTransId="{674D1D4A-3382-4EC6-827F-E41A5E1683A3}"/>
    <dgm:cxn modelId="{C75E941B-45B1-4403-B5D0-3BB18B34F449}" srcId="{DCF0A688-9E1E-484F-BF60-CBB0FE84910F}" destId="{15B322E3-C6EB-4C09-B73A-0437923A2BEF}" srcOrd="3" destOrd="0" parTransId="{8A546896-D756-482A-A204-EF0D9653CAAE}" sibTransId="{1A2EBFB0-D7B5-4624-8A23-7388C9143D9C}"/>
    <dgm:cxn modelId="{4F48C539-BF36-4107-901E-6D5E16487440}" type="presOf" srcId="{1A08CBA8-8AC6-4406-ABCC-33F6015B5B3B}" destId="{AB7CFBEF-ECA7-4CBB-A808-DE6ADBCCC46E}" srcOrd="0" destOrd="0" presId="urn:microsoft.com/office/officeart/2005/8/layout/matrix3"/>
    <dgm:cxn modelId="{3B88B860-09AE-4233-B73B-211FF8DFD3F1}" type="presOf" srcId="{15B322E3-C6EB-4C09-B73A-0437923A2BEF}" destId="{4E0DDEB1-5FAB-447D-AD8E-2171B2E81DB8}" srcOrd="0" destOrd="0" presId="urn:microsoft.com/office/officeart/2005/8/layout/matrix3"/>
    <dgm:cxn modelId="{E4F3AD65-8A85-41F2-9B19-502575D54A10}" srcId="{DCF0A688-9E1E-484F-BF60-CBB0FE84910F}" destId="{1A08CBA8-8AC6-4406-ABCC-33F6015B5B3B}" srcOrd="1" destOrd="0" parTransId="{94176B63-B59E-488B-A4E4-AB15A955CB13}" sibTransId="{377166C7-B2A2-422C-B9DC-09C1461C6C4A}"/>
    <dgm:cxn modelId="{01190EA0-CC0B-4E44-A5E5-3277A03539D1}" srcId="{DCF0A688-9E1E-484F-BF60-CBB0FE84910F}" destId="{66E22E40-1390-4C44-8438-EAE97127B2F1}" srcOrd="0" destOrd="0" parTransId="{363E7571-C1BB-4DBB-A8C3-30D72C1D573C}" sibTransId="{45989696-EDEE-40F1-B4BD-8398BEC99E23}"/>
    <dgm:cxn modelId="{4F96D2A0-B85F-47EA-85DD-D17138A4A188}" type="presOf" srcId="{15CA62A6-B2B0-4151-A839-C3025D018A77}" destId="{6EBBE2E5-B98C-4406-ACCC-F714CB347F01}" srcOrd="0" destOrd="0" presId="urn:microsoft.com/office/officeart/2005/8/layout/matrix3"/>
    <dgm:cxn modelId="{066A61F8-F759-479D-B5AF-998FBBF39208}" type="presOf" srcId="{DCF0A688-9E1E-484F-BF60-CBB0FE84910F}" destId="{D12571E8-9F73-4538-B022-03F874355EDF}" srcOrd="0" destOrd="0" presId="urn:microsoft.com/office/officeart/2005/8/layout/matrix3"/>
    <dgm:cxn modelId="{A661BFFC-80EA-47AB-AFE9-17F0373551A6}" type="presOf" srcId="{66E22E40-1390-4C44-8438-EAE97127B2F1}" destId="{4759C1CC-A03F-4CB7-8C83-8810EE738164}" srcOrd="0" destOrd="0" presId="urn:microsoft.com/office/officeart/2005/8/layout/matrix3"/>
    <dgm:cxn modelId="{9136699B-22C3-4958-8EF8-873C4C872AFF}" type="presParOf" srcId="{D12571E8-9F73-4538-B022-03F874355EDF}" destId="{44BFF3F8-EE4D-4424-94DD-C37F17986120}" srcOrd="0" destOrd="0" presId="urn:microsoft.com/office/officeart/2005/8/layout/matrix3"/>
    <dgm:cxn modelId="{08FA8BFB-B453-415C-8039-B354598B9677}" type="presParOf" srcId="{D12571E8-9F73-4538-B022-03F874355EDF}" destId="{4759C1CC-A03F-4CB7-8C83-8810EE738164}" srcOrd="1" destOrd="0" presId="urn:microsoft.com/office/officeart/2005/8/layout/matrix3"/>
    <dgm:cxn modelId="{E676CD0E-3290-4244-B068-E7A71B38E58A}" type="presParOf" srcId="{D12571E8-9F73-4538-B022-03F874355EDF}" destId="{AB7CFBEF-ECA7-4CBB-A808-DE6ADBCCC46E}" srcOrd="2" destOrd="0" presId="urn:microsoft.com/office/officeart/2005/8/layout/matrix3"/>
    <dgm:cxn modelId="{9A5CD0DE-26D6-41AF-9738-22265CA9F592}" type="presParOf" srcId="{D12571E8-9F73-4538-B022-03F874355EDF}" destId="{6EBBE2E5-B98C-4406-ACCC-F714CB347F01}" srcOrd="3" destOrd="0" presId="urn:microsoft.com/office/officeart/2005/8/layout/matrix3"/>
    <dgm:cxn modelId="{19FC3456-A0FF-41C1-85B5-228CEFD52BBE}" type="presParOf" srcId="{D12571E8-9F73-4538-B022-03F874355EDF}" destId="{4E0DDEB1-5FAB-447D-AD8E-2171B2E81DB8}" srcOrd="4" destOrd="0" presId="urn:microsoft.com/office/officeart/2005/8/layout/matrix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22699C-2923-4AF5-B2D6-9A45608EFA16}" type="doc">
      <dgm:prSet loTypeId="urn:microsoft.com/office/officeart/2005/8/layout/chevron1" loCatId="process" qsTypeId="urn:microsoft.com/office/officeart/2005/8/quickstyle/simple1" qsCatId="simple" csTypeId="urn:microsoft.com/office/officeart/2005/8/colors/accent3_2" csCatId="accent3" phldr="1"/>
      <dgm:spPr/>
    </dgm:pt>
    <dgm:pt modelId="{6E19730C-23BC-451E-970F-D127215C1F95}">
      <dgm:prSet phldrT="[Text]" custT="1"/>
      <dgm:spPr>
        <a:solidFill>
          <a:srgbClr val="0070C0"/>
        </a:solidFill>
      </dgm:spPr>
      <dgm:t>
        <a:bodyPr/>
        <a:lstStyle/>
        <a:p>
          <a:r>
            <a:rPr lang="en-GB" sz="900" dirty="0">
              <a:latin typeface="Arial" panose="020B0604020202020204" pitchFamily="34" charset="0"/>
              <a:cs typeface="Arial" panose="020B0604020202020204" pitchFamily="34" charset="0"/>
            </a:rPr>
            <a:t>1</a:t>
          </a:r>
        </a:p>
      </dgm:t>
    </dgm:pt>
    <dgm:pt modelId="{C4803378-5F8B-4002-8ECB-D0DC6D80D4DE}" type="parTrans" cxnId="{74A0971C-5021-4F27-A921-9039F534F3DD}">
      <dgm:prSet/>
      <dgm:spPr/>
      <dgm:t>
        <a:bodyPr/>
        <a:lstStyle/>
        <a:p>
          <a:endParaRPr lang="en-GB" sz="900">
            <a:latin typeface="Arial" panose="020B0604020202020204" pitchFamily="34" charset="0"/>
            <a:cs typeface="Arial" panose="020B0604020202020204" pitchFamily="34" charset="0"/>
          </a:endParaRPr>
        </a:p>
      </dgm:t>
    </dgm:pt>
    <dgm:pt modelId="{CCB3155E-9945-4C6D-8BBE-B07BCE6D4BB1}" type="sibTrans" cxnId="{74A0971C-5021-4F27-A921-9039F534F3DD}">
      <dgm:prSet/>
      <dgm:spPr/>
      <dgm:t>
        <a:bodyPr/>
        <a:lstStyle/>
        <a:p>
          <a:endParaRPr lang="en-GB" sz="900">
            <a:latin typeface="Arial" panose="020B0604020202020204" pitchFamily="34" charset="0"/>
            <a:cs typeface="Arial" panose="020B0604020202020204" pitchFamily="34" charset="0"/>
          </a:endParaRPr>
        </a:p>
      </dgm:t>
    </dgm:pt>
    <dgm:pt modelId="{8EAABE99-1BBE-4B42-8613-9A1B51570322}">
      <dgm:prSet phldrT="[Text]" custT="1"/>
      <dgm:spPr>
        <a:solidFill>
          <a:srgbClr val="0070C0"/>
        </a:solidFill>
      </dgm:spPr>
      <dgm:t>
        <a:bodyPr/>
        <a:lstStyle/>
        <a:p>
          <a:r>
            <a:rPr lang="en-GB" sz="900" dirty="0">
              <a:latin typeface="Arial" panose="020B0604020202020204" pitchFamily="34" charset="0"/>
              <a:cs typeface="Arial" panose="020B0604020202020204" pitchFamily="34" charset="0"/>
            </a:rPr>
            <a:t>10</a:t>
          </a:r>
        </a:p>
      </dgm:t>
    </dgm:pt>
    <dgm:pt modelId="{9596D2DD-EFBE-4D4B-BFB9-7392EBCA07EE}" type="parTrans" cxnId="{3C93D1F3-96D4-4698-B0D7-7DFDC1FE5513}">
      <dgm:prSet/>
      <dgm:spPr/>
      <dgm:t>
        <a:bodyPr/>
        <a:lstStyle/>
        <a:p>
          <a:endParaRPr lang="en-GB" sz="900">
            <a:latin typeface="Arial" panose="020B0604020202020204" pitchFamily="34" charset="0"/>
            <a:cs typeface="Arial" panose="020B0604020202020204" pitchFamily="34" charset="0"/>
          </a:endParaRPr>
        </a:p>
      </dgm:t>
    </dgm:pt>
    <dgm:pt modelId="{B671FB36-CBAB-4CF5-9B76-B36B1670DB09}" type="sibTrans" cxnId="{3C93D1F3-96D4-4698-B0D7-7DFDC1FE5513}">
      <dgm:prSet/>
      <dgm:spPr/>
      <dgm:t>
        <a:bodyPr/>
        <a:lstStyle/>
        <a:p>
          <a:endParaRPr lang="en-GB" sz="900">
            <a:latin typeface="Arial" panose="020B0604020202020204" pitchFamily="34" charset="0"/>
            <a:cs typeface="Arial" panose="020B0604020202020204" pitchFamily="34" charset="0"/>
          </a:endParaRPr>
        </a:p>
      </dgm:t>
    </dgm:pt>
    <dgm:pt modelId="{945BD49E-F1A9-4BD6-A096-FF5629E68B87}">
      <dgm:prSet custT="1"/>
      <dgm:spPr>
        <a:solidFill>
          <a:srgbClr val="0070C0"/>
        </a:solidFill>
      </dgm:spPr>
      <dgm:t>
        <a:bodyPr/>
        <a:lstStyle/>
        <a:p>
          <a:r>
            <a:rPr lang="en-GB" sz="900" dirty="0">
              <a:latin typeface="Arial" panose="020B0604020202020204" pitchFamily="34" charset="0"/>
              <a:cs typeface="Arial" panose="020B0604020202020204" pitchFamily="34" charset="0"/>
            </a:rPr>
            <a:t>2</a:t>
          </a:r>
        </a:p>
      </dgm:t>
    </dgm:pt>
    <dgm:pt modelId="{66C3D87B-1F1B-47F6-8DA2-D1D6B45346AA}" type="parTrans" cxnId="{278C1B68-4DD3-41E5-BE43-2EB064A50D9A}">
      <dgm:prSet/>
      <dgm:spPr/>
      <dgm:t>
        <a:bodyPr/>
        <a:lstStyle/>
        <a:p>
          <a:endParaRPr lang="en-GB" sz="900">
            <a:latin typeface="Arial" panose="020B0604020202020204" pitchFamily="34" charset="0"/>
            <a:cs typeface="Arial" panose="020B0604020202020204" pitchFamily="34" charset="0"/>
          </a:endParaRPr>
        </a:p>
      </dgm:t>
    </dgm:pt>
    <dgm:pt modelId="{7860ED4A-59FE-4FAF-A4B5-4829313329E1}" type="sibTrans" cxnId="{278C1B68-4DD3-41E5-BE43-2EB064A50D9A}">
      <dgm:prSet/>
      <dgm:spPr/>
      <dgm:t>
        <a:bodyPr/>
        <a:lstStyle/>
        <a:p>
          <a:endParaRPr lang="en-GB" sz="900">
            <a:latin typeface="Arial" panose="020B0604020202020204" pitchFamily="34" charset="0"/>
            <a:cs typeface="Arial" panose="020B0604020202020204" pitchFamily="34" charset="0"/>
          </a:endParaRPr>
        </a:p>
      </dgm:t>
    </dgm:pt>
    <dgm:pt modelId="{FF060F95-E5FD-4DD4-87C9-3FB1D3DCFEE6}">
      <dgm:prSet custT="1"/>
      <dgm:spPr>
        <a:solidFill>
          <a:srgbClr val="0070C0"/>
        </a:solidFill>
      </dgm:spPr>
      <dgm:t>
        <a:bodyPr/>
        <a:lstStyle/>
        <a:p>
          <a:r>
            <a:rPr lang="en-GB" sz="900" dirty="0">
              <a:latin typeface="Arial" panose="020B0604020202020204" pitchFamily="34" charset="0"/>
              <a:cs typeface="Arial" panose="020B0604020202020204" pitchFamily="34" charset="0"/>
            </a:rPr>
            <a:t>3</a:t>
          </a:r>
        </a:p>
      </dgm:t>
    </dgm:pt>
    <dgm:pt modelId="{CCA75F99-01FB-4B7D-8039-F8ACA60F5840}" type="parTrans" cxnId="{10B13354-BD12-4989-BA77-59DF10AF4451}">
      <dgm:prSet/>
      <dgm:spPr/>
      <dgm:t>
        <a:bodyPr/>
        <a:lstStyle/>
        <a:p>
          <a:endParaRPr lang="en-GB" sz="900">
            <a:latin typeface="Arial" panose="020B0604020202020204" pitchFamily="34" charset="0"/>
            <a:cs typeface="Arial" panose="020B0604020202020204" pitchFamily="34" charset="0"/>
          </a:endParaRPr>
        </a:p>
      </dgm:t>
    </dgm:pt>
    <dgm:pt modelId="{0D1E9E52-936D-402F-9151-3A07F7F4F7FF}" type="sibTrans" cxnId="{10B13354-BD12-4989-BA77-59DF10AF4451}">
      <dgm:prSet/>
      <dgm:spPr/>
      <dgm:t>
        <a:bodyPr/>
        <a:lstStyle/>
        <a:p>
          <a:endParaRPr lang="en-GB" sz="900">
            <a:latin typeface="Arial" panose="020B0604020202020204" pitchFamily="34" charset="0"/>
            <a:cs typeface="Arial" panose="020B0604020202020204" pitchFamily="34" charset="0"/>
          </a:endParaRPr>
        </a:p>
      </dgm:t>
    </dgm:pt>
    <dgm:pt modelId="{AD0C5D0F-8C6E-4656-8E55-18A7E9996EE7}">
      <dgm:prSet custT="1"/>
      <dgm:spPr>
        <a:solidFill>
          <a:srgbClr val="0070C0"/>
        </a:solidFill>
      </dgm:spPr>
      <dgm:t>
        <a:bodyPr/>
        <a:lstStyle/>
        <a:p>
          <a:r>
            <a:rPr lang="en-GB" sz="900" dirty="0">
              <a:latin typeface="Arial" panose="020B0604020202020204" pitchFamily="34" charset="0"/>
              <a:cs typeface="Arial" panose="020B0604020202020204" pitchFamily="34" charset="0"/>
            </a:rPr>
            <a:t>4</a:t>
          </a:r>
        </a:p>
      </dgm:t>
    </dgm:pt>
    <dgm:pt modelId="{4A9BD920-34E0-4E63-AFBA-F8A6F4BB6969}" type="parTrans" cxnId="{DE146935-FB40-4767-9F8C-DCA0CE01AE81}">
      <dgm:prSet/>
      <dgm:spPr/>
      <dgm:t>
        <a:bodyPr/>
        <a:lstStyle/>
        <a:p>
          <a:endParaRPr lang="en-GB" sz="900">
            <a:latin typeface="Arial" panose="020B0604020202020204" pitchFamily="34" charset="0"/>
            <a:cs typeface="Arial" panose="020B0604020202020204" pitchFamily="34" charset="0"/>
          </a:endParaRPr>
        </a:p>
      </dgm:t>
    </dgm:pt>
    <dgm:pt modelId="{539B86BB-F4F0-426D-8B37-F276D6CE40A1}" type="sibTrans" cxnId="{DE146935-FB40-4767-9F8C-DCA0CE01AE81}">
      <dgm:prSet/>
      <dgm:spPr/>
      <dgm:t>
        <a:bodyPr/>
        <a:lstStyle/>
        <a:p>
          <a:endParaRPr lang="en-GB" sz="900">
            <a:latin typeface="Arial" panose="020B0604020202020204" pitchFamily="34" charset="0"/>
            <a:cs typeface="Arial" panose="020B0604020202020204" pitchFamily="34" charset="0"/>
          </a:endParaRPr>
        </a:p>
      </dgm:t>
    </dgm:pt>
    <dgm:pt modelId="{E5B034C5-E723-4900-9ACF-6AA64516A62C}">
      <dgm:prSet custT="1"/>
      <dgm:spPr>
        <a:solidFill>
          <a:srgbClr val="0070C0"/>
        </a:solidFill>
      </dgm:spPr>
      <dgm:t>
        <a:bodyPr/>
        <a:lstStyle/>
        <a:p>
          <a:r>
            <a:rPr lang="en-GB" sz="900" dirty="0">
              <a:latin typeface="Arial" panose="020B0604020202020204" pitchFamily="34" charset="0"/>
              <a:cs typeface="Arial" panose="020B0604020202020204" pitchFamily="34" charset="0"/>
            </a:rPr>
            <a:t>5</a:t>
          </a:r>
        </a:p>
      </dgm:t>
    </dgm:pt>
    <dgm:pt modelId="{B6E8FE2B-1173-40E2-B23B-C66693DEA935}" type="parTrans" cxnId="{58969AC0-0003-4499-9AB3-CCAF21149872}">
      <dgm:prSet/>
      <dgm:spPr/>
      <dgm:t>
        <a:bodyPr/>
        <a:lstStyle/>
        <a:p>
          <a:endParaRPr lang="en-GB" sz="900">
            <a:latin typeface="Arial" panose="020B0604020202020204" pitchFamily="34" charset="0"/>
            <a:cs typeface="Arial" panose="020B0604020202020204" pitchFamily="34" charset="0"/>
          </a:endParaRPr>
        </a:p>
      </dgm:t>
    </dgm:pt>
    <dgm:pt modelId="{346D9251-23F7-49AE-B483-5A9C44256C44}" type="sibTrans" cxnId="{58969AC0-0003-4499-9AB3-CCAF21149872}">
      <dgm:prSet/>
      <dgm:spPr/>
      <dgm:t>
        <a:bodyPr/>
        <a:lstStyle/>
        <a:p>
          <a:endParaRPr lang="en-GB" sz="900">
            <a:latin typeface="Arial" panose="020B0604020202020204" pitchFamily="34" charset="0"/>
            <a:cs typeface="Arial" panose="020B0604020202020204" pitchFamily="34" charset="0"/>
          </a:endParaRPr>
        </a:p>
      </dgm:t>
    </dgm:pt>
    <dgm:pt modelId="{43685424-2008-4C8C-800B-62C088E6DB5E}">
      <dgm:prSet custT="1"/>
      <dgm:spPr>
        <a:solidFill>
          <a:srgbClr val="0070C0"/>
        </a:solidFill>
      </dgm:spPr>
      <dgm:t>
        <a:bodyPr/>
        <a:lstStyle/>
        <a:p>
          <a:r>
            <a:rPr lang="en-GB" sz="900" dirty="0">
              <a:latin typeface="Arial" panose="020B0604020202020204" pitchFamily="34" charset="0"/>
              <a:cs typeface="Arial" panose="020B0604020202020204" pitchFamily="34" charset="0"/>
            </a:rPr>
            <a:t>6</a:t>
          </a:r>
        </a:p>
      </dgm:t>
    </dgm:pt>
    <dgm:pt modelId="{D088C9BD-7A94-4A2A-BEB5-7350CE44AEF4}" type="parTrans" cxnId="{E20C7113-C7FB-4399-B2DF-50913C15DAFB}">
      <dgm:prSet/>
      <dgm:spPr/>
      <dgm:t>
        <a:bodyPr/>
        <a:lstStyle/>
        <a:p>
          <a:endParaRPr lang="en-GB" sz="900">
            <a:latin typeface="Arial" panose="020B0604020202020204" pitchFamily="34" charset="0"/>
            <a:cs typeface="Arial" panose="020B0604020202020204" pitchFamily="34" charset="0"/>
          </a:endParaRPr>
        </a:p>
      </dgm:t>
    </dgm:pt>
    <dgm:pt modelId="{DF2B9EE4-B562-4435-A6BB-1A4C29E53F53}" type="sibTrans" cxnId="{E20C7113-C7FB-4399-B2DF-50913C15DAFB}">
      <dgm:prSet/>
      <dgm:spPr/>
      <dgm:t>
        <a:bodyPr/>
        <a:lstStyle/>
        <a:p>
          <a:endParaRPr lang="en-GB" sz="900">
            <a:latin typeface="Arial" panose="020B0604020202020204" pitchFamily="34" charset="0"/>
            <a:cs typeface="Arial" panose="020B0604020202020204" pitchFamily="34" charset="0"/>
          </a:endParaRPr>
        </a:p>
      </dgm:t>
    </dgm:pt>
    <dgm:pt modelId="{84527330-579B-48B5-8E01-6E9D84793816}">
      <dgm:prSet custT="1"/>
      <dgm:spPr>
        <a:solidFill>
          <a:srgbClr val="0070C0"/>
        </a:solidFill>
      </dgm:spPr>
      <dgm:t>
        <a:bodyPr/>
        <a:lstStyle/>
        <a:p>
          <a:r>
            <a:rPr lang="en-GB" sz="900" dirty="0">
              <a:latin typeface="Arial" panose="020B0604020202020204" pitchFamily="34" charset="0"/>
              <a:cs typeface="Arial" panose="020B0604020202020204" pitchFamily="34" charset="0"/>
            </a:rPr>
            <a:t>7</a:t>
          </a:r>
        </a:p>
      </dgm:t>
    </dgm:pt>
    <dgm:pt modelId="{3F2B200A-3C47-497F-90C8-71DA2E1700E3}" type="parTrans" cxnId="{9849DE42-EAF1-4B27-A796-A0A6800797A3}">
      <dgm:prSet/>
      <dgm:spPr/>
      <dgm:t>
        <a:bodyPr/>
        <a:lstStyle/>
        <a:p>
          <a:endParaRPr lang="en-GB" sz="900">
            <a:latin typeface="Arial" panose="020B0604020202020204" pitchFamily="34" charset="0"/>
            <a:cs typeface="Arial" panose="020B0604020202020204" pitchFamily="34" charset="0"/>
          </a:endParaRPr>
        </a:p>
      </dgm:t>
    </dgm:pt>
    <dgm:pt modelId="{F0779DD5-36F7-4C7C-BC1C-C8A7AA00F6FB}" type="sibTrans" cxnId="{9849DE42-EAF1-4B27-A796-A0A6800797A3}">
      <dgm:prSet/>
      <dgm:spPr/>
      <dgm:t>
        <a:bodyPr/>
        <a:lstStyle/>
        <a:p>
          <a:endParaRPr lang="en-GB" sz="900">
            <a:latin typeface="Arial" panose="020B0604020202020204" pitchFamily="34" charset="0"/>
            <a:cs typeface="Arial" panose="020B0604020202020204" pitchFamily="34" charset="0"/>
          </a:endParaRPr>
        </a:p>
      </dgm:t>
    </dgm:pt>
    <dgm:pt modelId="{76A4BE54-7A02-4761-8757-68B8FE128648}">
      <dgm:prSet custT="1"/>
      <dgm:spPr>
        <a:solidFill>
          <a:srgbClr val="0070C0"/>
        </a:solidFill>
      </dgm:spPr>
      <dgm:t>
        <a:bodyPr/>
        <a:lstStyle/>
        <a:p>
          <a:r>
            <a:rPr lang="en-GB" sz="900" dirty="0">
              <a:latin typeface="Arial" panose="020B0604020202020204" pitchFamily="34" charset="0"/>
              <a:cs typeface="Arial" panose="020B0604020202020204" pitchFamily="34" charset="0"/>
            </a:rPr>
            <a:t>8</a:t>
          </a:r>
        </a:p>
      </dgm:t>
    </dgm:pt>
    <dgm:pt modelId="{53931A5E-9E11-4E8F-B796-0763C3C2F9D9}" type="parTrans" cxnId="{AB7D5B68-19F4-49BE-9947-8288CBA40C37}">
      <dgm:prSet/>
      <dgm:spPr/>
      <dgm:t>
        <a:bodyPr/>
        <a:lstStyle/>
        <a:p>
          <a:endParaRPr lang="en-GB" sz="900">
            <a:latin typeface="Arial" panose="020B0604020202020204" pitchFamily="34" charset="0"/>
            <a:cs typeface="Arial" panose="020B0604020202020204" pitchFamily="34" charset="0"/>
          </a:endParaRPr>
        </a:p>
      </dgm:t>
    </dgm:pt>
    <dgm:pt modelId="{5D2DF1E9-24E4-4BF6-B154-AF28CE6B47A6}" type="sibTrans" cxnId="{AB7D5B68-19F4-49BE-9947-8288CBA40C37}">
      <dgm:prSet/>
      <dgm:spPr/>
      <dgm:t>
        <a:bodyPr/>
        <a:lstStyle/>
        <a:p>
          <a:endParaRPr lang="en-GB" sz="900">
            <a:latin typeface="Arial" panose="020B0604020202020204" pitchFamily="34" charset="0"/>
            <a:cs typeface="Arial" panose="020B0604020202020204" pitchFamily="34" charset="0"/>
          </a:endParaRPr>
        </a:p>
      </dgm:t>
    </dgm:pt>
    <dgm:pt modelId="{6B8FBF26-D9B0-440C-A03D-3CE16253A0F7}">
      <dgm:prSet custT="1"/>
      <dgm:spPr>
        <a:solidFill>
          <a:srgbClr val="0070C0"/>
        </a:solidFill>
      </dgm:spPr>
      <dgm:t>
        <a:bodyPr/>
        <a:lstStyle/>
        <a:p>
          <a:r>
            <a:rPr lang="en-GB" sz="900" dirty="0">
              <a:latin typeface="Arial" panose="020B0604020202020204" pitchFamily="34" charset="0"/>
              <a:cs typeface="Arial" panose="020B0604020202020204" pitchFamily="34" charset="0"/>
            </a:rPr>
            <a:t>9</a:t>
          </a:r>
        </a:p>
      </dgm:t>
    </dgm:pt>
    <dgm:pt modelId="{0E637F90-C1E7-4E98-BCBD-A712F23F18D0}" type="parTrans" cxnId="{27D23BB4-005F-4F3E-9C16-9FC0513E68DC}">
      <dgm:prSet/>
      <dgm:spPr/>
      <dgm:t>
        <a:bodyPr/>
        <a:lstStyle/>
        <a:p>
          <a:endParaRPr lang="en-GB" sz="900">
            <a:latin typeface="Arial" panose="020B0604020202020204" pitchFamily="34" charset="0"/>
            <a:cs typeface="Arial" panose="020B0604020202020204" pitchFamily="34" charset="0"/>
          </a:endParaRPr>
        </a:p>
      </dgm:t>
    </dgm:pt>
    <dgm:pt modelId="{3998E7DB-0355-43DD-A9F8-9EBACA3B592D}" type="sibTrans" cxnId="{27D23BB4-005F-4F3E-9C16-9FC0513E68DC}">
      <dgm:prSet/>
      <dgm:spPr/>
      <dgm:t>
        <a:bodyPr/>
        <a:lstStyle/>
        <a:p>
          <a:endParaRPr lang="en-GB" sz="900">
            <a:latin typeface="Arial" panose="020B0604020202020204" pitchFamily="34" charset="0"/>
            <a:cs typeface="Arial" panose="020B0604020202020204" pitchFamily="34" charset="0"/>
          </a:endParaRPr>
        </a:p>
      </dgm:t>
    </dgm:pt>
    <dgm:pt modelId="{99B6CFC6-CBC9-452C-A937-89E0133D4D3D}">
      <dgm:prSet custT="1"/>
      <dgm:spPr>
        <a:solidFill>
          <a:srgbClr val="0070C0"/>
        </a:solidFill>
      </dgm:spPr>
      <dgm:t>
        <a:bodyPr/>
        <a:lstStyle/>
        <a:p>
          <a:r>
            <a:rPr lang="en-GB" sz="900" dirty="0">
              <a:latin typeface="Arial" panose="020B0604020202020204" pitchFamily="34" charset="0"/>
              <a:cs typeface="Arial" panose="020B0604020202020204" pitchFamily="34" charset="0"/>
            </a:rPr>
            <a:t>LOW</a:t>
          </a:r>
        </a:p>
      </dgm:t>
    </dgm:pt>
    <dgm:pt modelId="{A5213BF4-94B9-4B37-9137-ACBA84100262}" type="parTrans" cxnId="{0EB1EC1E-B5D4-4A34-989D-2D3DEF13472C}">
      <dgm:prSet/>
      <dgm:spPr/>
      <dgm:t>
        <a:bodyPr/>
        <a:lstStyle/>
        <a:p>
          <a:endParaRPr lang="en-GB" sz="900">
            <a:latin typeface="Arial" panose="020B0604020202020204" pitchFamily="34" charset="0"/>
            <a:cs typeface="Arial" panose="020B0604020202020204" pitchFamily="34" charset="0"/>
          </a:endParaRPr>
        </a:p>
      </dgm:t>
    </dgm:pt>
    <dgm:pt modelId="{30B8100A-0E17-4EEF-8C8D-D9E6790CA7E6}" type="sibTrans" cxnId="{0EB1EC1E-B5D4-4A34-989D-2D3DEF13472C}">
      <dgm:prSet/>
      <dgm:spPr/>
      <dgm:t>
        <a:bodyPr/>
        <a:lstStyle/>
        <a:p>
          <a:endParaRPr lang="en-GB" sz="900">
            <a:latin typeface="Arial" panose="020B0604020202020204" pitchFamily="34" charset="0"/>
            <a:cs typeface="Arial" panose="020B0604020202020204" pitchFamily="34" charset="0"/>
          </a:endParaRPr>
        </a:p>
      </dgm:t>
    </dgm:pt>
    <dgm:pt modelId="{B8D6C098-1EA4-42B7-B94C-1BBC6DEAFC4E}">
      <dgm:prSet custT="1"/>
      <dgm:spPr>
        <a:solidFill>
          <a:srgbClr val="0070C0"/>
        </a:solidFill>
      </dgm:spPr>
      <dgm:t>
        <a:bodyPr/>
        <a:lstStyle/>
        <a:p>
          <a:r>
            <a:rPr lang="en-GB" sz="900" dirty="0">
              <a:latin typeface="Arial" panose="020B0604020202020204" pitchFamily="34" charset="0"/>
              <a:cs typeface="Arial" panose="020B0604020202020204" pitchFamily="34" charset="0"/>
            </a:rPr>
            <a:t>HIGH</a:t>
          </a:r>
        </a:p>
      </dgm:t>
    </dgm:pt>
    <dgm:pt modelId="{83A1898A-34C7-44AF-A6B0-C93E0F7CBF24}" type="parTrans" cxnId="{7F993E11-E357-49F6-A54C-629E06AE0A38}">
      <dgm:prSet/>
      <dgm:spPr/>
      <dgm:t>
        <a:bodyPr/>
        <a:lstStyle/>
        <a:p>
          <a:endParaRPr lang="en-GB" sz="900">
            <a:latin typeface="Arial" panose="020B0604020202020204" pitchFamily="34" charset="0"/>
            <a:cs typeface="Arial" panose="020B0604020202020204" pitchFamily="34" charset="0"/>
          </a:endParaRPr>
        </a:p>
      </dgm:t>
    </dgm:pt>
    <dgm:pt modelId="{5449A5AA-6CF5-4BE4-8D79-AB75EE2A5B74}" type="sibTrans" cxnId="{7F993E11-E357-49F6-A54C-629E06AE0A38}">
      <dgm:prSet/>
      <dgm:spPr/>
      <dgm:t>
        <a:bodyPr/>
        <a:lstStyle/>
        <a:p>
          <a:endParaRPr lang="en-GB" sz="900">
            <a:latin typeface="Arial" panose="020B0604020202020204" pitchFamily="34" charset="0"/>
            <a:cs typeface="Arial" panose="020B0604020202020204" pitchFamily="34" charset="0"/>
          </a:endParaRPr>
        </a:p>
      </dgm:t>
    </dgm:pt>
    <dgm:pt modelId="{1976A8E3-48BB-426E-82D6-D2DFDFA38711}" type="pres">
      <dgm:prSet presAssocID="{0122699C-2923-4AF5-B2D6-9A45608EFA16}" presName="Name0" presStyleCnt="0">
        <dgm:presLayoutVars>
          <dgm:dir/>
          <dgm:animLvl val="lvl"/>
          <dgm:resizeHandles val="exact"/>
        </dgm:presLayoutVars>
      </dgm:prSet>
      <dgm:spPr/>
    </dgm:pt>
    <dgm:pt modelId="{A92BFA5E-00BF-4631-9DB1-30D0DA4F3C34}" type="pres">
      <dgm:prSet presAssocID="{99B6CFC6-CBC9-452C-A937-89E0133D4D3D}" presName="parTxOnly" presStyleLbl="node1" presStyleIdx="0" presStyleCnt="12">
        <dgm:presLayoutVars>
          <dgm:chMax val="0"/>
          <dgm:chPref val="0"/>
          <dgm:bulletEnabled val="1"/>
        </dgm:presLayoutVars>
      </dgm:prSet>
      <dgm:spPr/>
    </dgm:pt>
    <dgm:pt modelId="{5EBE3330-3F1C-4539-B1C3-B411541080B6}" type="pres">
      <dgm:prSet presAssocID="{30B8100A-0E17-4EEF-8C8D-D9E6790CA7E6}" presName="parTxOnlySpace" presStyleCnt="0"/>
      <dgm:spPr/>
    </dgm:pt>
    <dgm:pt modelId="{2AC8CB5C-E704-4DB0-B658-EA69209F073C}" type="pres">
      <dgm:prSet presAssocID="{6E19730C-23BC-451E-970F-D127215C1F95}" presName="parTxOnly" presStyleLbl="node1" presStyleIdx="1" presStyleCnt="12">
        <dgm:presLayoutVars>
          <dgm:chMax val="0"/>
          <dgm:chPref val="0"/>
          <dgm:bulletEnabled val="1"/>
        </dgm:presLayoutVars>
      </dgm:prSet>
      <dgm:spPr/>
    </dgm:pt>
    <dgm:pt modelId="{5ED5624F-7215-4313-A23F-F1DF950360D7}" type="pres">
      <dgm:prSet presAssocID="{CCB3155E-9945-4C6D-8BBE-B07BCE6D4BB1}" presName="parTxOnlySpace" presStyleCnt="0"/>
      <dgm:spPr/>
    </dgm:pt>
    <dgm:pt modelId="{5625FF2C-C8A2-44EB-9343-0E7F3D5CD1B7}" type="pres">
      <dgm:prSet presAssocID="{945BD49E-F1A9-4BD6-A096-FF5629E68B87}" presName="parTxOnly" presStyleLbl="node1" presStyleIdx="2" presStyleCnt="12">
        <dgm:presLayoutVars>
          <dgm:chMax val="0"/>
          <dgm:chPref val="0"/>
          <dgm:bulletEnabled val="1"/>
        </dgm:presLayoutVars>
      </dgm:prSet>
      <dgm:spPr/>
    </dgm:pt>
    <dgm:pt modelId="{A7B5CE48-6301-4B51-AD0D-32445F50977F}" type="pres">
      <dgm:prSet presAssocID="{7860ED4A-59FE-4FAF-A4B5-4829313329E1}" presName="parTxOnlySpace" presStyleCnt="0"/>
      <dgm:spPr/>
    </dgm:pt>
    <dgm:pt modelId="{44E13688-8103-45BB-9164-242AB6E85333}" type="pres">
      <dgm:prSet presAssocID="{FF060F95-E5FD-4DD4-87C9-3FB1D3DCFEE6}" presName="parTxOnly" presStyleLbl="node1" presStyleIdx="3" presStyleCnt="12">
        <dgm:presLayoutVars>
          <dgm:chMax val="0"/>
          <dgm:chPref val="0"/>
          <dgm:bulletEnabled val="1"/>
        </dgm:presLayoutVars>
      </dgm:prSet>
      <dgm:spPr/>
    </dgm:pt>
    <dgm:pt modelId="{AE921C39-9256-48C4-ACC7-F6E4744371D7}" type="pres">
      <dgm:prSet presAssocID="{0D1E9E52-936D-402F-9151-3A07F7F4F7FF}" presName="parTxOnlySpace" presStyleCnt="0"/>
      <dgm:spPr/>
    </dgm:pt>
    <dgm:pt modelId="{A4BB56CA-B5AB-4088-A2CE-D847010804C4}" type="pres">
      <dgm:prSet presAssocID="{AD0C5D0F-8C6E-4656-8E55-18A7E9996EE7}" presName="parTxOnly" presStyleLbl="node1" presStyleIdx="4" presStyleCnt="12">
        <dgm:presLayoutVars>
          <dgm:chMax val="0"/>
          <dgm:chPref val="0"/>
          <dgm:bulletEnabled val="1"/>
        </dgm:presLayoutVars>
      </dgm:prSet>
      <dgm:spPr/>
    </dgm:pt>
    <dgm:pt modelId="{34A79FDF-57BE-4E49-BF07-AD10DB34B4EB}" type="pres">
      <dgm:prSet presAssocID="{539B86BB-F4F0-426D-8B37-F276D6CE40A1}" presName="parTxOnlySpace" presStyleCnt="0"/>
      <dgm:spPr/>
    </dgm:pt>
    <dgm:pt modelId="{235FEB5A-7D5B-4443-8177-F71460FCD70C}" type="pres">
      <dgm:prSet presAssocID="{E5B034C5-E723-4900-9ACF-6AA64516A62C}" presName="parTxOnly" presStyleLbl="node1" presStyleIdx="5" presStyleCnt="12">
        <dgm:presLayoutVars>
          <dgm:chMax val="0"/>
          <dgm:chPref val="0"/>
          <dgm:bulletEnabled val="1"/>
        </dgm:presLayoutVars>
      </dgm:prSet>
      <dgm:spPr/>
    </dgm:pt>
    <dgm:pt modelId="{724F57A6-2504-48A4-A02A-B6AA4AEFCCEB}" type="pres">
      <dgm:prSet presAssocID="{346D9251-23F7-49AE-B483-5A9C44256C44}" presName="parTxOnlySpace" presStyleCnt="0"/>
      <dgm:spPr/>
    </dgm:pt>
    <dgm:pt modelId="{613411F0-4BA2-48BF-A087-C17F30CC7607}" type="pres">
      <dgm:prSet presAssocID="{43685424-2008-4C8C-800B-62C088E6DB5E}" presName="parTxOnly" presStyleLbl="node1" presStyleIdx="6" presStyleCnt="12">
        <dgm:presLayoutVars>
          <dgm:chMax val="0"/>
          <dgm:chPref val="0"/>
          <dgm:bulletEnabled val="1"/>
        </dgm:presLayoutVars>
      </dgm:prSet>
      <dgm:spPr/>
    </dgm:pt>
    <dgm:pt modelId="{1F682A51-821B-42A6-8E32-4EE0A60720A4}" type="pres">
      <dgm:prSet presAssocID="{DF2B9EE4-B562-4435-A6BB-1A4C29E53F53}" presName="parTxOnlySpace" presStyleCnt="0"/>
      <dgm:spPr/>
    </dgm:pt>
    <dgm:pt modelId="{895C079C-6CF2-4507-8C19-EC97730DFAB7}" type="pres">
      <dgm:prSet presAssocID="{84527330-579B-48B5-8E01-6E9D84793816}" presName="parTxOnly" presStyleLbl="node1" presStyleIdx="7" presStyleCnt="12">
        <dgm:presLayoutVars>
          <dgm:chMax val="0"/>
          <dgm:chPref val="0"/>
          <dgm:bulletEnabled val="1"/>
        </dgm:presLayoutVars>
      </dgm:prSet>
      <dgm:spPr/>
    </dgm:pt>
    <dgm:pt modelId="{610EC7AB-EB88-426E-8743-90C93F5D57D9}" type="pres">
      <dgm:prSet presAssocID="{F0779DD5-36F7-4C7C-BC1C-C8A7AA00F6FB}" presName="parTxOnlySpace" presStyleCnt="0"/>
      <dgm:spPr/>
    </dgm:pt>
    <dgm:pt modelId="{1221AC42-E1B4-4E62-B6C5-C67759BC08AE}" type="pres">
      <dgm:prSet presAssocID="{76A4BE54-7A02-4761-8757-68B8FE128648}" presName="parTxOnly" presStyleLbl="node1" presStyleIdx="8" presStyleCnt="12">
        <dgm:presLayoutVars>
          <dgm:chMax val="0"/>
          <dgm:chPref val="0"/>
          <dgm:bulletEnabled val="1"/>
        </dgm:presLayoutVars>
      </dgm:prSet>
      <dgm:spPr/>
    </dgm:pt>
    <dgm:pt modelId="{EB740FB8-35CF-4D69-8D07-7F988A478AED}" type="pres">
      <dgm:prSet presAssocID="{5D2DF1E9-24E4-4BF6-B154-AF28CE6B47A6}" presName="parTxOnlySpace" presStyleCnt="0"/>
      <dgm:spPr/>
    </dgm:pt>
    <dgm:pt modelId="{B7B23AFF-E77C-4C26-B5E8-CCFCB23E9DC3}" type="pres">
      <dgm:prSet presAssocID="{6B8FBF26-D9B0-440C-A03D-3CE16253A0F7}" presName="parTxOnly" presStyleLbl="node1" presStyleIdx="9" presStyleCnt="12">
        <dgm:presLayoutVars>
          <dgm:chMax val="0"/>
          <dgm:chPref val="0"/>
          <dgm:bulletEnabled val="1"/>
        </dgm:presLayoutVars>
      </dgm:prSet>
      <dgm:spPr/>
    </dgm:pt>
    <dgm:pt modelId="{7585396B-F636-45E3-BE9E-63410F85FC6A}" type="pres">
      <dgm:prSet presAssocID="{3998E7DB-0355-43DD-A9F8-9EBACA3B592D}" presName="parTxOnlySpace" presStyleCnt="0"/>
      <dgm:spPr/>
    </dgm:pt>
    <dgm:pt modelId="{025A7363-3046-4099-9BA5-A7761C912847}" type="pres">
      <dgm:prSet presAssocID="{8EAABE99-1BBE-4B42-8613-9A1B51570322}" presName="parTxOnly" presStyleLbl="node1" presStyleIdx="10" presStyleCnt="12">
        <dgm:presLayoutVars>
          <dgm:chMax val="0"/>
          <dgm:chPref val="0"/>
          <dgm:bulletEnabled val="1"/>
        </dgm:presLayoutVars>
      </dgm:prSet>
      <dgm:spPr/>
    </dgm:pt>
    <dgm:pt modelId="{1B0CB6B5-1CFD-43D8-8EAC-4C85A78660E1}" type="pres">
      <dgm:prSet presAssocID="{B671FB36-CBAB-4CF5-9B76-B36B1670DB09}" presName="parTxOnlySpace" presStyleCnt="0"/>
      <dgm:spPr/>
    </dgm:pt>
    <dgm:pt modelId="{CE6CB26A-B3D2-4E8C-8816-4BE499D9D565}" type="pres">
      <dgm:prSet presAssocID="{B8D6C098-1EA4-42B7-B94C-1BBC6DEAFC4E}" presName="parTxOnly" presStyleLbl="node1" presStyleIdx="11" presStyleCnt="12">
        <dgm:presLayoutVars>
          <dgm:chMax val="0"/>
          <dgm:chPref val="0"/>
          <dgm:bulletEnabled val="1"/>
        </dgm:presLayoutVars>
      </dgm:prSet>
      <dgm:spPr/>
    </dgm:pt>
  </dgm:ptLst>
  <dgm:cxnLst>
    <dgm:cxn modelId="{7F993E11-E357-49F6-A54C-629E06AE0A38}" srcId="{0122699C-2923-4AF5-B2D6-9A45608EFA16}" destId="{B8D6C098-1EA4-42B7-B94C-1BBC6DEAFC4E}" srcOrd="11" destOrd="0" parTransId="{83A1898A-34C7-44AF-A6B0-C93E0F7CBF24}" sibTransId="{5449A5AA-6CF5-4BE4-8D79-AB75EE2A5B74}"/>
    <dgm:cxn modelId="{E20C7113-C7FB-4399-B2DF-50913C15DAFB}" srcId="{0122699C-2923-4AF5-B2D6-9A45608EFA16}" destId="{43685424-2008-4C8C-800B-62C088E6DB5E}" srcOrd="6" destOrd="0" parTransId="{D088C9BD-7A94-4A2A-BEB5-7350CE44AEF4}" sibTransId="{DF2B9EE4-B562-4435-A6BB-1A4C29E53F53}"/>
    <dgm:cxn modelId="{74A0971C-5021-4F27-A921-9039F534F3DD}" srcId="{0122699C-2923-4AF5-B2D6-9A45608EFA16}" destId="{6E19730C-23BC-451E-970F-D127215C1F95}" srcOrd="1" destOrd="0" parTransId="{C4803378-5F8B-4002-8ECB-D0DC6D80D4DE}" sibTransId="{CCB3155E-9945-4C6D-8BBE-B07BCE6D4BB1}"/>
    <dgm:cxn modelId="{0EB1EC1E-B5D4-4A34-989D-2D3DEF13472C}" srcId="{0122699C-2923-4AF5-B2D6-9A45608EFA16}" destId="{99B6CFC6-CBC9-452C-A937-89E0133D4D3D}" srcOrd="0" destOrd="0" parTransId="{A5213BF4-94B9-4B37-9137-ACBA84100262}" sibTransId="{30B8100A-0E17-4EEF-8C8D-D9E6790CA7E6}"/>
    <dgm:cxn modelId="{6B315925-D66C-4304-8BFF-04C4477E1E3B}" type="presOf" srcId="{6E19730C-23BC-451E-970F-D127215C1F95}" destId="{2AC8CB5C-E704-4DB0-B658-EA69209F073C}" srcOrd="0" destOrd="0" presId="urn:microsoft.com/office/officeart/2005/8/layout/chevron1"/>
    <dgm:cxn modelId="{CCE8B929-545A-470F-9A6D-6C80E4A42129}" type="presOf" srcId="{8EAABE99-1BBE-4B42-8613-9A1B51570322}" destId="{025A7363-3046-4099-9BA5-A7761C912847}" srcOrd="0" destOrd="0" presId="urn:microsoft.com/office/officeart/2005/8/layout/chevron1"/>
    <dgm:cxn modelId="{DE146935-FB40-4767-9F8C-DCA0CE01AE81}" srcId="{0122699C-2923-4AF5-B2D6-9A45608EFA16}" destId="{AD0C5D0F-8C6E-4656-8E55-18A7E9996EE7}" srcOrd="4" destOrd="0" parTransId="{4A9BD920-34E0-4E63-AFBA-F8A6F4BB6969}" sibTransId="{539B86BB-F4F0-426D-8B37-F276D6CE40A1}"/>
    <dgm:cxn modelId="{9849DE42-EAF1-4B27-A796-A0A6800797A3}" srcId="{0122699C-2923-4AF5-B2D6-9A45608EFA16}" destId="{84527330-579B-48B5-8E01-6E9D84793816}" srcOrd="7" destOrd="0" parTransId="{3F2B200A-3C47-497F-90C8-71DA2E1700E3}" sibTransId="{F0779DD5-36F7-4C7C-BC1C-C8A7AA00F6FB}"/>
    <dgm:cxn modelId="{278C1B68-4DD3-41E5-BE43-2EB064A50D9A}" srcId="{0122699C-2923-4AF5-B2D6-9A45608EFA16}" destId="{945BD49E-F1A9-4BD6-A096-FF5629E68B87}" srcOrd="2" destOrd="0" parTransId="{66C3D87B-1F1B-47F6-8DA2-D1D6B45346AA}" sibTransId="{7860ED4A-59FE-4FAF-A4B5-4829313329E1}"/>
    <dgm:cxn modelId="{AB7D5B68-19F4-49BE-9947-8288CBA40C37}" srcId="{0122699C-2923-4AF5-B2D6-9A45608EFA16}" destId="{76A4BE54-7A02-4761-8757-68B8FE128648}" srcOrd="8" destOrd="0" parTransId="{53931A5E-9E11-4E8F-B796-0763C3C2F9D9}" sibTransId="{5D2DF1E9-24E4-4BF6-B154-AF28CE6B47A6}"/>
    <dgm:cxn modelId="{7D77CD4B-21C0-4F72-9FE2-838B22031F61}" type="presOf" srcId="{B8D6C098-1EA4-42B7-B94C-1BBC6DEAFC4E}" destId="{CE6CB26A-B3D2-4E8C-8816-4BE499D9D565}" srcOrd="0" destOrd="0" presId="urn:microsoft.com/office/officeart/2005/8/layout/chevron1"/>
    <dgm:cxn modelId="{73A2D76F-7869-4933-B7A0-B1A2ACE91B4D}" type="presOf" srcId="{84527330-579B-48B5-8E01-6E9D84793816}" destId="{895C079C-6CF2-4507-8C19-EC97730DFAB7}" srcOrd="0" destOrd="0" presId="urn:microsoft.com/office/officeart/2005/8/layout/chevron1"/>
    <dgm:cxn modelId="{10B13354-BD12-4989-BA77-59DF10AF4451}" srcId="{0122699C-2923-4AF5-B2D6-9A45608EFA16}" destId="{FF060F95-E5FD-4DD4-87C9-3FB1D3DCFEE6}" srcOrd="3" destOrd="0" parTransId="{CCA75F99-01FB-4B7D-8039-F8ACA60F5840}" sibTransId="{0D1E9E52-936D-402F-9151-3A07F7F4F7FF}"/>
    <dgm:cxn modelId="{5BC68E59-7812-4762-9C2F-B1CC345D9CA4}" type="presOf" srcId="{E5B034C5-E723-4900-9ACF-6AA64516A62C}" destId="{235FEB5A-7D5B-4443-8177-F71460FCD70C}" srcOrd="0" destOrd="0" presId="urn:microsoft.com/office/officeart/2005/8/layout/chevron1"/>
    <dgm:cxn modelId="{93F24C88-5298-44FF-91B7-8CAA82A1EA98}" type="presOf" srcId="{0122699C-2923-4AF5-B2D6-9A45608EFA16}" destId="{1976A8E3-48BB-426E-82D6-D2DFDFA38711}" srcOrd="0" destOrd="0" presId="urn:microsoft.com/office/officeart/2005/8/layout/chevron1"/>
    <dgm:cxn modelId="{20D54190-88C1-48A4-9014-C2125D2AA364}" type="presOf" srcId="{43685424-2008-4C8C-800B-62C088E6DB5E}" destId="{613411F0-4BA2-48BF-A087-C17F30CC7607}" srcOrd="0" destOrd="0" presId="urn:microsoft.com/office/officeart/2005/8/layout/chevron1"/>
    <dgm:cxn modelId="{3095B796-4F00-49A5-8930-9DA90EBB47A3}" type="presOf" srcId="{FF060F95-E5FD-4DD4-87C9-3FB1D3DCFEE6}" destId="{44E13688-8103-45BB-9164-242AB6E85333}" srcOrd="0" destOrd="0" presId="urn:microsoft.com/office/officeart/2005/8/layout/chevron1"/>
    <dgm:cxn modelId="{27D23BB4-005F-4F3E-9C16-9FC0513E68DC}" srcId="{0122699C-2923-4AF5-B2D6-9A45608EFA16}" destId="{6B8FBF26-D9B0-440C-A03D-3CE16253A0F7}" srcOrd="9" destOrd="0" parTransId="{0E637F90-C1E7-4E98-BCBD-A712F23F18D0}" sibTransId="{3998E7DB-0355-43DD-A9F8-9EBACA3B592D}"/>
    <dgm:cxn modelId="{61499EBB-F6D3-4676-B724-BD6EB6650A10}" type="presOf" srcId="{945BD49E-F1A9-4BD6-A096-FF5629E68B87}" destId="{5625FF2C-C8A2-44EB-9343-0E7F3D5CD1B7}" srcOrd="0" destOrd="0" presId="urn:microsoft.com/office/officeart/2005/8/layout/chevron1"/>
    <dgm:cxn modelId="{D29471BC-1950-4499-B160-4158E32AE600}" type="presOf" srcId="{76A4BE54-7A02-4761-8757-68B8FE128648}" destId="{1221AC42-E1B4-4E62-B6C5-C67759BC08AE}" srcOrd="0" destOrd="0" presId="urn:microsoft.com/office/officeart/2005/8/layout/chevron1"/>
    <dgm:cxn modelId="{58969AC0-0003-4499-9AB3-CCAF21149872}" srcId="{0122699C-2923-4AF5-B2D6-9A45608EFA16}" destId="{E5B034C5-E723-4900-9ACF-6AA64516A62C}" srcOrd="5" destOrd="0" parTransId="{B6E8FE2B-1173-40E2-B23B-C66693DEA935}" sibTransId="{346D9251-23F7-49AE-B483-5A9C44256C44}"/>
    <dgm:cxn modelId="{3E01ECE1-3B38-4996-9291-631C2FC0D638}" type="presOf" srcId="{99B6CFC6-CBC9-452C-A937-89E0133D4D3D}" destId="{A92BFA5E-00BF-4631-9DB1-30D0DA4F3C34}" srcOrd="0" destOrd="0" presId="urn:microsoft.com/office/officeart/2005/8/layout/chevron1"/>
    <dgm:cxn modelId="{F53818E6-EE58-4D6F-91B3-DED3471A93A7}" type="presOf" srcId="{AD0C5D0F-8C6E-4656-8E55-18A7E9996EE7}" destId="{A4BB56CA-B5AB-4088-A2CE-D847010804C4}" srcOrd="0" destOrd="0" presId="urn:microsoft.com/office/officeart/2005/8/layout/chevron1"/>
    <dgm:cxn modelId="{3C93D1F3-96D4-4698-B0D7-7DFDC1FE5513}" srcId="{0122699C-2923-4AF5-B2D6-9A45608EFA16}" destId="{8EAABE99-1BBE-4B42-8613-9A1B51570322}" srcOrd="10" destOrd="0" parTransId="{9596D2DD-EFBE-4D4B-BFB9-7392EBCA07EE}" sibTransId="{B671FB36-CBAB-4CF5-9B76-B36B1670DB09}"/>
    <dgm:cxn modelId="{258283F4-C87E-43DF-849B-786CA3FFAFDB}" type="presOf" srcId="{6B8FBF26-D9B0-440C-A03D-3CE16253A0F7}" destId="{B7B23AFF-E77C-4C26-B5E8-CCFCB23E9DC3}" srcOrd="0" destOrd="0" presId="urn:microsoft.com/office/officeart/2005/8/layout/chevron1"/>
    <dgm:cxn modelId="{F1E4AD45-39A7-43BE-9C7C-CF0BD5BCF648}" type="presParOf" srcId="{1976A8E3-48BB-426E-82D6-D2DFDFA38711}" destId="{A92BFA5E-00BF-4631-9DB1-30D0DA4F3C34}" srcOrd="0" destOrd="0" presId="urn:microsoft.com/office/officeart/2005/8/layout/chevron1"/>
    <dgm:cxn modelId="{F3F26B16-7AF1-4995-AF42-5E3E2060D38A}" type="presParOf" srcId="{1976A8E3-48BB-426E-82D6-D2DFDFA38711}" destId="{5EBE3330-3F1C-4539-B1C3-B411541080B6}" srcOrd="1" destOrd="0" presId="urn:microsoft.com/office/officeart/2005/8/layout/chevron1"/>
    <dgm:cxn modelId="{24D7EABA-19E8-4B6F-846C-CC2D21EC56A4}" type="presParOf" srcId="{1976A8E3-48BB-426E-82D6-D2DFDFA38711}" destId="{2AC8CB5C-E704-4DB0-B658-EA69209F073C}" srcOrd="2" destOrd="0" presId="urn:microsoft.com/office/officeart/2005/8/layout/chevron1"/>
    <dgm:cxn modelId="{4CBE56EE-64B0-4D77-983F-3D1417B40662}" type="presParOf" srcId="{1976A8E3-48BB-426E-82D6-D2DFDFA38711}" destId="{5ED5624F-7215-4313-A23F-F1DF950360D7}" srcOrd="3" destOrd="0" presId="urn:microsoft.com/office/officeart/2005/8/layout/chevron1"/>
    <dgm:cxn modelId="{55B46ECC-A1CC-4135-9D75-43BD014A18D2}" type="presParOf" srcId="{1976A8E3-48BB-426E-82D6-D2DFDFA38711}" destId="{5625FF2C-C8A2-44EB-9343-0E7F3D5CD1B7}" srcOrd="4" destOrd="0" presId="urn:microsoft.com/office/officeart/2005/8/layout/chevron1"/>
    <dgm:cxn modelId="{A7446FCB-C8B3-41DE-9030-BC48490816CB}" type="presParOf" srcId="{1976A8E3-48BB-426E-82D6-D2DFDFA38711}" destId="{A7B5CE48-6301-4B51-AD0D-32445F50977F}" srcOrd="5" destOrd="0" presId="urn:microsoft.com/office/officeart/2005/8/layout/chevron1"/>
    <dgm:cxn modelId="{4EFB7C97-99A1-4144-BBD3-2A6263176E98}" type="presParOf" srcId="{1976A8E3-48BB-426E-82D6-D2DFDFA38711}" destId="{44E13688-8103-45BB-9164-242AB6E85333}" srcOrd="6" destOrd="0" presId="urn:microsoft.com/office/officeart/2005/8/layout/chevron1"/>
    <dgm:cxn modelId="{B04D36FA-200E-4013-898D-AC8EA9912058}" type="presParOf" srcId="{1976A8E3-48BB-426E-82D6-D2DFDFA38711}" destId="{AE921C39-9256-48C4-ACC7-F6E4744371D7}" srcOrd="7" destOrd="0" presId="urn:microsoft.com/office/officeart/2005/8/layout/chevron1"/>
    <dgm:cxn modelId="{8DC33671-4454-447F-BA16-4F3E357587DB}" type="presParOf" srcId="{1976A8E3-48BB-426E-82D6-D2DFDFA38711}" destId="{A4BB56CA-B5AB-4088-A2CE-D847010804C4}" srcOrd="8" destOrd="0" presId="urn:microsoft.com/office/officeart/2005/8/layout/chevron1"/>
    <dgm:cxn modelId="{7AAD2442-D795-4C39-8CFF-45D7DB244C2D}" type="presParOf" srcId="{1976A8E3-48BB-426E-82D6-D2DFDFA38711}" destId="{34A79FDF-57BE-4E49-BF07-AD10DB34B4EB}" srcOrd="9" destOrd="0" presId="urn:microsoft.com/office/officeart/2005/8/layout/chevron1"/>
    <dgm:cxn modelId="{1CC4903E-A3D1-411A-8A58-62A59010D1BC}" type="presParOf" srcId="{1976A8E3-48BB-426E-82D6-D2DFDFA38711}" destId="{235FEB5A-7D5B-4443-8177-F71460FCD70C}" srcOrd="10" destOrd="0" presId="urn:microsoft.com/office/officeart/2005/8/layout/chevron1"/>
    <dgm:cxn modelId="{6FA56FD5-80E2-4D2C-A8C3-F70F11580EF6}" type="presParOf" srcId="{1976A8E3-48BB-426E-82D6-D2DFDFA38711}" destId="{724F57A6-2504-48A4-A02A-B6AA4AEFCCEB}" srcOrd="11" destOrd="0" presId="urn:microsoft.com/office/officeart/2005/8/layout/chevron1"/>
    <dgm:cxn modelId="{08A13DBB-28B1-4325-B2D5-2B8B5B0DC741}" type="presParOf" srcId="{1976A8E3-48BB-426E-82D6-D2DFDFA38711}" destId="{613411F0-4BA2-48BF-A087-C17F30CC7607}" srcOrd="12" destOrd="0" presId="urn:microsoft.com/office/officeart/2005/8/layout/chevron1"/>
    <dgm:cxn modelId="{162844FC-6E83-4614-A8F4-B7560C8A2A79}" type="presParOf" srcId="{1976A8E3-48BB-426E-82D6-D2DFDFA38711}" destId="{1F682A51-821B-42A6-8E32-4EE0A60720A4}" srcOrd="13" destOrd="0" presId="urn:microsoft.com/office/officeart/2005/8/layout/chevron1"/>
    <dgm:cxn modelId="{C5708B2F-69AF-470A-B8BB-ECB0B7628FE8}" type="presParOf" srcId="{1976A8E3-48BB-426E-82D6-D2DFDFA38711}" destId="{895C079C-6CF2-4507-8C19-EC97730DFAB7}" srcOrd="14" destOrd="0" presId="urn:microsoft.com/office/officeart/2005/8/layout/chevron1"/>
    <dgm:cxn modelId="{0C60FF9B-EF96-44E4-8EA3-0BE01584CB53}" type="presParOf" srcId="{1976A8E3-48BB-426E-82D6-D2DFDFA38711}" destId="{610EC7AB-EB88-426E-8743-90C93F5D57D9}" srcOrd="15" destOrd="0" presId="urn:microsoft.com/office/officeart/2005/8/layout/chevron1"/>
    <dgm:cxn modelId="{13C95105-6CEA-4152-BB64-D0BD57D9D06A}" type="presParOf" srcId="{1976A8E3-48BB-426E-82D6-D2DFDFA38711}" destId="{1221AC42-E1B4-4E62-B6C5-C67759BC08AE}" srcOrd="16" destOrd="0" presId="urn:microsoft.com/office/officeart/2005/8/layout/chevron1"/>
    <dgm:cxn modelId="{F337F624-509C-4D12-995A-D196AE74F546}" type="presParOf" srcId="{1976A8E3-48BB-426E-82D6-D2DFDFA38711}" destId="{EB740FB8-35CF-4D69-8D07-7F988A478AED}" srcOrd="17" destOrd="0" presId="urn:microsoft.com/office/officeart/2005/8/layout/chevron1"/>
    <dgm:cxn modelId="{81EDC83F-5F6A-423F-BE15-A53A449E0ABA}" type="presParOf" srcId="{1976A8E3-48BB-426E-82D6-D2DFDFA38711}" destId="{B7B23AFF-E77C-4C26-B5E8-CCFCB23E9DC3}" srcOrd="18" destOrd="0" presId="urn:microsoft.com/office/officeart/2005/8/layout/chevron1"/>
    <dgm:cxn modelId="{2B3E0AD9-992E-41CA-A973-87F1DF91DC32}" type="presParOf" srcId="{1976A8E3-48BB-426E-82D6-D2DFDFA38711}" destId="{7585396B-F636-45E3-BE9E-63410F85FC6A}" srcOrd="19" destOrd="0" presId="urn:microsoft.com/office/officeart/2005/8/layout/chevron1"/>
    <dgm:cxn modelId="{0A535ED4-455E-4379-BDC4-46BF73C201D0}" type="presParOf" srcId="{1976A8E3-48BB-426E-82D6-D2DFDFA38711}" destId="{025A7363-3046-4099-9BA5-A7761C912847}" srcOrd="20" destOrd="0" presId="urn:microsoft.com/office/officeart/2005/8/layout/chevron1"/>
    <dgm:cxn modelId="{68A73A18-FE8A-4688-938A-00992DF07D08}" type="presParOf" srcId="{1976A8E3-48BB-426E-82D6-D2DFDFA38711}" destId="{1B0CB6B5-1CFD-43D8-8EAC-4C85A78660E1}" srcOrd="21" destOrd="0" presId="urn:microsoft.com/office/officeart/2005/8/layout/chevron1"/>
    <dgm:cxn modelId="{707C11D5-ADD4-4D69-9A78-3AE229D7E7D6}" type="presParOf" srcId="{1976A8E3-48BB-426E-82D6-D2DFDFA38711}" destId="{CE6CB26A-B3D2-4E8C-8816-4BE499D9D565}" srcOrd="2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22699C-2923-4AF5-B2D6-9A45608EFA16}" type="doc">
      <dgm:prSet loTypeId="urn:microsoft.com/office/officeart/2005/8/layout/chevron1" loCatId="process" qsTypeId="urn:microsoft.com/office/officeart/2005/8/quickstyle/simple1" qsCatId="simple" csTypeId="urn:microsoft.com/office/officeart/2005/8/colors/accent3_2" csCatId="accent3" phldr="1"/>
      <dgm:spPr/>
    </dgm:pt>
    <dgm:pt modelId="{6E19730C-23BC-451E-970F-D127215C1F95}">
      <dgm:prSet phldrT="[Text]" custT="1"/>
      <dgm:spPr>
        <a:solidFill>
          <a:srgbClr val="0070C0"/>
        </a:solidFill>
      </dgm:spPr>
      <dgm:t>
        <a:bodyPr/>
        <a:lstStyle/>
        <a:p>
          <a:r>
            <a:rPr lang="en-GB" sz="900" dirty="0">
              <a:latin typeface="Arial" panose="020B0604020202020204" pitchFamily="34" charset="0"/>
              <a:cs typeface="Arial" panose="020B0604020202020204" pitchFamily="34" charset="0"/>
            </a:rPr>
            <a:t>1</a:t>
          </a:r>
        </a:p>
      </dgm:t>
    </dgm:pt>
    <dgm:pt modelId="{C4803378-5F8B-4002-8ECB-D0DC6D80D4DE}" type="parTrans" cxnId="{74A0971C-5021-4F27-A921-9039F534F3DD}">
      <dgm:prSet/>
      <dgm:spPr/>
      <dgm:t>
        <a:bodyPr/>
        <a:lstStyle/>
        <a:p>
          <a:endParaRPr lang="en-GB" sz="900">
            <a:latin typeface="Arial" panose="020B0604020202020204" pitchFamily="34" charset="0"/>
            <a:cs typeface="Arial" panose="020B0604020202020204" pitchFamily="34" charset="0"/>
          </a:endParaRPr>
        </a:p>
      </dgm:t>
    </dgm:pt>
    <dgm:pt modelId="{CCB3155E-9945-4C6D-8BBE-B07BCE6D4BB1}" type="sibTrans" cxnId="{74A0971C-5021-4F27-A921-9039F534F3DD}">
      <dgm:prSet/>
      <dgm:spPr/>
      <dgm:t>
        <a:bodyPr/>
        <a:lstStyle/>
        <a:p>
          <a:endParaRPr lang="en-GB" sz="900">
            <a:latin typeface="Arial" panose="020B0604020202020204" pitchFamily="34" charset="0"/>
            <a:cs typeface="Arial" panose="020B0604020202020204" pitchFamily="34" charset="0"/>
          </a:endParaRPr>
        </a:p>
      </dgm:t>
    </dgm:pt>
    <dgm:pt modelId="{8EAABE99-1BBE-4B42-8613-9A1B51570322}">
      <dgm:prSet phldrT="[Text]" custT="1"/>
      <dgm:spPr>
        <a:solidFill>
          <a:srgbClr val="0070C0"/>
        </a:solidFill>
      </dgm:spPr>
      <dgm:t>
        <a:bodyPr/>
        <a:lstStyle/>
        <a:p>
          <a:r>
            <a:rPr lang="en-GB" sz="900" dirty="0">
              <a:latin typeface="Arial" panose="020B0604020202020204" pitchFamily="34" charset="0"/>
              <a:cs typeface="Arial" panose="020B0604020202020204" pitchFamily="34" charset="0"/>
            </a:rPr>
            <a:t>10</a:t>
          </a:r>
        </a:p>
      </dgm:t>
    </dgm:pt>
    <dgm:pt modelId="{9596D2DD-EFBE-4D4B-BFB9-7392EBCA07EE}" type="parTrans" cxnId="{3C93D1F3-96D4-4698-B0D7-7DFDC1FE5513}">
      <dgm:prSet/>
      <dgm:spPr/>
      <dgm:t>
        <a:bodyPr/>
        <a:lstStyle/>
        <a:p>
          <a:endParaRPr lang="en-GB" sz="900">
            <a:latin typeface="Arial" panose="020B0604020202020204" pitchFamily="34" charset="0"/>
            <a:cs typeface="Arial" panose="020B0604020202020204" pitchFamily="34" charset="0"/>
          </a:endParaRPr>
        </a:p>
      </dgm:t>
    </dgm:pt>
    <dgm:pt modelId="{B671FB36-CBAB-4CF5-9B76-B36B1670DB09}" type="sibTrans" cxnId="{3C93D1F3-96D4-4698-B0D7-7DFDC1FE5513}">
      <dgm:prSet/>
      <dgm:spPr/>
      <dgm:t>
        <a:bodyPr/>
        <a:lstStyle/>
        <a:p>
          <a:endParaRPr lang="en-GB" sz="900">
            <a:latin typeface="Arial" panose="020B0604020202020204" pitchFamily="34" charset="0"/>
            <a:cs typeface="Arial" panose="020B0604020202020204" pitchFamily="34" charset="0"/>
          </a:endParaRPr>
        </a:p>
      </dgm:t>
    </dgm:pt>
    <dgm:pt modelId="{945BD49E-F1A9-4BD6-A096-FF5629E68B87}">
      <dgm:prSet custT="1"/>
      <dgm:spPr>
        <a:solidFill>
          <a:srgbClr val="0070C0"/>
        </a:solidFill>
      </dgm:spPr>
      <dgm:t>
        <a:bodyPr/>
        <a:lstStyle/>
        <a:p>
          <a:r>
            <a:rPr lang="en-GB" sz="900" dirty="0">
              <a:latin typeface="Arial" panose="020B0604020202020204" pitchFamily="34" charset="0"/>
              <a:cs typeface="Arial" panose="020B0604020202020204" pitchFamily="34" charset="0"/>
            </a:rPr>
            <a:t>2</a:t>
          </a:r>
        </a:p>
      </dgm:t>
    </dgm:pt>
    <dgm:pt modelId="{66C3D87B-1F1B-47F6-8DA2-D1D6B45346AA}" type="parTrans" cxnId="{278C1B68-4DD3-41E5-BE43-2EB064A50D9A}">
      <dgm:prSet/>
      <dgm:spPr/>
      <dgm:t>
        <a:bodyPr/>
        <a:lstStyle/>
        <a:p>
          <a:endParaRPr lang="en-GB" sz="900">
            <a:latin typeface="Arial" panose="020B0604020202020204" pitchFamily="34" charset="0"/>
            <a:cs typeface="Arial" panose="020B0604020202020204" pitchFamily="34" charset="0"/>
          </a:endParaRPr>
        </a:p>
      </dgm:t>
    </dgm:pt>
    <dgm:pt modelId="{7860ED4A-59FE-4FAF-A4B5-4829313329E1}" type="sibTrans" cxnId="{278C1B68-4DD3-41E5-BE43-2EB064A50D9A}">
      <dgm:prSet/>
      <dgm:spPr/>
      <dgm:t>
        <a:bodyPr/>
        <a:lstStyle/>
        <a:p>
          <a:endParaRPr lang="en-GB" sz="900">
            <a:latin typeface="Arial" panose="020B0604020202020204" pitchFamily="34" charset="0"/>
            <a:cs typeface="Arial" panose="020B0604020202020204" pitchFamily="34" charset="0"/>
          </a:endParaRPr>
        </a:p>
      </dgm:t>
    </dgm:pt>
    <dgm:pt modelId="{FF060F95-E5FD-4DD4-87C9-3FB1D3DCFEE6}">
      <dgm:prSet custT="1"/>
      <dgm:spPr>
        <a:solidFill>
          <a:srgbClr val="0070C0"/>
        </a:solidFill>
      </dgm:spPr>
      <dgm:t>
        <a:bodyPr/>
        <a:lstStyle/>
        <a:p>
          <a:r>
            <a:rPr lang="en-GB" sz="900" dirty="0">
              <a:latin typeface="Arial" panose="020B0604020202020204" pitchFamily="34" charset="0"/>
              <a:cs typeface="Arial" panose="020B0604020202020204" pitchFamily="34" charset="0"/>
            </a:rPr>
            <a:t>3</a:t>
          </a:r>
        </a:p>
      </dgm:t>
    </dgm:pt>
    <dgm:pt modelId="{CCA75F99-01FB-4B7D-8039-F8ACA60F5840}" type="parTrans" cxnId="{10B13354-BD12-4989-BA77-59DF10AF4451}">
      <dgm:prSet/>
      <dgm:spPr/>
      <dgm:t>
        <a:bodyPr/>
        <a:lstStyle/>
        <a:p>
          <a:endParaRPr lang="en-GB" sz="900">
            <a:latin typeface="Arial" panose="020B0604020202020204" pitchFamily="34" charset="0"/>
            <a:cs typeface="Arial" panose="020B0604020202020204" pitchFamily="34" charset="0"/>
          </a:endParaRPr>
        </a:p>
      </dgm:t>
    </dgm:pt>
    <dgm:pt modelId="{0D1E9E52-936D-402F-9151-3A07F7F4F7FF}" type="sibTrans" cxnId="{10B13354-BD12-4989-BA77-59DF10AF4451}">
      <dgm:prSet/>
      <dgm:spPr/>
      <dgm:t>
        <a:bodyPr/>
        <a:lstStyle/>
        <a:p>
          <a:endParaRPr lang="en-GB" sz="900">
            <a:latin typeface="Arial" panose="020B0604020202020204" pitchFamily="34" charset="0"/>
            <a:cs typeface="Arial" panose="020B0604020202020204" pitchFamily="34" charset="0"/>
          </a:endParaRPr>
        </a:p>
      </dgm:t>
    </dgm:pt>
    <dgm:pt modelId="{AD0C5D0F-8C6E-4656-8E55-18A7E9996EE7}">
      <dgm:prSet custT="1"/>
      <dgm:spPr>
        <a:solidFill>
          <a:srgbClr val="0070C0"/>
        </a:solidFill>
      </dgm:spPr>
      <dgm:t>
        <a:bodyPr/>
        <a:lstStyle/>
        <a:p>
          <a:r>
            <a:rPr lang="en-GB" sz="900" dirty="0">
              <a:latin typeface="Arial" panose="020B0604020202020204" pitchFamily="34" charset="0"/>
              <a:cs typeface="Arial" panose="020B0604020202020204" pitchFamily="34" charset="0"/>
            </a:rPr>
            <a:t>4</a:t>
          </a:r>
        </a:p>
      </dgm:t>
    </dgm:pt>
    <dgm:pt modelId="{4A9BD920-34E0-4E63-AFBA-F8A6F4BB6969}" type="parTrans" cxnId="{DE146935-FB40-4767-9F8C-DCA0CE01AE81}">
      <dgm:prSet/>
      <dgm:spPr/>
      <dgm:t>
        <a:bodyPr/>
        <a:lstStyle/>
        <a:p>
          <a:endParaRPr lang="en-GB" sz="900">
            <a:latin typeface="Arial" panose="020B0604020202020204" pitchFamily="34" charset="0"/>
            <a:cs typeface="Arial" panose="020B0604020202020204" pitchFamily="34" charset="0"/>
          </a:endParaRPr>
        </a:p>
      </dgm:t>
    </dgm:pt>
    <dgm:pt modelId="{539B86BB-F4F0-426D-8B37-F276D6CE40A1}" type="sibTrans" cxnId="{DE146935-FB40-4767-9F8C-DCA0CE01AE81}">
      <dgm:prSet/>
      <dgm:spPr/>
      <dgm:t>
        <a:bodyPr/>
        <a:lstStyle/>
        <a:p>
          <a:endParaRPr lang="en-GB" sz="900">
            <a:latin typeface="Arial" panose="020B0604020202020204" pitchFamily="34" charset="0"/>
            <a:cs typeface="Arial" panose="020B0604020202020204" pitchFamily="34" charset="0"/>
          </a:endParaRPr>
        </a:p>
      </dgm:t>
    </dgm:pt>
    <dgm:pt modelId="{E5B034C5-E723-4900-9ACF-6AA64516A62C}">
      <dgm:prSet custT="1"/>
      <dgm:spPr>
        <a:solidFill>
          <a:srgbClr val="0070C0"/>
        </a:solidFill>
      </dgm:spPr>
      <dgm:t>
        <a:bodyPr/>
        <a:lstStyle/>
        <a:p>
          <a:r>
            <a:rPr lang="en-GB" sz="900" dirty="0">
              <a:latin typeface="Arial" panose="020B0604020202020204" pitchFamily="34" charset="0"/>
              <a:cs typeface="Arial" panose="020B0604020202020204" pitchFamily="34" charset="0"/>
            </a:rPr>
            <a:t>5</a:t>
          </a:r>
        </a:p>
      </dgm:t>
    </dgm:pt>
    <dgm:pt modelId="{B6E8FE2B-1173-40E2-B23B-C66693DEA935}" type="parTrans" cxnId="{58969AC0-0003-4499-9AB3-CCAF21149872}">
      <dgm:prSet/>
      <dgm:spPr/>
      <dgm:t>
        <a:bodyPr/>
        <a:lstStyle/>
        <a:p>
          <a:endParaRPr lang="en-GB" sz="900">
            <a:latin typeface="Arial" panose="020B0604020202020204" pitchFamily="34" charset="0"/>
            <a:cs typeface="Arial" panose="020B0604020202020204" pitchFamily="34" charset="0"/>
          </a:endParaRPr>
        </a:p>
      </dgm:t>
    </dgm:pt>
    <dgm:pt modelId="{346D9251-23F7-49AE-B483-5A9C44256C44}" type="sibTrans" cxnId="{58969AC0-0003-4499-9AB3-CCAF21149872}">
      <dgm:prSet/>
      <dgm:spPr/>
      <dgm:t>
        <a:bodyPr/>
        <a:lstStyle/>
        <a:p>
          <a:endParaRPr lang="en-GB" sz="900">
            <a:latin typeface="Arial" panose="020B0604020202020204" pitchFamily="34" charset="0"/>
            <a:cs typeface="Arial" panose="020B0604020202020204" pitchFamily="34" charset="0"/>
          </a:endParaRPr>
        </a:p>
      </dgm:t>
    </dgm:pt>
    <dgm:pt modelId="{43685424-2008-4C8C-800B-62C088E6DB5E}">
      <dgm:prSet custT="1"/>
      <dgm:spPr>
        <a:solidFill>
          <a:srgbClr val="0070C0"/>
        </a:solidFill>
      </dgm:spPr>
      <dgm:t>
        <a:bodyPr/>
        <a:lstStyle/>
        <a:p>
          <a:r>
            <a:rPr lang="en-GB" sz="900" dirty="0">
              <a:latin typeface="Arial" panose="020B0604020202020204" pitchFamily="34" charset="0"/>
              <a:cs typeface="Arial" panose="020B0604020202020204" pitchFamily="34" charset="0"/>
            </a:rPr>
            <a:t>6</a:t>
          </a:r>
        </a:p>
      </dgm:t>
    </dgm:pt>
    <dgm:pt modelId="{D088C9BD-7A94-4A2A-BEB5-7350CE44AEF4}" type="parTrans" cxnId="{E20C7113-C7FB-4399-B2DF-50913C15DAFB}">
      <dgm:prSet/>
      <dgm:spPr/>
      <dgm:t>
        <a:bodyPr/>
        <a:lstStyle/>
        <a:p>
          <a:endParaRPr lang="en-GB" sz="900">
            <a:latin typeface="Arial" panose="020B0604020202020204" pitchFamily="34" charset="0"/>
            <a:cs typeface="Arial" panose="020B0604020202020204" pitchFamily="34" charset="0"/>
          </a:endParaRPr>
        </a:p>
      </dgm:t>
    </dgm:pt>
    <dgm:pt modelId="{DF2B9EE4-B562-4435-A6BB-1A4C29E53F53}" type="sibTrans" cxnId="{E20C7113-C7FB-4399-B2DF-50913C15DAFB}">
      <dgm:prSet/>
      <dgm:spPr/>
      <dgm:t>
        <a:bodyPr/>
        <a:lstStyle/>
        <a:p>
          <a:endParaRPr lang="en-GB" sz="900">
            <a:latin typeface="Arial" panose="020B0604020202020204" pitchFamily="34" charset="0"/>
            <a:cs typeface="Arial" panose="020B0604020202020204" pitchFamily="34" charset="0"/>
          </a:endParaRPr>
        </a:p>
      </dgm:t>
    </dgm:pt>
    <dgm:pt modelId="{84527330-579B-48B5-8E01-6E9D84793816}">
      <dgm:prSet custT="1"/>
      <dgm:spPr>
        <a:solidFill>
          <a:srgbClr val="0070C0"/>
        </a:solidFill>
      </dgm:spPr>
      <dgm:t>
        <a:bodyPr/>
        <a:lstStyle/>
        <a:p>
          <a:r>
            <a:rPr lang="en-GB" sz="900" dirty="0">
              <a:latin typeface="Arial" panose="020B0604020202020204" pitchFamily="34" charset="0"/>
              <a:cs typeface="Arial" panose="020B0604020202020204" pitchFamily="34" charset="0"/>
            </a:rPr>
            <a:t>7</a:t>
          </a:r>
        </a:p>
      </dgm:t>
    </dgm:pt>
    <dgm:pt modelId="{3F2B200A-3C47-497F-90C8-71DA2E1700E3}" type="parTrans" cxnId="{9849DE42-EAF1-4B27-A796-A0A6800797A3}">
      <dgm:prSet/>
      <dgm:spPr/>
      <dgm:t>
        <a:bodyPr/>
        <a:lstStyle/>
        <a:p>
          <a:endParaRPr lang="en-GB" sz="900">
            <a:latin typeface="Arial" panose="020B0604020202020204" pitchFamily="34" charset="0"/>
            <a:cs typeface="Arial" panose="020B0604020202020204" pitchFamily="34" charset="0"/>
          </a:endParaRPr>
        </a:p>
      </dgm:t>
    </dgm:pt>
    <dgm:pt modelId="{F0779DD5-36F7-4C7C-BC1C-C8A7AA00F6FB}" type="sibTrans" cxnId="{9849DE42-EAF1-4B27-A796-A0A6800797A3}">
      <dgm:prSet/>
      <dgm:spPr/>
      <dgm:t>
        <a:bodyPr/>
        <a:lstStyle/>
        <a:p>
          <a:endParaRPr lang="en-GB" sz="900">
            <a:latin typeface="Arial" panose="020B0604020202020204" pitchFamily="34" charset="0"/>
            <a:cs typeface="Arial" panose="020B0604020202020204" pitchFamily="34" charset="0"/>
          </a:endParaRPr>
        </a:p>
      </dgm:t>
    </dgm:pt>
    <dgm:pt modelId="{76A4BE54-7A02-4761-8757-68B8FE128648}">
      <dgm:prSet custT="1"/>
      <dgm:spPr>
        <a:solidFill>
          <a:srgbClr val="0070C0"/>
        </a:solidFill>
      </dgm:spPr>
      <dgm:t>
        <a:bodyPr/>
        <a:lstStyle/>
        <a:p>
          <a:r>
            <a:rPr lang="en-GB" sz="900" dirty="0">
              <a:latin typeface="Arial" panose="020B0604020202020204" pitchFamily="34" charset="0"/>
              <a:cs typeface="Arial" panose="020B0604020202020204" pitchFamily="34" charset="0"/>
            </a:rPr>
            <a:t>8</a:t>
          </a:r>
        </a:p>
      </dgm:t>
    </dgm:pt>
    <dgm:pt modelId="{53931A5E-9E11-4E8F-B796-0763C3C2F9D9}" type="parTrans" cxnId="{AB7D5B68-19F4-49BE-9947-8288CBA40C37}">
      <dgm:prSet/>
      <dgm:spPr/>
      <dgm:t>
        <a:bodyPr/>
        <a:lstStyle/>
        <a:p>
          <a:endParaRPr lang="en-GB" sz="900">
            <a:latin typeface="Arial" panose="020B0604020202020204" pitchFamily="34" charset="0"/>
            <a:cs typeface="Arial" panose="020B0604020202020204" pitchFamily="34" charset="0"/>
          </a:endParaRPr>
        </a:p>
      </dgm:t>
    </dgm:pt>
    <dgm:pt modelId="{5D2DF1E9-24E4-4BF6-B154-AF28CE6B47A6}" type="sibTrans" cxnId="{AB7D5B68-19F4-49BE-9947-8288CBA40C37}">
      <dgm:prSet/>
      <dgm:spPr/>
      <dgm:t>
        <a:bodyPr/>
        <a:lstStyle/>
        <a:p>
          <a:endParaRPr lang="en-GB" sz="900">
            <a:latin typeface="Arial" panose="020B0604020202020204" pitchFamily="34" charset="0"/>
            <a:cs typeface="Arial" panose="020B0604020202020204" pitchFamily="34" charset="0"/>
          </a:endParaRPr>
        </a:p>
      </dgm:t>
    </dgm:pt>
    <dgm:pt modelId="{6B8FBF26-D9B0-440C-A03D-3CE16253A0F7}">
      <dgm:prSet custT="1"/>
      <dgm:spPr>
        <a:solidFill>
          <a:srgbClr val="0070C0"/>
        </a:solidFill>
      </dgm:spPr>
      <dgm:t>
        <a:bodyPr/>
        <a:lstStyle/>
        <a:p>
          <a:r>
            <a:rPr lang="en-GB" sz="900" dirty="0">
              <a:latin typeface="Arial" panose="020B0604020202020204" pitchFamily="34" charset="0"/>
              <a:cs typeface="Arial" panose="020B0604020202020204" pitchFamily="34" charset="0"/>
            </a:rPr>
            <a:t>9</a:t>
          </a:r>
        </a:p>
      </dgm:t>
    </dgm:pt>
    <dgm:pt modelId="{0E637F90-C1E7-4E98-BCBD-A712F23F18D0}" type="parTrans" cxnId="{27D23BB4-005F-4F3E-9C16-9FC0513E68DC}">
      <dgm:prSet/>
      <dgm:spPr/>
      <dgm:t>
        <a:bodyPr/>
        <a:lstStyle/>
        <a:p>
          <a:endParaRPr lang="en-GB" sz="900">
            <a:latin typeface="Arial" panose="020B0604020202020204" pitchFamily="34" charset="0"/>
            <a:cs typeface="Arial" panose="020B0604020202020204" pitchFamily="34" charset="0"/>
          </a:endParaRPr>
        </a:p>
      </dgm:t>
    </dgm:pt>
    <dgm:pt modelId="{3998E7DB-0355-43DD-A9F8-9EBACA3B592D}" type="sibTrans" cxnId="{27D23BB4-005F-4F3E-9C16-9FC0513E68DC}">
      <dgm:prSet/>
      <dgm:spPr/>
      <dgm:t>
        <a:bodyPr/>
        <a:lstStyle/>
        <a:p>
          <a:endParaRPr lang="en-GB" sz="900">
            <a:latin typeface="Arial" panose="020B0604020202020204" pitchFamily="34" charset="0"/>
            <a:cs typeface="Arial" panose="020B0604020202020204" pitchFamily="34" charset="0"/>
          </a:endParaRPr>
        </a:p>
      </dgm:t>
    </dgm:pt>
    <dgm:pt modelId="{99B6CFC6-CBC9-452C-A937-89E0133D4D3D}">
      <dgm:prSet custT="1"/>
      <dgm:spPr>
        <a:solidFill>
          <a:srgbClr val="0070C0"/>
        </a:solidFill>
      </dgm:spPr>
      <dgm:t>
        <a:bodyPr/>
        <a:lstStyle/>
        <a:p>
          <a:r>
            <a:rPr lang="en-GB" sz="900" dirty="0">
              <a:latin typeface="Arial" panose="020B0604020202020204" pitchFamily="34" charset="0"/>
              <a:cs typeface="Arial" panose="020B0604020202020204" pitchFamily="34" charset="0"/>
            </a:rPr>
            <a:t>LOW</a:t>
          </a:r>
        </a:p>
      </dgm:t>
    </dgm:pt>
    <dgm:pt modelId="{A5213BF4-94B9-4B37-9137-ACBA84100262}" type="parTrans" cxnId="{0EB1EC1E-B5D4-4A34-989D-2D3DEF13472C}">
      <dgm:prSet/>
      <dgm:spPr/>
      <dgm:t>
        <a:bodyPr/>
        <a:lstStyle/>
        <a:p>
          <a:endParaRPr lang="en-GB" sz="900">
            <a:latin typeface="Arial" panose="020B0604020202020204" pitchFamily="34" charset="0"/>
            <a:cs typeface="Arial" panose="020B0604020202020204" pitchFamily="34" charset="0"/>
          </a:endParaRPr>
        </a:p>
      </dgm:t>
    </dgm:pt>
    <dgm:pt modelId="{30B8100A-0E17-4EEF-8C8D-D9E6790CA7E6}" type="sibTrans" cxnId="{0EB1EC1E-B5D4-4A34-989D-2D3DEF13472C}">
      <dgm:prSet/>
      <dgm:spPr/>
      <dgm:t>
        <a:bodyPr/>
        <a:lstStyle/>
        <a:p>
          <a:endParaRPr lang="en-GB" sz="900">
            <a:latin typeface="Arial" panose="020B0604020202020204" pitchFamily="34" charset="0"/>
            <a:cs typeface="Arial" panose="020B0604020202020204" pitchFamily="34" charset="0"/>
          </a:endParaRPr>
        </a:p>
      </dgm:t>
    </dgm:pt>
    <dgm:pt modelId="{B8D6C098-1EA4-42B7-B94C-1BBC6DEAFC4E}">
      <dgm:prSet custT="1"/>
      <dgm:spPr>
        <a:solidFill>
          <a:srgbClr val="0070C0"/>
        </a:solidFill>
      </dgm:spPr>
      <dgm:t>
        <a:bodyPr/>
        <a:lstStyle/>
        <a:p>
          <a:r>
            <a:rPr lang="en-GB" sz="900" dirty="0">
              <a:latin typeface="Arial" panose="020B0604020202020204" pitchFamily="34" charset="0"/>
              <a:cs typeface="Arial" panose="020B0604020202020204" pitchFamily="34" charset="0"/>
            </a:rPr>
            <a:t>HIGH</a:t>
          </a:r>
        </a:p>
      </dgm:t>
    </dgm:pt>
    <dgm:pt modelId="{83A1898A-34C7-44AF-A6B0-C93E0F7CBF24}" type="parTrans" cxnId="{7F993E11-E357-49F6-A54C-629E06AE0A38}">
      <dgm:prSet/>
      <dgm:spPr/>
      <dgm:t>
        <a:bodyPr/>
        <a:lstStyle/>
        <a:p>
          <a:endParaRPr lang="en-GB" sz="900">
            <a:latin typeface="Arial" panose="020B0604020202020204" pitchFamily="34" charset="0"/>
            <a:cs typeface="Arial" panose="020B0604020202020204" pitchFamily="34" charset="0"/>
          </a:endParaRPr>
        </a:p>
      </dgm:t>
    </dgm:pt>
    <dgm:pt modelId="{5449A5AA-6CF5-4BE4-8D79-AB75EE2A5B74}" type="sibTrans" cxnId="{7F993E11-E357-49F6-A54C-629E06AE0A38}">
      <dgm:prSet/>
      <dgm:spPr/>
      <dgm:t>
        <a:bodyPr/>
        <a:lstStyle/>
        <a:p>
          <a:endParaRPr lang="en-GB" sz="900">
            <a:latin typeface="Arial" panose="020B0604020202020204" pitchFamily="34" charset="0"/>
            <a:cs typeface="Arial" panose="020B0604020202020204" pitchFamily="34" charset="0"/>
          </a:endParaRPr>
        </a:p>
      </dgm:t>
    </dgm:pt>
    <dgm:pt modelId="{1976A8E3-48BB-426E-82D6-D2DFDFA38711}" type="pres">
      <dgm:prSet presAssocID="{0122699C-2923-4AF5-B2D6-9A45608EFA16}" presName="Name0" presStyleCnt="0">
        <dgm:presLayoutVars>
          <dgm:dir/>
          <dgm:animLvl val="lvl"/>
          <dgm:resizeHandles val="exact"/>
        </dgm:presLayoutVars>
      </dgm:prSet>
      <dgm:spPr/>
    </dgm:pt>
    <dgm:pt modelId="{A92BFA5E-00BF-4631-9DB1-30D0DA4F3C34}" type="pres">
      <dgm:prSet presAssocID="{99B6CFC6-CBC9-452C-A937-89E0133D4D3D}" presName="parTxOnly" presStyleLbl="node1" presStyleIdx="0" presStyleCnt="12">
        <dgm:presLayoutVars>
          <dgm:chMax val="0"/>
          <dgm:chPref val="0"/>
          <dgm:bulletEnabled val="1"/>
        </dgm:presLayoutVars>
      </dgm:prSet>
      <dgm:spPr/>
    </dgm:pt>
    <dgm:pt modelId="{5EBE3330-3F1C-4539-B1C3-B411541080B6}" type="pres">
      <dgm:prSet presAssocID="{30B8100A-0E17-4EEF-8C8D-D9E6790CA7E6}" presName="parTxOnlySpace" presStyleCnt="0"/>
      <dgm:spPr/>
    </dgm:pt>
    <dgm:pt modelId="{2AC8CB5C-E704-4DB0-B658-EA69209F073C}" type="pres">
      <dgm:prSet presAssocID="{6E19730C-23BC-451E-970F-D127215C1F95}" presName="parTxOnly" presStyleLbl="node1" presStyleIdx="1" presStyleCnt="12">
        <dgm:presLayoutVars>
          <dgm:chMax val="0"/>
          <dgm:chPref val="0"/>
          <dgm:bulletEnabled val="1"/>
        </dgm:presLayoutVars>
      </dgm:prSet>
      <dgm:spPr/>
    </dgm:pt>
    <dgm:pt modelId="{5ED5624F-7215-4313-A23F-F1DF950360D7}" type="pres">
      <dgm:prSet presAssocID="{CCB3155E-9945-4C6D-8BBE-B07BCE6D4BB1}" presName="parTxOnlySpace" presStyleCnt="0"/>
      <dgm:spPr/>
    </dgm:pt>
    <dgm:pt modelId="{5625FF2C-C8A2-44EB-9343-0E7F3D5CD1B7}" type="pres">
      <dgm:prSet presAssocID="{945BD49E-F1A9-4BD6-A096-FF5629E68B87}" presName="parTxOnly" presStyleLbl="node1" presStyleIdx="2" presStyleCnt="12">
        <dgm:presLayoutVars>
          <dgm:chMax val="0"/>
          <dgm:chPref val="0"/>
          <dgm:bulletEnabled val="1"/>
        </dgm:presLayoutVars>
      </dgm:prSet>
      <dgm:spPr/>
    </dgm:pt>
    <dgm:pt modelId="{A7B5CE48-6301-4B51-AD0D-32445F50977F}" type="pres">
      <dgm:prSet presAssocID="{7860ED4A-59FE-4FAF-A4B5-4829313329E1}" presName="parTxOnlySpace" presStyleCnt="0"/>
      <dgm:spPr/>
    </dgm:pt>
    <dgm:pt modelId="{44E13688-8103-45BB-9164-242AB6E85333}" type="pres">
      <dgm:prSet presAssocID="{FF060F95-E5FD-4DD4-87C9-3FB1D3DCFEE6}" presName="parTxOnly" presStyleLbl="node1" presStyleIdx="3" presStyleCnt="12">
        <dgm:presLayoutVars>
          <dgm:chMax val="0"/>
          <dgm:chPref val="0"/>
          <dgm:bulletEnabled val="1"/>
        </dgm:presLayoutVars>
      </dgm:prSet>
      <dgm:spPr/>
    </dgm:pt>
    <dgm:pt modelId="{AE921C39-9256-48C4-ACC7-F6E4744371D7}" type="pres">
      <dgm:prSet presAssocID="{0D1E9E52-936D-402F-9151-3A07F7F4F7FF}" presName="parTxOnlySpace" presStyleCnt="0"/>
      <dgm:spPr/>
    </dgm:pt>
    <dgm:pt modelId="{A4BB56CA-B5AB-4088-A2CE-D847010804C4}" type="pres">
      <dgm:prSet presAssocID="{AD0C5D0F-8C6E-4656-8E55-18A7E9996EE7}" presName="parTxOnly" presStyleLbl="node1" presStyleIdx="4" presStyleCnt="12">
        <dgm:presLayoutVars>
          <dgm:chMax val="0"/>
          <dgm:chPref val="0"/>
          <dgm:bulletEnabled val="1"/>
        </dgm:presLayoutVars>
      </dgm:prSet>
      <dgm:spPr/>
    </dgm:pt>
    <dgm:pt modelId="{34A79FDF-57BE-4E49-BF07-AD10DB34B4EB}" type="pres">
      <dgm:prSet presAssocID="{539B86BB-F4F0-426D-8B37-F276D6CE40A1}" presName="parTxOnlySpace" presStyleCnt="0"/>
      <dgm:spPr/>
    </dgm:pt>
    <dgm:pt modelId="{235FEB5A-7D5B-4443-8177-F71460FCD70C}" type="pres">
      <dgm:prSet presAssocID="{E5B034C5-E723-4900-9ACF-6AA64516A62C}" presName="parTxOnly" presStyleLbl="node1" presStyleIdx="5" presStyleCnt="12">
        <dgm:presLayoutVars>
          <dgm:chMax val="0"/>
          <dgm:chPref val="0"/>
          <dgm:bulletEnabled val="1"/>
        </dgm:presLayoutVars>
      </dgm:prSet>
      <dgm:spPr/>
    </dgm:pt>
    <dgm:pt modelId="{724F57A6-2504-48A4-A02A-B6AA4AEFCCEB}" type="pres">
      <dgm:prSet presAssocID="{346D9251-23F7-49AE-B483-5A9C44256C44}" presName="parTxOnlySpace" presStyleCnt="0"/>
      <dgm:spPr/>
    </dgm:pt>
    <dgm:pt modelId="{613411F0-4BA2-48BF-A087-C17F30CC7607}" type="pres">
      <dgm:prSet presAssocID="{43685424-2008-4C8C-800B-62C088E6DB5E}" presName="parTxOnly" presStyleLbl="node1" presStyleIdx="6" presStyleCnt="12">
        <dgm:presLayoutVars>
          <dgm:chMax val="0"/>
          <dgm:chPref val="0"/>
          <dgm:bulletEnabled val="1"/>
        </dgm:presLayoutVars>
      </dgm:prSet>
      <dgm:spPr/>
    </dgm:pt>
    <dgm:pt modelId="{1F682A51-821B-42A6-8E32-4EE0A60720A4}" type="pres">
      <dgm:prSet presAssocID="{DF2B9EE4-B562-4435-A6BB-1A4C29E53F53}" presName="parTxOnlySpace" presStyleCnt="0"/>
      <dgm:spPr/>
    </dgm:pt>
    <dgm:pt modelId="{895C079C-6CF2-4507-8C19-EC97730DFAB7}" type="pres">
      <dgm:prSet presAssocID="{84527330-579B-48B5-8E01-6E9D84793816}" presName="parTxOnly" presStyleLbl="node1" presStyleIdx="7" presStyleCnt="12">
        <dgm:presLayoutVars>
          <dgm:chMax val="0"/>
          <dgm:chPref val="0"/>
          <dgm:bulletEnabled val="1"/>
        </dgm:presLayoutVars>
      </dgm:prSet>
      <dgm:spPr/>
    </dgm:pt>
    <dgm:pt modelId="{610EC7AB-EB88-426E-8743-90C93F5D57D9}" type="pres">
      <dgm:prSet presAssocID="{F0779DD5-36F7-4C7C-BC1C-C8A7AA00F6FB}" presName="parTxOnlySpace" presStyleCnt="0"/>
      <dgm:spPr/>
    </dgm:pt>
    <dgm:pt modelId="{1221AC42-E1B4-4E62-B6C5-C67759BC08AE}" type="pres">
      <dgm:prSet presAssocID="{76A4BE54-7A02-4761-8757-68B8FE128648}" presName="parTxOnly" presStyleLbl="node1" presStyleIdx="8" presStyleCnt="12">
        <dgm:presLayoutVars>
          <dgm:chMax val="0"/>
          <dgm:chPref val="0"/>
          <dgm:bulletEnabled val="1"/>
        </dgm:presLayoutVars>
      </dgm:prSet>
      <dgm:spPr/>
    </dgm:pt>
    <dgm:pt modelId="{EB740FB8-35CF-4D69-8D07-7F988A478AED}" type="pres">
      <dgm:prSet presAssocID="{5D2DF1E9-24E4-4BF6-B154-AF28CE6B47A6}" presName="parTxOnlySpace" presStyleCnt="0"/>
      <dgm:spPr/>
    </dgm:pt>
    <dgm:pt modelId="{B7B23AFF-E77C-4C26-B5E8-CCFCB23E9DC3}" type="pres">
      <dgm:prSet presAssocID="{6B8FBF26-D9B0-440C-A03D-3CE16253A0F7}" presName="parTxOnly" presStyleLbl="node1" presStyleIdx="9" presStyleCnt="12">
        <dgm:presLayoutVars>
          <dgm:chMax val="0"/>
          <dgm:chPref val="0"/>
          <dgm:bulletEnabled val="1"/>
        </dgm:presLayoutVars>
      </dgm:prSet>
      <dgm:spPr/>
    </dgm:pt>
    <dgm:pt modelId="{7585396B-F636-45E3-BE9E-63410F85FC6A}" type="pres">
      <dgm:prSet presAssocID="{3998E7DB-0355-43DD-A9F8-9EBACA3B592D}" presName="parTxOnlySpace" presStyleCnt="0"/>
      <dgm:spPr/>
    </dgm:pt>
    <dgm:pt modelId="{025A7363-3046-4099-9BA5-A7761C912847}" type="pres">
      <dgm:prSet presAssocID="{8EAABE99-1BBE-4B42-8613-9A1B51570322}" presName="parTxOnly" presStyleLbl="node1" presStyleIdx="10" presStyleCnt="12">
        <dgm:presLayoutVars>
          <dgm:chMax val="0"/>
          <dgm:chPref val="0"/>
          <dgm:bulletEnabled val="1"/>
        </dgm:presLayoutVars>
      </dgm:prSet>
      <dgm:spPr/>
    </dgm:pt>
    <dgm:pt modelId="{1B0CB6B5-1CFD-43D8-8EAC-4C85A78660E1}" type="pres">
      <dgm:prSet presAssocID="{B671FB36-CBAB-4CF5-9B76-B36B1670DB09}" presName="parTxOnlySpace" presStyleCnt="0"/>
      <dgm:spPr/>
    </dgm:pt>
    <dgm:pt modelId="{CE6CB26A-B3D2-4E8C-8816-4BE499D9D565}" type="pres">
      <dgm:prSet presAssocID="{B8D6C098-1EA4-42B7-B94C-1BBC6DEAFC4E}" presName="parTxOnly" presStyleLbl="node1" presStyleIdx="11" presStyleCnt="12">
        <dgm:presLayoutVars>
          <dgm:chMax val="0"/>
          <dgm:chPref val="0"/>
          <dgm:bulletEnabled val="1"/>
        </dgm:presLayoutVars>
      </dgm:prSet>
      <dgm:spPr/>
    </dgm:pt>
  </dgm:ptLst>
  <dgm:cxnLst>
    <dgm:cxn modelId="{7F993E11-E357-49F6-A54C-629E06AE0A38}" srcId="{0122699C-2923-4AF5-B2D6-9A45608EFA16}" destId="{B8D6C098-1EA4-42B7-B94C-1BBC6DEAFC4E}" srcOrd="11" destOrd="0" parTransId="{83A1898A-34C7-44AF-A6B0-C93E0F7CBF24}" sibTransId="{5449A5AA-6CF5-4BE4-8D79-AB75EE2A5B74}"/>
    <dgm:cxn modelId="{E20C7113-C7FB-4399-B2DF-50913C15DAFB}" srcId="{0122699C-2923-4AF5-B2D6-9A45608EFA16}" destId="{43685424-2008-4C8C-800B-62C088E6DB5E}" srcOrd="6" destOrd="0" parTransId="{D088C9BD-7A94-4A2A-BEB5-7350CE44AEF4}" sibTransId="{DF2B9EE4-B562-4435-A6BB-1A4C29E53F53}"/>
    <dgm:cxn modelId="{74A0971C-5021-4F27-A921-9039F534F3DD}" srcId="{0122699C-2923-4AF5-B2D6-9A45608EFA16}" destId="{6E19730C-23BC-451E-970F-D127215C1F95}" srcOrd="1" destOrd="0" parTransId="{C4803378-5F8B-4002-8ECB-D0DC6D80D4DE}" sibTransId="{CCB3155E-9945-4C6D-8BBE-B07BCE6D4BB1}"/>
    <dgm:cxn modelId="{0EB1EC1E-B5D4-4A34-989D-2D3DEF13472C}" srcId="{0122699C-2923-4AF5-B2D6-9A45608EFA16}" destId="{99B6CFC6-CBC9-452C-A937-89E0133D4D3D}" srcOrd="0" destOrd="0" parTransId="{A5213BF4-94B9-4B37-9137-ACBA84100262}" sibTransId="{30B8100A-0E17-4EEF-8C8D-D9E6790CA7E6}"/>
    <dgm:cxn modelId="{6B315925-D66C-4304-8BFF-04C4477E1E3B}" type="presOf" srcId="{6E19730C-23BC-451E-970F-D127215C1F95}" destId="{2AC8CB5C-E704-4DB0-B658-EA69209F073C}" srcOrd="0" destOrd="0" presId="urn:microsoft.com/office/officeart/2005/8/layout/chevron1"/>
    <dgm:cxn modelId="{CCE8B929-545A-470F-9A6D-6C80E4A42129}" type="presOf" srcId="{8EAABE99-1BBE-4B42-8613-9A1B51570322}" destId="{025A7363-3046-4099-9BA5-A7761C912847}" srcOrd="0" destOrd="0" presId="urn:microsoft.com/office/officeart/2005/8/layout/chevron1"/>
    <dgm:cxn modelId="{DE146935-FB40-4767-9F8C-DCA0CE01AE81}" srcId="{0122699C-2923-4AF5-B2D6-9A45608EFA16}" destId="{AD0C5D0F-8C6E-4656-8E55-18A7E9996EE7}" srcOrd="4" destOrd="0" parTransId="{4A9BD920-34E0-4E63-AFBA-F8A6F4BB6969}" sibTransId="{539B86BB-F4F0-426D-8B37-F276D6CE40A1}"/>
    <dgm:cxn modelId="{9849DE42-EAF1-4B27-A796-A0A6800797A3}" srcId="{0122699C-2923-4AF5-B2D6-9A45608EFA16}" destId="{84527330-579B-48B5-8E01-6E9D84793816}" srcOrd="7" destOrd="0" parTransId="{3F2B200A-3C47-497F-90C8-71DA2E1700E3}" sibTransId="{F0779DD5-36F7-4C7C-BC1C-C8A7AA00F6FB}"/>
    <dgm:cxn modelId="{278C1B68-4DD3-41E5-BE43-2EB064A50D9A}" srcId="{0122699C-2923-4AF5-B2D6-9A45608EFA16}" destId="{945BD49E-F1A9-4BD6-A096-FF5629E68B87}" srcOrd="2" destOrd="0" parTransId="{66C3D87B-1F1B-47F6-8DA2-D1D6B45346AA}" sibTransId="{7860ED4A-59FE-4FAF-A4B5-4829313329E1}"/>
    <dgm:cxn modelId="{AB7D5B68-19F4-49BE-9947-8288CBA40C37}" srcId="{0122699C-2923-4AF5-B2D6-9A45608EFA16}" destId="{76A4BE54-7A02-4761-8757-68B8FE128648}" srcOrd="8" destOrd="0" parTransId="{53931A5E-9E11-4E8F-B796-0763C3C2F9D9}" sibTransId="{5D2DF1E9-24E4-4BF6-B154-AF28CE6B47A6}"/>
    <dgm:cxn modelId="{7D77CD4B-21C0-4F72-9FE2-838B22031F61}" type="presOf" srcId="{B8D6C098-1EA4-42B7-B94C-1BBC6DEAFC4E}" destId="{CE6CB26A-B3D2-4E8C-8816-4BE499D9D565}" srcOrd="0" destOrd="0" presId="urn:microsoft.com/office/officeart/2005/8/layout/chevron1"/>
    <dgm:cxn modelId="{73A2D76F-7869-4933-B7A0-B1A2ACE91B4D}" type="presOf" srcId="{84527330-579B-48B5-8E01-6E9D84793816}" destId="{895C079C-6CF2-4507-8C19-EC97730DFAB7}" srcOrd="0" destOrd="0" presId="urn:microsoft.com/office/officeart/2005/8/layout/chevron1"/>
    <dgm:cxn modelId="{10B13354-BD12-4989-BA77-59DF10AF4451}" srcId="{0122699C-2923-4AF5-B2D6-9A45608EFA16}" destId="{FF060F95-E5FD-4DD4-87C9-3FB1D3DCFEE6}" srcOrd="3" destOrd="0" parTransId="{CCA75F99-01FB-4B7D-8039-F8ACA60F5840}" sibTransId="{0D1E9E52-936D-402F-9151-3A07F7F4F7FF}"/>
    <dgm:cxn modelId="{5BC68E59-7812-4762-9C2F-B1CC345D9CA4}" type="presOf" srcId="{E5B034C5-E723-4900-9ACF-6AA64516A62C}" destId="{235FEB5A-7D5B-4443-8177-F71460FCD70C}" srcOrd="0" destOrd="0" presId="urn:microsoft.com/office/officeart/2005/8/layout/chevron1"/>
    <dgm:cxn modelId="{93F24C88-5298-44FF-91B7-8CAA82A1EA98}" type="presOf" srcId="{0122699C-2923-4AF5-B2D6-9A45608EFA16}" destId="{1976A8E3-48BB-426E-82D6-D2DFDFA38711}" srcOrd="0" destOrd="0" presId="urn:microsoft.com/office/officeart/2005/8/layout/chevron1"/>
    <dgm:cxn modelId="{20D54190-88C1-48A4-9014-C2125D2AA364}" type="presOf" srcId="{43685424-2008-4C8C-800B-62C088E6DB5E}" destId="{613411F0-4BA2-48BF-A087-C17F30CC7607}" srcOrd="0" destOrd="0" presId="urn:microsoft.com/office/officeart/2005/8/layout/chevron1"/>
    <dgm:cxn modelId="{3095B796-4F00-49A5-8930-9DA90EBB47A3}" type="presOf" srcId="{FF060F95-E5FD-4DD4-87C9-3FB1D3DCFEE6}" destId="{44E13688-8103-45BB-9164-242AB6E85333}" srcOrd="0" destOrd="0" presId="urn:microsoft.com/office/officeart/2005/8/layout/chevron1"/>
    <dgm:cxn modelId="{27D23BB4-005F-4F3E-9C16-9FC0513E68DC}" srcId="{0122699C-2923-4AF5-B2D6-9A45608EFA16}" destId="{6B8FBF26-D9B0-440C-A03D-3CE16253A0F7}" srcOrd="9" destOrd="0" parTransId="{0E637F90-C1E7-4E98-BCBD-A712F23F18D0}" sibTransId="{3998E7DB-0355-43DD-A9F8-9EBACA3B592D}"/>
    <dgm:cxn modelId="{61499EBB-F6D3-4676-B724-BD6EB6650A10}" type="presOf" srcId="{945BD49E-F1A9-4BD6-A096-FF5629E68B87}" destId="{5625FF2C-C8A2-44EB-9343-0E7F3D5CD1B7}" srcOrd="0" destOrd="0" presId="urn:microsoft.com/office/officeart/2005/8/layout/chevron1"/>
    <dgm:cxn modelId="{D29471BC-1950-4499-B160-4158E32AE600}" type="presOf" srcId="{76A4BE54-7A02-4761-8757-68B8FE128648}" destId="{1221AC42-E1B4-4E62-B6C5-C67759BC08AE}" srcOrd="0" destOrd="0" presId="urn:microsoft.com/office/officeart/2005/8/layout/chevron1"/>
    <dgm:cxn modelId="{58969AC0-0003-4499-9AB3-CCAF21149872}" srcId="{0122699C-2923-4AF5-B2D6-9A45608EFA16}" destId="{E5B034C5-E723-4900-9ACF-6AA64516A62C}" srcOrd="5" destOrd="0" parTransId="{B6E8FE2B-1173-40E2-B23B-C66693DEA935}" sibTransId="{346D9251-23F7-49AE-B483-5A9C44256C44}"/>
    <dgm:cxn modelId="{3E01ECE1-3B38-4996-9291-631C2FC0D638}" type="presOf" srcId="{99B6CFC6-CBC9-452C-A937-89E0133D4D3D}" destId="{A92BFA5E-00BF-4631-9DB1-30D0DA4F3C34}" srcOrd="0" destOrd="0" presId="urn:microsoft.com/office/officeart/2005/8/layout/chevron1"/>
    <dgm:cxn modelId="{F53818E6-EE58-4D6F-91B3-DED3471A93A7}" type="presOf" srcId="{AD0C5D0F-8C6E-4656-8E55-18A7E9996EE7}" destId="{A4BB56CA-B5AB-4088-A2CE-D847010804C4}" srcOrd="0" destOrd="0" presId="urn:microsoft.com/office/officeart/2005/8/layout/chevron1"/>
    <dgm:cxn modelId="{3C93D1F3-96D4-4698-B0D7-7DFDC1FE5513}" srcId="{0122699C-2923-4AF5-B2D6-9A45608EFA16}" destId="{8EAABE99-1BBE-4B42-8613-9A1B51570322}" srcOrd="10" destOrd="0" parTransId="{9596D2DD-EFBE-4D4B-BFB9-7392EBCA07EE}" sibTransId="{B671FB36-CBAB-4CF5-9B76-B36B1670DB09}"/>
    <dgm:cxn modelId="{258283F4-C87E-43DF-849B-786CA3FFAFDB}" type="presOf" srcId="{6B8FBF26-D9B0-440C-A03D-3CE16253A0F7}" destId="{B7B23AFF-E77C-4C26-B5E8-CCFCB23E9DC3}" srcOrd="0" destOrd="0" presId="urn:microsoft.com/office/officeart/2005/8/layout/chevron1"/>
    <dgm:cxn modelId="{F1E4AD45-39A7-43BE-9C7C-CF0BD5BCF648}" type="presParOf" srcId="{1976A8E3-48BB-426E-82D6-D2DFDFA38711}" destId="{A92BFA5E-00BF-4631-9DB1-30D0DA4F3C34}" srcOrd="0" destOrd="0" presId="urn:microsoft.com/office/officeart/2005/8/layout/chevron1"/>
    <dgm:cxn modelId="{F3F26B16-7AF1-4995-AF42-5E3E2060D38A}" type="presParOf" srcId="{1976A8E3-48BB-426E-82D6-D2DFDFA38711}" destId="{5EBE3330-3F1C-4539-B1C3-B411541080B6}" srcOrd="1" destOrd="0" presId="urn:microsoft.com/office/officeart/2005/8/layout/chevron1"/>
    <dgm:cxn modelId="{24D7EABA-19E8-4B6F-846C-CC2D21EC56A4}" type="presParOf" srcId="{1976A8E3-48BB-426E-82D6-D2DFDFA38711}" destId="{2AC8CB5C-E704-4DB0-B658-EA69209F073C}" srcOrd="2" destOrd="0" presId="urn:microsoft.com/office/officeart/2005/8/layout/chevron1"/>
    <dgm:cxn modelId="{4CBE56EE-64B0-4D77-983F-3D1417B40662}" type="presParOf" srcId="{1976A8E3-48BB-426E-82D6-D2DFDFA38711}" destId="{5ED5624F-7215-4313-A23F-F1DF950360D7}" srcOrd="3" destOrd="0" presId="urn:microsoft.com/office/officeart/2005/8/layout/chevron1"/>
    <dgm:cxn modelId="{55B46ECC-A1CC-4135-9D75-43BD014A18D2}" type="presParOf" srcId="{1976A8E3-48BB-426E-82D6-D2DFDFA38711}" destId="{5625FF2C-C8A2-44EB-9343-0E7F3D5CD1B7}" srcOrd="4" destOrd="0" presId="urn:microsoft.com/office/officeart/2005/8/layout/chevron1"/>
    <dgm:cxn modelId="{A7446FCB-C8B3-41DE-9030-BC48490816CB}" type="presParOf" srcId="{1976A8E3-48BB-426E-82D6-D2DFDFA38711}" destId="{A7B5CE48-6301-4B51-AD0D-32445F50977F}" srcOrd="5" destOrd="0" presId="urn:microsoft.com/office/officeart/2005/8/layout/chevron1"/>
    <dgm:cxn modelId="{4EFB7C97-99A1-4144-BBD3-2A6263176E98}" type="presParOf" srcId="{1976A8E3-48BB-426E-82D6-D2DFDFA38711}" destId="{44E13688-8103-45BB-9164-242AB6E85333}" srcOrd="6" destOrd="0" presId="urn:microsoft.com/office/officeart/2005/8/layout/chevron1"/>
    <dgm:cxn modelId="{B04D36FA-200E-4013-898D-AC8EA9912058}" type="presParOf" srcId="{1976A8E3-48BB-426E-82D6-D2DFDFA38711}" destId="{AE921C39-9256-48C4-ACC7-F6E4744371D7}" srcOrd="7" destOrd="0" presId="urn:microsoft.com/office/officeart/2005/8/layout/chevron1"/>
    <dgm:cxn modelId="{8DC33671-4454-447F-BA16-4F3E357587DB}" type="presParOf" srcId="{1976A8E3-48BB-426E-82D6-D2DFDFA38711}" destId="{A4BB56CA-B5AB-4088-A2CE-D847010804C4}" srcOrd="8" destOrd="0" presId="urn:microsoft.com/office/officeart/2005/8/layout/chevron1"/>
    <dgm:cxn modelId="{7AAD2442-D795-4C39-8CFF-45D7DB244C2D}" type="presParOf" srcId="{1976A8E3-48BB-426E-82D6-D2DFDFA38711}" destId="{34A79FDF-57BE-4E49-BF07-AD10DB34B4EB}" srcOrd="9" destOrd="0" presId="urn:microsoft.com/office/officeart/2005/8/layout/chevron1"/>
    <dgm:cxn modelId="{1CC4903E-A3D1-411A-8A58-62A59010D1BC}" type="presParOf" srcId="{1976A8E3-48BB-426E-82D6-D2DFDFA38711}" destId="{235FEB5A-7D5B-4443-8177-F71460FCD70C}" srcOrd="10" destOrd="0" presId="urn:microsoft.com/office/officeart/2005/8/layout/chevron1"/>
    <dgm:cxn modelId="{6FA56FD5-80E2-4D2C-A8C3-F70F11580EF6}" type="presParOf" srcId="{1976A8E3-48BB-426E-82D6-D2DFDFA38711}" destId="{724F57A6-2504-48A4-A02A-B6AA4AEFCCEB}" srcOrd="11" destOrd="0" presId="urn:microsoft.com/office/officeart/2005/8/layout/chevron1"/>
    <dgm:cxn modelId="{08A13DBB-28B1-4325-B2D5-2B8B5B0DC741}" type="presParOf" srcId="{1976A8E3-48BB-426E-82D6-D2DFDFA38711}" destId="{613411F0-4BA2-48BF-A087-C17F30CC7607}" srcOrd="12" destOrd="0" presId="urn:microsoft.com/office/officeart/2005/8/layout/chevron1"/>
    <dgm:cxn modelId="{162844FC-6E83-4614-A8F4-B7560C8A2A79}" type="presParOf" srcId="{1976A8E3-48BB-426E-82D6-D2DFDFA38711}" destId="{1F682A51-821B-42A6-8E32-4EE0A60720A4}" srcOrd="13" destOrd="0" presId="urn:microsoft.com/office/officeart/2005/8/layout/chevron1"/>
    <dgm:cxn modelId="{C5708B2F-69AF-470A-B8BB-ECB0B7628FE8}" type="presParOf" srcId="{1976A8E3-48BB-426E-82D6-D2DFDFA38711}" destId="{895C079C-6CF2-4507-8C19-EC97730DFAB7}" srcOrd="14" destOrd="0" presId="urn:microsoft.com/office/officeart/2005/8/layout/chevron1"/>
    <dgm:cxn modelId="{0C60FF9B-EF96-44E4-8EA3-0BE01584CB53}" type="presParOf" srcId="{1976A8E3-48BB-426E-82D6-D2DFDFA38711}" destId="{610EC7AB-EB88-426E-8743-90C93F5D57D9}" srcOrd="15" destOrd="0" presId="urn:microsoft.com/office/officeart/2005/8/layout/chevron1"/>
    <dgm:cxn modelId="{13C95105-6CEA-4152-BB64-D0BD57D9D06A}" type="presParOf" srcId="{1976A8E3-48BB-426E-82D6-D2DFDFA38711}" destId="{1221AC42-E1B4-4E62-B6C5-C67759BC08AE}" srcOrd="16" destOrd="0" presId="urn:microsoft.com/office/officeart/2005/8/layout/chevron1"/>
    <dgm:cxn modelId="{F337F624-509C-4D12-995A-D196AE74F546}" type="presParOf" srcId="{1976A8E3-48BB-426E-82D6-D2DFDFA38711}" destId="{EB740FB8-35CF-4D69-8D07-7F988A478AED}" srcOrd="17" destOrd="0" presId="urn:microsoft.com/office/officeart/2005/8/layout/chevron1"/>
    <dgm:cxn modelId="{81EDC83F-5F6A-423F-BE15-A53A449E0ABA}" type="presParOf" srcId="{1976A8E3-48BB-426E-82D6-D2DFDFA38711}" destId="{B7B23AFF-E77C-4C26-B5E8-CCFCB23E9DC3}" srcOrd="18" destOrd="0" presId="urn:microsoft.com/office/officeart/2005/8/layout/chevron1"/>
    <dgm:cxn modelId="{2B3E0AD9-992E-41CA-A973-87F1DF91DC32}" type="presParOf" srcId="{1976A8E3-48BB-426E-82D6-D2DFDFA38711}" destId="{7585396B-F636-45E3-BE9E-63410F85FC6A}" srcOrd="19" destOrd="0" presId="urn:microsoft.com/office/officeart/2005/8/layout/chevron1"/>
    <dgm:cxn modelId="{0A535ED4-455E-4379-BDC4-46BF73C201D0}" type="presParOf" srcId="{1976A8E3-48BB-426E-82D6-D2DFDFA38711}" destId="{025A7363-3046-4099-9BA5-A7761C912847}" srcOrd="20" destOrd="0" presId="urn:microsoft.com/office/officeart/2005/8/layout/chevron1"/>
    <dgm:cxn modelId="{68A73A18-FE8A-4688-938A-00992DF07D08}" type="presParOf" srcId="{1976A8E3-48BB-426E-82D6-D2DFDFA38711}" destId="{1B0CB6B5-1CFD-43D8-8EAC-4C85A78660E1}" srcOrd="21" destOrd="0" presId="urn:microsoft.com/office/officeart/2005/8/layout/chevron1"/>
    <dgm:cxn modelId="{707C11D5-ADD4-4D69-9A78-3AE229D7E7D6}" type="presParOf" srcId="{1976A8E3-48BB-426E-82D6-D2DFDFA38711}" destId="{CE6CB26A-B3D2-4E8C-8816-4BE499D9D565}" srcOrd="2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7C171A-F5DF-46DB-B01F-23C851059E36}" type="doc">
      <dgm:prSet loTypeId="urn:microsoft.com/office/officeart/2005/8/layout/hProcess9" loCatId="process" qsTypeId="urn:microsoft.com/office/officeart/2005/8/quickstyle/simple1" qsCatId="simple" csTypeId="urn:microsoft.com/office/officeart/2005/8/colors/accent1_2" csCatId="accent1" phldr="1"/>
      <dgm:spPr/>
    </dgm:pt>
    <dgm:pt modelId="{29F6B23F-E46D-4F45-A3D7-4959564FB347}">
      <dgm:prSet phldrT="[Text]" custT="1"/>
      <dgm:spPr>
        <a:solidFill>
          <a:srgbClr val="0070C0"/>
        </a:solidFill>
      </dgm:spPr>
      <dgm:t>
        <a:bodyPr/>
        <a:lstStyle/>
        <a:p>
          <a:r>
            <a:rPr lang="en-GB" sz="1800" b="1" dirty="0">
              <a:latin typeface="Arial" panose="020B0604020202020204" pitchFamily="34" charset="0"/>
              <a:cs typeface="Arial" panose="020B0604020202020204" pitchFamily="34" charset="0"/>
            </a:rPr>
            <a:t>Engage</a:t>
          </a:r>
        </a:p>
        <a:p>
          <a:endParaRPr lang="en-GB" sz="1800" b="1"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Start the conversation and build rapport  </a:t>
          </a:r>
        </a:p>
      </dgm:t>
    </dgm:pt>
    <dgm:pt modelId="{D913B8CE-83FA-4FAB-BF76-3C7A12DA1A5B}" type="parTrans" cxnId="{89351CB6-FF32-464A-BAD9-CC33EF087F69}">
      <dgm:prSet/>
      <dgm:spPr/>
      <dgm:t>
        <a:bodyPr/>
        <a:lstStyle/>
        <a:p>
          <a:endParaRPr lang="en-GB"/>
        </a:p>
      </dgm:t>
    </dgm:pt>
    <dgm:pt modelId="{8F597C50-259B-4997-81E6-15D2923DB8B2}" type="sibTrans" cxnId="{89351CB6-FF32-464A-BAD9-CC33EF087F69}">
      <dgm:prSet/>
      <dgm:spPr/>
      <dgm:t>
        <a:bodyPr/>
        <a:lstStyle/>
        <a:p>
          <a:endParaRPr lang="en-GB"/>
        </a:p>
      </dgm:t>
    </dgm:pt>
    <dgm:pt modelId="{03D378A5-1685-49D0-937C-0836F8BF1333}">
      <dgm:prSet phldrT="[Text]" custT="1"/>
      <dgm:spPr>
        <a:solidFill>
          <a:srgbClr val="0070C0"/>
        </a:solidFill>
      </dgm:spPr>
      <dgm:t>
        <a:bodyPr/>
        <a:lstStyle/>
        <a:p>
          <a:r>
            <a:rPr lang="en-GB" sz="1800" b="1" dirty="0">
              <a:latin typeface="Arial" panose="020B0604020202020204" pitchFamily="34" charset="0"/>
              <a:cs typeface="Arial" panose="020B0604020202020204" pitchFamily="34" charset="0"/>
            </a:rPr>
            <a:t>Focus</a:t>
          </a:r>
        </a:p>
        <a:p>
          <a:endParaRPr lang="en-GB" sz="1800" b="1" dirty="0">
            <a:latin typeface="Arial" panose="020B0604020202020204" pitchFamily="34" charset="0"/>
            <a:cs typeface="Arial" panose="020B0604020202020204" pitchFamily="34" charset="0"/>
          </a:endParaRPr>
        </a:p>
        <a:p>
          <a:r>
            <a:rPr lang="en-GB" sz="1800" b="0" dirty="0">
              <a:latin typeface="Arial" panose="020B0604020202020204" pitchFamily="34" charset="0"/>
              <a:cs typeface="Arial" panose="020B0604020202020204" pitchFamily="34" charset="0"/>
            </a:rPr>
            <a:t>Identify and agree the </a:t>
          </a:r>
          <a:r>
            <a:rPr lang="en-GB" sz="1800" b="1" dirty="0">
              <a:latin typeface="Arial" panose="020B0604020202020204" pitchFamily="34" charset="0"/>
              <a:cs typeface="Arial" panose="020B0604020202020204" pitchFamily="34" charset="0"/>
            </a:rPr>
            <a:t>purpose</a:t>
          </a:r>
          <a:r>
            <a:rPr lang="en-GB" sz="1800" b="0" dirty="0">
              <a:latin typeface="Arial" panose="020B0604020202020204" pitchFamily="34" charset="0"/>
              <a:cs typeface="Arial" panose="020B0604020202020204" pitchFamily="34" charset="0"/>
            </a:rPr>
            <a:t> of the conversation.</a:t>
          </a:r>
        </a:p>
      </dgm:t>
    </dgm:pt>
    <dgm:pt modelId="{B91CA4E1-9AAE-4BE3-9122-C74760867681}" type="parTrans" cxnId="{19801731-F140-4D1C-B8BF-4AA7D021E6F8}">
      <dgm:prSet/>
      <dgm:spPr/>
      <dgm:t>
        <a:bodyPr/>
        <a:lstStyle/>
        <a:p>
          <a:endParaRPr lang="en-GB"/>
        </a:p>
      </dgm:t>
    </dgm:pt>
    <dgm:pt modelId="{8F526ECA-0C18-47AE-833E-6DBC34FF092A}" type="sibTrans" cxnId="{19801731-F140-4D1C-B8BF-4AA7D021E6F8}">
      <dgm:prSet/>
      <dgm:spPr/>
      <dgm:t>
        <a:bodyPr/>
        <a:lstStyle/>
        <a:p>
          <a:endParaRPr lang="en-GB"/>
        </a:p>
      </dgm:t>
    </dgm:pt>
    <dgm:pt modelId="{FABDB555-28A3-4D77-920A-8EBF2ABBCC2D}">
      <dgm:prSet phldrT="[Text]" custT="1"/>
      <dgm:spPr>
        <a:solidFill>
          <a:srgbClr val="0070C0"/>
        </a:solidFill>
      </dgm:spPr>
      <dgm:t>
        <a:bodyPr/>
        <a:lstStyle/>
        <a:p>
          <a:r>
            <a:rPr lang="en-GB" sz="1800" b="1" dirty="0">
              <a:latin typeface="Arial" panose="020B0604020202020204" pitchFamily="34" charset="0"/>
              <a:cs typeface="Arial" panose="020B0604020202020204" pitchFamily="34" charset="0"/>
            </a:rPr>
            <a:t>Evoke</a:t>
          </a:r>
        </a:p>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Increase </a:t>
          </a:r>
          <a:r>
            <a:rPr lang="en-GB" sz="1800" b="1" dirty="0">
              <a:latin typeface="Arial" panose="020B0604020202020204" pitchFamily="34" charset="0"/>
              <a:cs typeface="Arial" panose="020B0604020202020204" pitchFamily="34" charset="0"/>
            </a:rPr>
            <a:t>motivational </a:t>
          </a:r>
          <a:r>
            <a:rPr lang="en-GB" sz="1800" b="0" dirty="0">
              <a:latin typeface="Arial" panose="020B0604020202020204" pitchFamily="34" charset="0"/>
              <a:cs typeface="Arial" panose="020B0604020202020204" pitchFamily="34" charset="0"/>
            </a:rPr>
            <a:t>language</a:t>
          </a:r>
          <a:r>
            <a:rPr lang="en-GB" sz="1800" b="1"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used by the person.</a:t>
          </a:r>
        </a:p>
      </dgm:t>
    </dgm:pt>
    <dgm:pt modelId="{785BBF35-19B4-4761-BC8D-32FDC6EF087C}" type="parTrans" cxnId="{0595AB3E-5602-49EE-B340-CAC2D9F185CD}">
      <dgm:prSet/>
      <dgm:spPr/>
      <dgm:t>
        <a:bodyPr/>
        <a:lstStyle/>
        <a:p>
          <a:endParaRPr lang="en-GB"/>
        </a:p>
      </dgm:t>
    </dgm:pt>
    <dgm:pt modelId="{EE0EEB60-C2F3-45A4-9D26-1C56BE0E3440}" type="sibTrans" cxnId="{0595AB3E-5602-49EE-B340-CAC2D9F185CD}">
      <dgm:prSet/>
      <dgm:spPr/>
      <dgm:t>
        <a:bodyPr/>
        <a:lstStyle/>
        <a:p>
          <a:endParaRPr lang="en-GB"/>
        </a:p>
      </dgm:t>
    </dgm:pt>
    <dgm:pt modelId="{B15D1F0A-2747-4F0A-A800-F82F62206DB3}">
      <dgm:prSet phldrT="[Text]" custT="1"/>
      <dgm:spPr>
        <a:solidFill>
          <a:srgbClr val="0070C0"/>
        </a:solidFill>
      </dgm:spPr>
      <dgm:t>
        <a:bodyPr/>
        <a:lstStyle/>
        <a:p>
          <a:r>
            <a:rPr lang="en-GB" sz="1800" b="1" dirty="0">
              <a:latin typeface="Arial" panose="020B0604020202020204" pitchFamily="34" charset="0"/>
              <a:cs typeface="Arial" panose="020B0604020202020204" pitchFamily="34" charset="0"/>
            </a:rPr>
            <a:t>Plan</a:t>
          </a:r>
        </a:p>
        <a:p>
          <a:endParaRPr lang="en-GB" sz="1800" b="1"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Establish their </a:t>
          </a:r>
          <a:r>
            <a:rPr lang="en-GB" sz="1800" b="1" dirty="0">
              <a:latin typeface="Arial" panose="020B0604020202020204" pitchFamily="34" charset="0"/>
              <a:cs typeface="Arial" panose="020B0604020202020204" pitchFamily="34" charset="0"/>
            </a:rPr>
            <a:t>commitment</a:t>
          </a:r>
          <a:r>
            <a:rPr lang="en-GB" sz="1800" dirty="0">
              <a:latin typeface="Arial" panose="020B0604020202020204" pitchFamily="34" charset="0"/>
              <a:cs typeface="Arial" panose="020B0604020202020204" pitchFamily="34" charset="0"/>
            </a:rPr>
            <a:t> and </a:t>
          </a:r>
          <a:r>
            <a:rPr lang="en-GB" sz="1800" b="1" dirty="0">
              <a:latin typeface="Arial" panose="020B0604020202020204" pitchFamily="34" charset="0"/>
              <a:cs typeface="Arial" panose="020B0604020202020204" pitchFamily="34" charset="0"/>
            </a:rPr>
            <a:t>plan</a:t>
          </a:r>
          <a:r>
            <a:rPr lang="en-GB" sz="1800" dirty="0">
              <a:latin typeface="Arial" panose="020B0604020202020204" pitchFamily="34" charset="0"/>
              <a:cs typeface="Arial" panose="020B0604020202020204" pitchFamily="34" charset="0"/>
            </a:rPr>
            <a:t> the next steps. </a:t>
          </a:r>
        </a:p>
      </dgm:t>
    </dgm:pt>
    <dgm:pt modelId="{B24F26E6-F22E-429E-B0AF-B0167E9AA357}" type="parTrans" cxnId="{9CAFABE5-5C11-4F88-A455-16313FA4F9D2}">
      <dgm:prSet/>
      <dgm:spPr/>
      <dgm:t>
        <a:bodyPr/>
        <a:lstStyle/>
        <a:p>
          <a:endParaRPr lang="en-GB"/>
        </a:p>
      </dgm:t>
    </dgm:pt>
    <dgm:pt modelId="{9069E9B7-76B1-4D7B-B001-4C7B809C0624}" type="sibTrans" cxnId="{9CAFABE5-5C11-4F88-A455-16313FA4F9D2}">
      <dgm:prSet/>
      <dgm:spPr/>
      <dgm:t>
        <a:bodyPr/>
        <a:lstStyle/>
        <a:p>
          <a:endParaRPr lang="en-GB"/>
        </a:p>
      </dgm:t>
    </dgm:pt>
    <dgm:pt modelId="{7B29D0CA-C398-41C8-8E92-F65B08D6A8F6}" type="pres">
      <dgm:prSet presAssocID="{457C171A-F5DF-46DB-B01F-23C851059E36}" presName="CompostProcess" presStyleCnt="0">
        <dgm:presLayoutVars>
          <dgm:dir/>
          <dgm:resizeHandles val="exact"/>
        </dgm:presLayoutVars>
      </dgm:prSet>
      <dgm:spPr/>
    </dgm:pt>
    <dgm:pt modelId="{1402CE10-0A2E-43B8-8F87-F989E0B3B41A}" type="pres">
      <dgm:prSet presAssocID="{457C171A-F5DF-46DB-B01F-23C851059E36}" presName="arrow" presStyleLbl="bgShp" presStyleIdx="0" presStyleCnt="1"/>
      <dgm:spPr/>
    </dgm:pt>
    <dgm:pt modelId="{222F87D2-C896-41E3-A0DF-368A8D9924BD}" type="pres">
      <dgm:prSet presAssocID="{457C171A-F5DF-46DB-B01F-23C851059E36}" presName="linearProcess" presStyleCnt="0"/>
      <dgm:spPr/>
    </dgm:pt>
    <dgm:pt modelId="{B8308413-2947-43F4-89AD-5D86BB4D727F}" type="pres">
      <dgm:prSet presAssocID="{29F6B23F-E46D-4F45-A3D7-4959564FB347}" presName="textNode" presStyleLbl="node1" presStyleIdx="0" presStyleCnt="4">
        <dgm:presLayoutVars>
          <dgm:bulletEnabled val="1"/>
        </dgm:presLayoutVars>
      </dgm:prSet>
      <dgm:spPr/>
    </dgm:pt>
    <dgm:pt modelId="{1DB6570D-2C9F-4E15-BBC4-650590B6A2E2}" type="pres">
      <dgm:prSet presAssocID="{8F597C50-259B-4997-81E6-15D2923DB8B2}" presName="sibTrans" presStyleCnt="0"/>
      <dgm:spPr/>
    </dgm:pt>
    <dgm:pt modelId="{EAF13AB8-84A8-407D-AF58-158AEC113B09}" type="pres">
      <dgm:prSet presAssocID="{03D378A5-1685-49D0-937C-0836F8BF1333}" presName="textNode" presStyleLbl="node1" presStyleIdx="1" presStyleCnt="4">
        <dgm:presLayoutVars>
          <dgm:bulletEnabled val="1"/>
        </dgm:presLayoutVars>
      </dgm:prSet>
      <dgm:spPr/>
    </dgm:pt>
    <dgm:pt modelId="{4071BEB5-B23D-4393-B26D-52DAECBF5E02}" type="pres">
      <dgm:prSet presAssocID="{8F526ECA-0C18-47AE-833E-6DBC34FF092A}" presName="sibTrans" presStyleCnt="0"/>
      <dgm:spPr/>
    </dgm:pt>
    <dgm:pt modelId="{29878F3B-34EF-43F7-A9E1-33461151D9D0}" type="pres">
      <dgm:prSet presAssocID="{FABDB555-28A3-4D77-920A-8EBF2ABBCC2D}" presName="textNode" presStyleLbl="node1" presStyleIdx="2" presStyleCnt="4">
        <dgm:presLayoutVars>
          <dgm:bulletEnabled val="1"/>
        </dgm:presLayoutVars>
      </dgm:prSet>
      <dgm:spPr/>
    </dgm:pt>
    <dgm:pt modelId="{6C2D5162-E463-43ED-B736-830D13E9B035}" type="pres">
      <dgm:prSet presAssocID="{EE0EEB60-C2F3-45A4-9D26-1C56BE0E3440}" presName="sibTrans" presStyleCnt="0"/>
      <dgm:spPr/>
    </dgm:pt>
    <dgm:pt modelId="{08300B56-51AB-47C7-B9C0-81570FB996DA}" type="pres">
      <dgm:prSet presAssocID="{B15D1F0A-2747-4F0A-A800-F82F62206DB3}" presName="textNode" presStyleLbl="node1" presStyleIdx="3" presStyleCnt="4">
        <dgm:presLayoutVars>
          <dgm:bulletEnabled val="1"/>
        </dgm:presLayoutVars>
      </dgm:prSet>
      <dgm:spPr/>
    </dgm:pt>
  </dgm:ptLst>
  <dgm:cxnLst>
    <dgm:cxn modelId="{42653317-7CC6-4497-B0A9-612BDAE1465E}" type="presOf" srcId="{03D378A5-1685-49D0-937C-0836F8BF1333}" destId="{EAF13AB8-84A8-407D-AF58-158AEC113B09}" srcOrd="0" destOrd="0" presId="urn:microsoft.com/office/officeart/2005/8/layout/hProcess9"/>
    <dgm:cxn modelId="{E634882C-9F4C-4CE6-B56E-F4114CF68D6C}" type="presOf" srcId="{B15D1F0A-2747-4F0A-A800-F82F62206DB3}" destId="{08300B56-51AB-47C7-B9C0-81570FB996DA}" srcOrd="0" destOrd="0" presId="urn:microsoft.com/office/officeart/2005/8/layout/hProcess9"/>
    <dgm:cxn modelId="{19801731-F140-4D1C-B8BF-4AA7D021E6F8}" srcId="{457C171A-F5DF-46DB-B01F-23C851059E36}" destId="{03D378A5-1685-49D0-937C-0836F8BF1333}" srcOrd="1" destOrd="0" parTransId="{B91CA4E1-9AAE-4BE3-9122-C74760867681}" sibTransId="{8F526ECA-0C18-47AE-833E-6DBC34FF092A}"/>
    <dgm:cxn modelId="{0595AB3E-5602-49EE-B340-CAC2D9F185CD}" srcId="{457C171A-F5DF-46DB-B01F-23C851059E36}" destId="{FABDB555-28A3-4D77-920A-8EBF2ABBCC2D}" srcOrd="2" destOrd="0" parTransId="{785BBF35-19B4-4761-BC8D-32FDC6EF087C}" sibTransId="{EE0EEB60-C2F3-45A4-9D26-1C56BE0E3440}"/>
    <dgm:cxn modelId="{345D445A-D686-45C2-AE4A-A2DB10B85096}" type="presOf" srcId="{457C171A-F5DF-46DB-B01F-23C851059E36}" destId="{7B29D0CA-C398-41C8-8E92-F65B08D6A8F6}" srcOrd="0" destOrd="0" presId="urn:microsoft.com/office/officeart/2005/8/layout/hProcess9"/>
    <dgm:cxn modelId="{4226CA7B-54FE-4058-938D-594D135E9446}" type="presOf" srcId="{29F6B23F-E46D-4F45-A3D7-4959564FB347}" destId="{B8308413-2947-43F4-89AD-5D86BB4D727F}" srcOrd="0" destOrd="0" presId="urn:microsoft.com/office/officeart/2005/8/layout/hProcess9"/>
    <dgm:cxn modelId="{89351CB6-FF32-464A-BAD9-CC33EF087F69}" srcId="{457C171A-F5DF-46DB-B01F-23C851059E36}" destId="{29F6B23F-E46D-4F45-A3D7-4959564FB347}" srcOrd="0" destOrd="0" parTransId="{D913B8CE-83FA-4FAB-BF76-3C7A12DA1A5B}" sibTransId="{8F597C50-259B-4997-81E6-15D2923DB8B2}"/>
    <dgm:cxn modelId="{EAD886CA-F0CC-439D-B2DD-FA2B7A38D9AC}" type="presOf" srcId="{FABDB555-28A3-4D77-920A-8EBF2ABBCC2D}" destId="{29878F3B-34EF-43F7-A9E1-33461151D9D0}" srcOrd="0" destOrd="0" presId="urn:microsoft.com/office/officeart/2005/8/layout/hProcess9"/>
    <dgm:cxn modelId="{9CAFABE5-5C11-4F88-A455-16313FA4F9D2}" srcId="{457C171A-F5DF-46DB-B01F-23C851059E36}" destId="{B15D1F0A-2747-4F0A-A800-F82F62206DB3}" srcOrd="3" destOrd="0" parTransId="{B24F26E6-F22E-429E-B0AF-B0167E9AA357}" sibTransId="{9069E9B7-76B1-4D7B-B001-4C7B809C0624}"/>
    <dgm:cxn modelId="{51F49B87-CD52-4AD1-B031-1BDDACCED9B3}" type="presParOf" srcId="{7B29D0CA-C398-41C8-8E92-F65B08D6A8F6}" destId="{1402CE10-0A2E-43B8-8F87-F989E0B3B41A}" srcOrd="0" destOrd="0" presId="urn:microsoft.com/office/officeart/2005/8/layout/hProcess9"/>
    <dgm:cxn modelId="{2AC2B03C-040A-4D8D-B57F-5E6493F8CEEE}" type="presParOf" srcId="{7B29D0CA-C398-41C8-8E92-F65B08D6A8F6}" destId="{222F87D2-C896-41E3-A0DF-368A8D9924BD}" srcOrd="1" destOrd="0" presId="urn:microsoft.com/office/officeart/2005/8/layout/hProcess9"/>
    <dgm:cxn modelId="{1B9A1E33-30E9-4061-8FFD-40C0109DFC8A}" type="presParOf" srcId="{222F87D2-C896-41E3-A0DF-368A8D9924BD}" destId="{B8308413-2947-43F4-89AD-5D86BB4D727F}" srcOrd="0" destOrd="0" presId="urn:microsoft.com/office/officeart/2005/8/layout/hProcess9"/>
    <dgm:cxn modelId="{E702B90B-61B2-49E1-B851-11E06E8DB004}" type="presParOf" srcId="{222F87D2-C896-41E3-A0DF-368A8D9924BD}" destId="{1DB6570D-2C9F-4E15-BBC4-650590B6A2E2}" srcOrd="1" destOrd="0" presId="urn:microsoft.com/office/officeart/2005/8/layout/hProcess9"/>
    <dgm:cxn modelId="{2D204E0E-3392-4445-8E1B-A0397381895C}" type="presParOf" srcId="{222F87D2-C896-41E3-A0DF-368A8D9924BD}" destId="{EAF13AB8-84A8-407D-AF58-158AEC113B09}" srcOrd="2" destOrd="0" presId="urn:microsoft.com/office/officeart/2005/8/layout/hProcess9"/>
    <dgm:cxn modelId="{28BD3F9F-31B3-46BF-B3FF-E0E9075BEF24}" type="presParOf" srcId="{222F87D2-C896-41E3-A0DF-368A8D9924BD}" destId="{4071BEB5-B23D-4393-B26D-52DAECBF5E02}" srcOrd="3" destOrd="0" presId="urn:microsoft.com/office/officeart/2005/8/layout/hProcess9"/>
    <dgm:cxn modelId="{B3495F99-22F4-41A2-AF7F-E5FC4CDFD6B2}" type="presParOf" srcId="{222F87D2-C896-41E3-A0DF-368A8D9924BD}" destId="{29878F3B-34EF-43F7-A9E1-33461151D9D0}" srcOrd="4" destOrd="0" presId="urn:microsoft.com/office/officeart/2005/8/layout/hProcess9"/>
    <dgm:cxn modelId="{62FBAE05-E414-4B07-AE76-F1EFD375EF34}" type="presParOf" srcId="{222F87D2-C896-41E3-A0DF-368A8D9924BD}" destId="{6C2D5162-E463-43ED-B736-830D13E9B035}" srcOrd="5" destOrd="0" presId="urn:microsoft.com/office/officeart/2005/8/layout/hProcess9"/>
    <dgm:cxn modelId="{B8C3A067-DEAE-4346-BD40-9B3565266130}" type="presParOf" srcId="{222F87D2-C896-41E3-A0DF-368A8D9924BD}" destId="{08300B56-51AB-47C7-B9C0-81570FB996D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FC3D96-38E3-4EC3-A846-DF42A8EA6F4E}"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GB"/>
        </a:p>
      </dgm:t>
    </dgm:pt>
    <dgm:pt modelId="{C8E2C927-A9B5-43EA-B1B2-151491BC22B7}">
      <dgm:prSet phldrT="[Text]" custT="1"/>
      <dgm:spPr>
        <a:solidFill>
          <a:srgbClr val="0070C0"/>
        </a:solidFill>
      </dgm:spPr>
      <dgm:t>
        <a:bodyPr/>
        <a:lstStyle/>
        <a:p>
          <a:r>
            <a:rPr lang="en-GB" sz="1800" dirty="0">
              <a:latin typeface="Arial" panose="020B0604020202020204" pitchFamily="34" charset="0"/>
              <a:cs typeface="Arial" panose="020B0604020202020204" pitchFamily="34" charset="0"/>
            </a:rPr>
            <a:t>What are two main take away points from this lesson? </a:t>
          </a:r>
          <a:endParaRPr lang="en-GB" sz="1800" dirty="0"/>
        </a:p>
      </dgm:t>
    </dgm:pt>
    <dgm:pt modelId="{EDE1C9D2-1CE2-4C9F-990B-0CAC8FD1F62D}" type="parTrans" cxnId="{0700AD5F-0BFC-4C97-A3B0-4467840DB8FB}">
      <dgm:prSet/>
      <dgm:spPr/>
      <dgm:t>
        <a:bodyPr/>
        <a:lstStyle/>
        <a:p>
          <a:endParaRPr lang="en-GB"/>
        </a:p>
      </dgm:t>
    </dgm:pt>
    <dgm:pt modelId="{28B842D1-7338-43E9-849A-3814D5CF8CAB}" type="sibTrans" cxnId="{0700AD5F-0BFC-4C97-A3B0-4467840DB8FB}">
      <dgm:prSet/>
      <dgm:spPr/>
      <dgm:t>
        <a:bodyPr/>
        <a:lstStyle/>
        <a:p>
          <a:endParaRPr lang="en-GB"/>
        </a:p>
      </dgm:t>
    </dgm:pt>
    <dgm:pt modelId="{DD245104-39AE-4B0A-A737-EBD784BD1718}">
      <dgm:prSet phldrT="[Text]" custT="1"/>
      <dgm:spPr>
        <a:solidFill>
          <a:srgbClr val="0070C0"/>
        </a:solidFill>
      </dgm:spPr>
      <dgm:t>
        <a:bodyPr/>
        <a:lstStyle/>
        <a:p>
          <a:r>
            <a:rPr lang="en-GB" sz="1800" dirty="0">
              <a:latin typeface="Arial" panose="020B0604020202020204" pitchFamily="34" charset="0"/>
              <a:cs typeface="Arial" panose="020B0604020202020204" pitchFamily="34" charset="0"/>
            </a:rPr>
            <a:t>How will you apply these to your practice? </a:t>
          </a:r>
          <a:endParaRPr lang="en-GB" sz="1800" dirty="0"/>
        </a:p>
      </dgm:t>
    </dgm:pt>
    <dgm:pt modelId="{9BD58EAF-BC60-4A94-B5FE-4F708B086309}" type="parTrans" cxnId="{68918283-9397-4B2F-9C85-0A50A5770D7F}">
      <dgm:prSet/>
      <dgm:spPr/>
      <dgm:t>
        <a:bodyPr/>
        <a:lstStyle/>
        <a:p>
          <a:endParaRPr lang="en-GB"/>
        </a:p>
      </dgm:t>
    </dgm:pt>
    <dgm:pt modelId="{4A8F42AD-A97D-4D30-B04B-7D3F2E87592C}" type="sibTrans" cxnId="{68918283-9397-4B2F-9C85-0A50A5770D7F}">
      <dgm:prSet/>
      <dgm:spPr/>
      <dgm:t>
        <a:bodyPr/>
        <a:lstStyle/>
        <a:p>
          <a:endParaRPr lang="en-GB"/>
        </a:p>
      </dgm:t>
    </dgm:pt>
    <dgm:pt modelId="{617FB86E-4754-45AB-8CE8-C299865FDDAF}" type="pres">
      <dgm:prSet presAssocID="{EFFC3D96-38E3-4EC3-A846-DF42A8EA6F4E}" presName="Name0" presStyleCnt="0">
        <dgm:presLayoutVars>
          <dgm:dir/>
          <dgm:animLvl val="lvl"/>
          <dgm:resizeHandles val="exact"/>
        </dgm:presLayoutVars>
      </dgm:prSet>
      <dgm:spPr/>
    </dgm:pt>
    <dgm:pt modelId="{030AF37C-79D8-413F-953E-0B8490B882B4}" type="pres">
      <dgm:prSet presAssocID="{DD245104-39AE-4B0A-A737-EBD784BD1718}" presName="boxAndChildren" presStyleCnt="0"/>
      <dgm:spPr/>
    </dgm:pt>
    <dgm:pt modelId="{40517FB3-2BB5-4F84-A8FF-51A81DF8D24A}" type="pres">
      <dgm:prSet presAssocID="{DD245104-39AE-4B0A-A737-EBD784BD1718}" presName="parentTextBox" presStyleLbl="node1" presStyleIdx="0" presStyleCnt="2"/>
      <dgm:spPr/>
    </dgm:pt>
    <dgm:pt modelId="{993F0B0E-E8BA-4D44-ADFD-0D9D66161974}" type="pres">
      <dgm:prSet presAssocID="{28B842D1-7338-43E9-849A-3814D5CF8CAB}" presName="sp" presStyleCnt="0"/>
      <dgm:spPr/>
    </dgm:pt>
    <dgm:pt modelId="{82379E9C-3683-416B-8D5C-221526D00006}" type="pres">
      <dgm:prSet presAssocID="{C8E2C927-A9B5-43EA-B1B2-151491BC22B7}" presName="arrowAndChildren" presStyleCnt="0"/>
      <dgm:spPr/>
    </dgm:pt>
    <dgm:pt modelId="{88C2F456-93FF-421B-8ADB-874E6AF3F6A9}" type="pres">
      <dgm:prSet presAssocID="{C8E2C927-A9B5-43EA-B1B2-151491BC22B7}" presName="parentTextArrow" presStyleLbl="node1" presStyleIdx="1" presStyleCnt="2"/>
      <dgm:spPr/>
    </dgm:pt>
  </dgm:ptLst>
  <dgm:cxnLst>
    <dgm:cxn modelId="{0700AD5F-0BFC-4C97-A3B0-4467840DB8FB}" srcId="{EFFC3D96-38E3-4EC3-A846-DF42A8EA6F4E}" destId="{C8E2C927-A9B5-43EA-B1B2-151491BC22B7}" srcOrd="0" destOrd="0" parTransId="{EDE1C9D2-1CE2-4C9F-990B-0CAC8FD1F62D}" sibTransId="{28B842D1-7338-43E9-849A-3814D5CF8CAB}"/>
    <dgm:cxn modelId="{70F31483-CB16-44A1-BA55-A4393BD7C976}" type="presOf" srcId="{EFFC3D96-38E3-4EC3-A846-DF42A8EA6F4E}" destId="{617FB86E-4754-45AB-8CE8-C299865FDDAF}" srcOrd="0" destOrd="0" presId="urn:microsoft.com/office/officeart/2005/8/layout/process4"/>
    <dgm:cxn modelId="{68918283-9397-4B2F-9C85-0A50A5770D7F}" srcId="{EFFC3D96-38E3-4EC3-A846-DF42A8EA6F4E}" destId="{DD245104-39AE-4B0A-A737-EBD784BD1718}" srcOrd="1" destOrd="0" parTransId="{9BD58EAF-BC60-4A94-B5FE-4F708B086309}" sibTransId="{4A8F42AD-A97D-4D30-B04B-7D3F2E87592C}"/>
    <dgm:cxn modelId="{982156A8-DBB1-4999-A3AF-3F4B670F7ADE}" type="presOf" srcId="{DD245104-39AE-4B0A-A737-EBD784BD1718}" destId="{40517FB3-2BB5-4F84-A8FF-51A81DF8D24A}" srcOrd="0" destOrd="0" presId="urn:microsoft.com/office/officeart/2005/8/layout/process4"/>
    <dgm:cxn modelId="{3D7DFED3-65F2-4377-B063-7924B1113FB5}" type="presOf" srcId="{C8E2C927-A9B5-43EA-B1B2-151491BC22B7}" destId="{88C2F456-93FF-421B-8ADB-874E6AF3F6A9}" srcOrd="0" destOrd="0" presId="urn:microsoft.com/office/officeart/2005/8/layout/process4"/>
    <dgm:cxn modelId="{14CF4792-AC18-444A-A3A5-B06F40EB0AA1}" type="presParOf" srcId="{617FB86E-4754-45AB-8CE8-C299865FDDAF}" destId="{030AF37C-79D8-413F-953E-0B8490B882B4}" srcOrd="0" destOrd="0" presId="urn:microsoft.com/office/officeart/2005/8/layout/process4"/>
    <dgm:cxn modelId="{03917C4F-9781-4D1D-ABF7-D35B875D2D24}" type="presParOf" srcId="{030AF37C-79D8-413F-953E-0B8490B882B4}" destId="{40517FB3-2BB5-4F84-A8FF-51A81DF8D24A}" srcOrd="0" destOrd="0" presId="urn:microsoft.com/office/officeart/2005/8/layout/process4"/>
    <dgm:cxn modelId="{4C295B9B-F67A-40D3-A5E6-81FB92083D43}" type="presParOf" srcId="{617FB86E-4754-45AB-8CE8-C299865FDDAF}" destId="{993F0B0E-E8BA-4D44-ADFD-0D9D66161974}" srcOrd="1" destOrd="0" presId="urn:microsoft.com/office/officeart/2005/8/layout/process4"/>
    <dgm:cxn modelId="{98475CF5-9FD8-4343-B577-3E93D8558E25}" type="presParOf" srcId="{617FB86E-4754-45AB-8CE8-C299865FDDAF}" destId="{82379E9C-3683-416B-8D5C-221526D00006}" srcOrd="2" destOrd="0" presId="urn:microsoft.com/office/officeart/2005/8/layout/process4"/>
    <dgm:cxn modelId="{7AD1128A-9910-4401-9672-E3E63F460E97}" type="presParOf" srcId="{82379E9C-3683-416B-8D5C-221526D00006}" destId="{88C2F456-93FF-421B-8ADB-874E6AF3F6A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27C521-46D2-424E-A716-C67FF8AE1092}">
      <dsp:nvSpPr>
        <dsp:cNvPr id="0" name=""/>
        <dsp:cNvSpPr/>
      </dsp:nvSpPr>
      <dsp:spPr>
        <a:xfrm>
          <a:off x="3750733" y="2269"/>
          <a:ext cx="1572959" cy="1022423"/>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Pre-contemplation</a:t>
          </a:r>
        </a:p>
      </dsp:txBody>
      <dsp:txXfrm>
        <a:off x="3800644" y="52180"/>
        <a:ext cx="1473137" cy="922601"/>
      </dsp:txXfrm>
    </dsp:sp>
    <dsp:sp modelId="{B32E90C1-F515-4FAD-B3AE-3B773F7EFBC9}">
      <dsp:nvSpPr>
        <dsp:cNvPr id="0" name=""/>
        <dsp:cNvSpPr/>
      </dsp:nvSpPr>
      <dsp:spPr>
        <a:xfrm>
          <a:off x="2128617" y="513481"/>
          <a:ext cx="4817191" cy="4817191"/>
        </a:xfrm>
        <a:custGeom>
          <a:avLst/>
          <a:gdLst/>
          <a:ahLst/>
          <a:cxnLst/>
          <a:rect l="0" t="0" r="0" b="0"/>
          <a:pathLst>
            <a:path>
              <a:moveTo>
                <a:pt x="3392904" y="210307"/>
              </a:moveTo>
              <a:arcTo wR="2408595" hR="2408595" stAng="17647259" swAng="92391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D7BDC07-DAFC-4984-9460-A2AA962186DF}">
      <dsp:nvSpPr>
        <dsp:cNvPr id="0" name=""/>
        <dsp:cNvSpPr/>
      </dsp:nvSpPr>
      <dsp:spPr>
        <a:xfrm>
          <a:off x="5836638" y="1206567"/>
          <a:ext cx="1572959" cy="1022423"/>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Contemplation</a:t>
          </a:r>
        </a:p>
      </dsp:txBody>
      <dsp:txXfrm>
        <a:off x="5886549" y="1256478"/>
        <a:ext cx="1473137" cy="922601"/>
      </dsp:txXfrm>
    </dsp:sp>
    <dsp:sp modelId="{40418074-6959-42C1-BABE-B3B69E9988AF}">
      <dsp:nvSpPr>
        <dsp:cNvPr id="0" name=""/>
        <dsp:cNvSpPr/>
      </dsp:nvSpPr>
      <dsp:spPr>
        <a:xfrm>
          <a:off x="2128617" y="513481"/>
          <a:ext cx="4817191" cy="4817191"/>
        </a:xfrm>
        <a:custGeom>
          <a:avLst/>
          <a:gdLst/>
          <a:ahLst/>
          <a:cxnLst/>
          <a:rect l="0" t="0" r="0" b="0"/>
          <a:pathLst>
            <a:path>
              <a:moveTo>
                <a:pt x="4779654" y="1985018"/>
              </a:moveTo>
              <a:arcTo wR="2408595" hR="2408595" stAng="20992275" swAng="121545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34F3A9B-D165-461B-A242-0F8950817334}">
      <dsp:nvSpPr>
        <dsp:cNvPr id="0" name=""/>
        <dsp:cNvSpPr/>
      </dsp:nvSpPr>
      <dsp:spPr>
        <a:xfrm>
          <a:off x="5836638" y="3615163"/>
          <a:ext cx="1572959" cy="1022423"/>
        </a:xfrm>
        <a:prstGeom prst="roundRect">
          <a:avLst/>
        </a:prstGeom>
        <a:solidFill>
          <a:srgbClr val="0070C0"/>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Preparation</a:t>
          </a:r>
        </a:p>
      </dsp:txBody>
      <dsp:txXfrm>
        <a:off x="5886549" y="3665074"/>
        <a:ext cx="1473137" cy="922601"/>
      </dsp:txXfrm>
    </dsp:sp>
    <dsp:sp modelId="{00FB8975-D7C7-489C-92CE-AF192C6B84F9}">
      <dsp:nvSpPr>
        <dsp:cNvPr id="0" name=""/>
        <dsp:cNvSpPr/>
      </dsp:nvSpPr>
      <dsp:spPr>
        <a:xfrm>
          <a:off x="2128617" y="513481"/>
          <a:ext cx="4817191" cy="4817191"/>
        </a:xfrm>
        <a:custGeom>
          <a:avLst/>
          <a:gdLst/>
          <a:ahLst/>
          <a:cxnLst/>
          <a:rect l="0" t="0" r="0" b="0"/>
          <a:pathLst>
            <a:path>
              <a:moveTo>
                <a:pt x="3941283" y="4266606"/>
              </a:moveTo>
              <a:arcTo wR="2408595" hR="2408595" stAng="3028831" swAng="92391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C06E344-2EEC-49BA-A262-406EFC6CF787}">
      <dsp:nvSpPr>
        <dsp:cNvPr id="0" name=""/>
        <dsp:cNvSpPr/>
      </dsp:nvSpPr>
      <dsp:spPr>
        <a:xfrm>
          <a:off x="3750733" y="4819461"/>
          <a:ext cx="1572959" cy="1022423"/>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Action</a:t>
          </a:r>
        </a:p>
      </dsp:txBody>
      <dsp:txXfrm>
        <a:off x="3800644" y="4869372"/>
        <a:ext cx="1473137" cy="922601"/>
      </dsp:txXfrm>
    </dsp:sp>
    <dsp:sp modelId="{12545EAC-C47A-454A-8320-59C31D5E7F55}">
      <dsp:nvSpPr>
        <dsp:cNvPr id="0" name=""/>
        <dsp:cNvSpPr/>
      </dsp:nvSpPr>
      <dsp:spPr>
        <a:xfrm>
          <a:off x="2128617" y="513481"/>
          <a:ext cx="4817191" cy="4817191"/>
        </a:xfrm>
        <a:custGeom>
          <a:avLst/>
          <a:gdLst/>
          <a:ahLst/>
          <a:cxnLst/>
          <a:rect l="0" t="0" r="0" b="0"/>
          <a:pathLst>
            <a:path>
              <a:moveTo>
                <a:pt x="1424287" y="4606884"/>
              </a:moveTo>
              <a:arcTo wR="2408595" hR="2408595" stAng="6847259" swAng="92391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8EA34D9-87F3-49C0-BF5B-F78D30917774}">
      <dsp:nvSpPr>
        <dsp:cNvPr id="0" name=""/>
        <dsp:cNvSpPr/>
      </dsp:nvSpPr>
      <dsp:spPr>
        <a:xfrm>
          <a:off x="1664827" y="3615163"/>
          <a:ext cx="1572959" cy="1022423"/>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Maintenance</a:t>
          </a:r>
        </a:p>
      </dsp:txBody>
      <dsp:txXfrm>
        <a:off x="1714738" y="3665074"/>
        <a:ext cx="1473137" cy="922601"/>
      </dsp:txXfrm>
    </dsp:sp>
    <dsp:sp modelId="{8BF97EE0-BB25-4366-BE46-84E49F24526C}">
      <dsp:nvSpPr>
        <dsp:cNvPr id="0" name=""/>
        <dsp:cNvSpPr/>
      </dsp:nvSpPr>
      <dsp:spPr>
        <a:xfrm>
          <a:off x="2128617" y="513481"/>
          <a:ext cx="4817191" cy="4817191"/>
        </a:xfrm>
        <a:custGeom>
          <a:avLst/>
          <a:gdLst/>
          <a:ahLst/>
          <a:cxnLst/>
          <a:rect l="0" t="0" r="0" b="0"/>
          <a:pathLst>
            <a:path>
              <a:moveTo>
                <a:pt x="37537" y="2832173"/>
              </a:moveTo>
              <a:arcTo wR="2408595" hR="2408595" stAng="10192275" swAng="121545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F846985-7B59-4405-BB7E-A936D140FBA3}">
      <dsp:nvSpPr>
        <dsp:cNvPr id="0" name=""/>
        <dsp:cNvSpPr/>
      </dsp:nvSpPr>
      <dsp:spPr>
        <a:xfrm>
          <a:off x="1664827" y="1206567"/>
          <a:ext cx="1572959" cy="1022423"/>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Relapse </a:t>
          </a:r>
        </a:p>
      </dsp:txBody>
      <dsp:txXfrm>
        <a:off x="1714738" y="1256478"/>
        <a:ext cx="1473137" cy="922601"/>
      </dsp:txXfrm>
    </dsp:sp>
    <dsp:sp modelId="{B5B9E861-EA71-44E0-8AA5-EA8B35B2BD00}">
      <dsp:nvSpPr>
        <dsp:cNvPr id="0" name=""/>
        <dsp:cNvSpPr/>
      </dsp:nvSpPr>
      <dsp:spPr>
        <a:xfrm>
          <a:off x="2128617" y="513481"/>
          <a:ext cx="4817191" cy="4817191"/>
        </a:xfrm>
        <a:custGeom>
          <a:avLst/>
          <a:gdLst/>
          <a:ahLst/>
          <a:cxnLst/>
          <a:rect l="0" t="0" r="0" b="0"/>
          <a:pathLst>
            <a:path>
              <a:moveTo>
                <a:pt x="875908" y="550585"/>
              </a:moveTo>
              <a:arcTo wR="2408595" hR="2408595" stAng="13828831" swAng="92391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FF3F8-EE4D-4424-94DD-C37F17986120}">
      <dsp:nvSpPr>
        <dsp:cNvPr id="0" name=""/>
        <dsp:cNvSpPr/>
      </dsp:nvSpPr>
      <dsp:spPr>
        <a:xfrm>
          <a:off x="582612" y="0"/>
          <a:ext cx="4217987" cy="4217987"/>
        </a:xfrm>
        <a:prstGeom prst="diamond">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59C1CC-A03F-4CB7-8C83-8810EE738164}">
      <dsp:nvSpPr>
        <dsp:cNvPr id="0" name=""/>
        <dsp:cNvSpPr/>
      </dsp:nvSpPr>
      <dsp:spPr>
        <a:xfrm>
          <a:off x="983321" y="400708"/>
          <a:ext cx="1645014" cy="1645014"/>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Benefits of making a change </a:t>
          </a:r>
        </a:p>
      </dsp:txBody>
      <dsp:txXfrm>
        <a:off x="1063624" y="481011"/>
        <a:ext cx="1484408" cy="1484408"/>
      </dsp:txXfrm>
    </dsp:sp>
    <dsp:sp modelId="{AB7CFBEF-ECA7-4CBB-A808-DE6ADBCCC46E}">
      <dsp:nvSpPr>
        <dsp:cNvPr id="0" name=""/>
        <dsp:cNvSpPr/>
      </dsp:nvSpPr>
      <dsp:spPr>
        <a:xfrm>
          <a:off x="2754875" y="400708"/>
          <a:ext cx="1645014" cy="1645014"/>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Benefits of staying the same</a:t>
          </a:r>
        </a:p>
      </dsp:txBody>
      <dsp:txXfrm>
        <a:off x="2835178" y="481011"/>
        <a:ext cx="1484408" cy="1484408"/>
      </dsp:txXfrm>
    </dsp:sp>
    <dsp:sp modelId="{6EBBE2E5-B98C-4406-ACCC-F714CB347F01}">
      <dsp:nvSpPr>
        <dsp:cNvPr id="0" name=""/>
        <dsp:cNvSpPr/>
      </dsp:nvSpPr>
      <dsp:spPr>
        <a:xfrm>
          <a:off x="983321" y="2172263"/>
          <a:ext cx="1645014" cy="1645014"/>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Disadvantages of making a change</a:t>
          </a:r>
        </a:p>
      </dsp:txBody>
      <dsp:txXfrm>
        <a:off x="1063624" y="2252566"/>
        <a:ext cx="1484408" cy="1484408"/>
      </dsp:txXfrm>
    </dsp:sp>
    <dsp:sp modelId="{4E0DDEB1-5FAB-447D-AD8E-2171B2E81DB8}">
      <dsp:nvSpPr>
        <dsp:cNvPr id="0" name=""/>
        <dsp:cNvSpPr/>
      </dsp:nvSpPr>
      <dsp:spPr>
        <a:xfrm>
          <a:off x="2754875" y="2172263"/>
          <a:ext cx="1645014" cy="1645014"/>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Disadvantages of staying the same</a:t>
          </a:r>
        </a:p>
      </dsp:txBody>
      <dsp:txXfrm>
        <a:off x="2835178" y="2252566"/>
        <a:ext cx="1484408" cy="14844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BFA5E-00BF-4631-9DB1-30D0DA4F3C34}">
      <dsp:nvSpPr>
        <dsp:cNvPr id="0" name=""/>
        <dsp:cNvSpPr/>
      </dsp:nvSpPr>
      <dsp:spPr>
        <a:xfrm>
          <a:off x="4314"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LOW</a:t>
          </a:r>
        </a:p>
      </dsp:txBody>
      <dsp:txXfrm>
        <a:off x="216798" y="511062"/>
        <a:ext cx="637453" cy="424968"/>
      </dsp:txXfrm>
    </dsp:sp>
    <dsp:sp modelId="{2AC8CB5C-E704-4DB0-B658-EA69209F073C}">
      <dsp:nvSpPr>
        <dsp:cNvPr id="0" name=""/>
        <dsp:cNvSpPr/>
      </dsp:nvSpPr>
      <dsp:spPr>
        <a:xfrm>
          <a:off x="960494"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1</a:t>
          </a:r>
        </a:p>
      </dsp:txBody>
      <dsp:txXfrm>
        <a:off x="1172978" y="511062"/>
        <a:ext cx="637453" cy="424968"/>
      </dsp:txXfrm>
    </dsp:sp>
    <dsp:sp modelId="{5625FF2C-C8A2-44EB-9343-0E7F3D5CD1B7}">
      <dsp:nvSpPr>
        <dsp:cNvPr id="0" name=""/>
        <dsp:cNvSpPr/>
      </dsp:nvSpPr>
      <dsp:spPr>
        <a:xfrm>
          <a:off x="1916673"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2</a:t>
          </a:r>
        </a:p>
      </dsp:txBody>
      <dsp:txXfrm>
        <a:off x="2129157" y="511062"/>
        <a:ext cx="637453" cy="424968"/>
      </dsp:txXfrm>
    </dsp:sp>
    <dsp:sp modelId="{44E13688-8103-45BB-9164-242AB6E85333}">
      <dsp:nvSpPr>
        <dsp:cNvPr id="0" name=""/>
        <dsp:cNvSpPr/>
      </dsp:nvSpPr>
      <dsp:spPr>
        <a:xfrm>
          <a:off x="2872853"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3</a:t>
          </a:r>
        </a:p>
      </dsp:txBody>
      <dsp:txXfrm>
        <a:off x="3085337" y="511062"/>
        <a:ext cx="637453" cy="424968"/>
      </dsp:txXfrm>
    </dsp:sp>
    <dsp:sp modelId="{A4BB56CA-B5AB-4088-A2CE-D847010804C4}">
      <dsp:nvSpPr>
        <dsp:cNvPr id="0" name=""/>
        <dsp:cNvSpPr/>
      </dsp:nvSpPr>
      <dsp:spPr>
        <a:xfrm>
          <a:off x="3829032"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4</a:t>
          </a:r>
        </a:p>
      </dsp:txBody>
      <dsp:txXfrm>
        <a:off x="4041516" y="511062"/>
        <a:ext cx="637453" cy="424968"/>
      </dsp:txXfrm>
    </dsp:sp>
    <dsp:sp modelId="{235FEB5A-7D5B-4443-8177-F71460FCD70C}">
      <dsp:nvSpPr>
        <dsp:cNvPr id="0" name=""/>
        <dsp:cNvSpPr/>
      </dsp:nvSpPr>
      <dsp:spPr>
        <a:xfrm>
          <a:off x="4785212"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5</a:t>
          </a:r>
        </a:p>
      </dsp:txBody>
      <dsp:txXfrm>
        <a:off x="4997696" y="511062"/>
        <a:ext cx="637453" cy="424968"/>
      </dsp:txXfrm>
    </dsp:sp>
    <dsp:sp modelId="{613411F0-4BA2-48BF-A087-C17F30CC7607}">
      <dsp:nvSpPr>
        <dsp:cNvPr id="0" name=""/>
        <dsp:cNvSpPr/>
      </dsp:nvSpPr>
      <dsp:spPr>
        <a:xfrm>
          <a:off x="5741391"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6</a:t>
          </a:r>
        </a:p>
      </dsp:txBody>
      <dsp:txXfrm>
        <a:off x="5953875" y="511062"/>
        <a:ext cx="637453" cy="424968"/>
      </dsp:txXfrm>
    </dsp:sp>
    <dsp:sp modelId="{895C079C-6CF2-4507-8C19-EC97730DFAB7}">
      <dsp:nvSpPr>
        <dsp:cNvPr id="0" name=""/>
        <dsp:cNvSpPr/>
      </dsp:nvSpPr>
      <dsp:spPr>
        <a:xfrm>
          <a:off x="6697571"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7</a:t>
          </a:r>
        </a:p>
      </dsp:txBody>
      <dsp:txXfrm>
        <a:off x="6910055" y="511062"/>
        <a:ext cx="637453" cy="424968"/>
      </dsp:txXfrm>
    </dsp:sp>
    <dsp:sp modelId="{1221AC42-E1B4-4E62-B6C5-C67759BC08AE}">
      <dsp:nvSpPr>
        <dsp:cNvPr id="0" name=""/>
        <dsp:cNvSpPr/>
      </dsp:nvSpPr>
      <dsp:spPr>
        <a:xfrm>
          <a:off x="7653750"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8</a:t>
          </a:r>
        </a:p>
      </dsp:txBody>
      <dsp:txXfrm>
        <a:off x="7866234" y="511062"/>
        <a:ext cx="637453" cy="424968"/>
      </dsp:txXfrm>
    </dsp:sp>
    <dsp:sp modelId="{B7B23AFF-E77C-4C26-B5E8-CCFCB23E9DC3}">
      <dsp:nvSpPr>
        <dsp:cNvPr id="0" name=""/>
        <dsp:cNvSpPr/>
      </dsp:nvSpPr>
      <dsp:spPr>
        <a:xfrm>
          <a:off x="8609930"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9</a:t>
          </a:r>
        </a:p>
      </dsp:txBody>
      <dsp:txXfrm>
        <a:off x="8822414" y="511062"/>
        <a:ext cx="637453" cy="424968"/>
      </dsp:txXfrm>
    </dsp:sp>
    <dsp:sp modelId="{025A7363-3046-4099-9BA5-A7761C912847}">
      <dsp:nvSpPr>
        <dsp:cNvPr id="0" name=""/>
        <dsp:cNvSpPr/>
      </dsp:nvSpPr>
      <dsp:spPr>
        <a:xfrm>
          <a:off x="9566110"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10</a:t>
          </a:r>
        </a:p>
      </dsp:txBody>
      <dsp:txXfrm>
        <a:off x="9778594" y="511062"/>
        <a:ext cx="637453" cy="424968"/>
      </dsp:txXfrm>
    </dsp:sp>
    <dsp:sp modelId="{CE6CB26A-B3D2-4E8C-8816-4BE499D9D565}">
      <dsp:nvSpPr>
        <dsp:cNvPr id="0" name=""/>
        <dsp:cNvSpPr/>
      </dsp:nvSpPr>
      <dsp:spPr>
        <a:xfrm>
          <a:off x="10522289"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HIGH</a:t>
          </a:r>
        </a:p>
      </dsp:txBody>
      <dsp:txXfrm>
        <a:off x="10734773" y="511062"/>
        <a:ext cx="637453" cy="4249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BFA5E-00BF-4631-9DB1-30D0DA4F3C34}">
      <dsp:nvSpPr>
        <dsp:cNvPr id="0" name=""/>
        <dsp:cNvSpPr/>
      </dsp:nvSpPr>
      <dsp:spPr>
        <a:xfrm>
          <a:off x="4314"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LOW</a:t>
          </a:r>
        </a:p>
      </dsp:txBody>
      <dsp:txXfrm>
        <a:off x="216798" y="511062"/>
        <a:ext cx="637453" cy="424968"/>
      </dsp:txXfrm>
    </dsp:sp>
    <dsp:sp modelId="{2AC8CB5C-E704-4DB0-B658-EA69209F073C}">
      <dsp:nvSpPr>
        <dsp:cNvPr id="0" name=""/>
        <dsp:cNvSpPr/>
      </dsp:nvSpPr>
      <dsp:spPr>
        <a:xfrm>
          <a:off x="960494"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1</a:t>
          </a:r>
        </a:p>
      </dsp:txBody>
      <dsp:txXfrm>
        <a:off x="1172978" y="511062"/>
        <a:ext cx="637453" cy="424968"/>
      </dsp:txXfrm>
    </dsp:sp>
    <dsp:sp modelId="{5625FF2C-C8A2-44EB-9343-0E7F3D5CD1B7}">
      <dsp:nvSpPr>
        <dsp:cNvPr id="0" name=""/>
        <dsp:cNvSpPr/>
      </dsp:nvSpPr>
      <dsp:spPr>
        <a:xfrm>
          <a:off x="1916673"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2</a:t>
          </a:r>
        </a:p>
      </dsp:txBody>
      <dsp:txXfrm>
        <a:off x="2129157" y="511062"/>
        <a:ext cx="637453" cy="424968"/>
      </dsp:txXfrm>
    </dsp:sp>
    <dsp:sp modelId="{44E13688-8103-45BB-9164-242AB6E85333}">
      <dsp:nvSpPr>
        <dsp:cNvPr id="0" name=""/>
        <dsp:cNvSpPr/>
      </dsp:nvSpPr>
      <dsp:spPr>
        <a:xfrm>
          <a:off x="2872853"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3</a:t>
          </a:r>
        </a:p>
      </dsp:txBody>
      <dsp:txXfrm>
        <a:off x="3085337" y="511062"/>
        <a:ext cx="637453" cy="424968"/>
      </dsp:txXfrm>
    </dsp:sp>
    <dsp:sp modelId="{A4BB56CA-B5AB-4088-A2CE-D847010804C4}">
      <dsp:nvSpPr>
        <dsp:cNvPr id="0" name=""/>
        <dsp:cNvSpPr/>
      </dsp:nvSpPr>
      <dsp:spPr>
        <a:xfrm>
          <a:off x="3829032"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4</a:t>
          </a:r>
        </a:p>
      </dsp:txBody>
      <dsp:txXfrm>
        <a:off x="4041516" y="511062"/>
        <a:ext cx="637453" cy="424968"/>
      </dsp:txXfrm>
    </dsp:sp>
    <dsp:sp modelId="{235FEB5A-7D5B-4443-8177-F71460FCD70C}">
      <dsp:nvSpPr>
        <dsp:cNvPr id="0" name=""/>
        <dsp:cNvSpPr/>
      </dsp:nvSpPr>
      <dsp:spPr>
        <a:xfrm>
          <a:off x="4785212"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5</a:t>
          </a:r>
        </a:p>
      </dsp:txBody>
      <dsp:txXfrm>
        <a:off x="4997696" y="511062"/>
        <a:ext cx="637453" cy="424968"/>
      </dsp:txXfrm>
    </dsp:sp>
    <dsp:sp modelId="{613411F0-4BA2-48BF-A087-C17F30CC7607}">
      <dsp:nvSpPr>
        <dsp:cNvPr id="0" name=""/>
        <dsp:cNvSpPr/>
      </dsp:nvSpPr>
      <dsp:spPr>
        <a:xfrm>
          <a:off x="5741391"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6</a:t>
          </a:r>
        </a:p>
      </dsp:txBody>
      <dsp:txXfrm>
        <a:off x="5953875" y="511062"/>
        <a:ext cx="637453" cy="424968"/>
      </dsp:txXfrm>
    </dsp:sp>
    <dsp:sp modelId="{895C079C-6CF2-4507-8C19-EC97730DFAB7}">
      <dsp:nvSpPr>
        <dsp:cNvPr id="0" name=""/>
        <dsp:cNvSpPr/>
      </dsp:nvSpPr>
      <dsp:spPr>
        <a:xfrm>
          <a:off x="6697571"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7</a:t>
          </a:r>
        </a:p>
      </dsp:txBody>
      <dsp:txXfrm>
        <a:off x="6910055" y="511062"/>
        <a:ext cx="637453" cy="424968"/>
      </dsp:txXfrm>
    </dsp:sp>
    <dsp:sp modelId="{1221AC42-E1B4-4E62-B6C5-C67759BC08AE}">
      <dsp:nvSpPr>
        <dsp:cNvPr id="0" name=""/>
        <dsp:cNvSpPr/>
      </dsp:nvSpPr>
      <dsp:spPr>
        <a:xfrm>
          <a:off x="7653750"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8</a:t>
          </a:r>
        </a:p>
      </dsp:txBody>
      <dsp:txXfrm>
        <a:off x="7866234" y="511062"/>
        <a:ext cx="637453" cy="424968"/>
      </dsp:txXfrm>
    </dsp:sp>
    <dsp:sp modelId="{B7B23AFF-E77C-4C26-B5E8-CCFCB23E9DC3}">
      <dsp:nvSpPr>
        <dsp:cNvPr id="0" name=""/>
        <dsp:cNvSpPr/>
      </dsp:nvSpPr>
      <dsp:spPr>
        <a:xfrm>
          <a:off x="8609930"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9</a:t>
          </a:r>
        </a:p>
      </dsp:txBody>
      <dsp:txXfrm>
        <a:off x="8822414" y="511062"/>
        <a:ext cx="637453" cy="424968"/>
      </dsp:txXfrm>
    </dsp:sp>
    <dsp:sp modelId="{025A7363-3046-4099-9BA5-A7761C912847}">
      <dsp:nvSpPr>
        <dsp:cNvPr id="0" name=""/>
        <dsp:cNvSpPr/>
      </dsp:nvSpPr>
      <dsp:spPr>
        <a:xfrm>
          <a:off x="9566110"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10</a:t>
          </a:r>
        </a:p>
      </dsp:txBody>
      <dsp:txXfrm>
        <a:off x="9778594" y="511062"/>
        <a:ext cx="637453" cy="424968"/>
      </dsp:txXfrm>
    </dsp:sp>
    <dsp:sp modelId="{CE6CB26A-B3D2-4E8C-8816-4BE499D9D565}">
      <dsp:nvSpPr>
        <dsp:cNvPr id="0" name=""/>
        <dsp:cNvSpPr/>
      </dsp:nvSpPr>
      <dsp:spPr>
        <a:xfrm>
          <a:off x="10522289" y="511062"/>
          <a:ext cx="1062421" cy="424968"/>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anose="020B0604020202020204" pitchFamily="34" charset="0"/>
              <a:cs typeface="Arial" panose="020B0604020202020204" pitchFamily="34" charset="0"/>
            </a:rPr>
            <a:t>HIGH</a:t>
          </a:r>
        </a:p>
      </dsp:txBody>
      <dsp:txXfrm>
        <a:off x="10734773" y="511062"/>
        <a:ext cx="637453" cy="4249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2CE10-0A2E-43B8-8F87-F989E0B3B41A}">
      <dsp:nvSpPr>
        <dsp:cNvPr id="0" name=""/>
        <dsp:cNvSpPr/>
      </dsp:nvSpPr>
      <dsp:spPr>
        <a:xfrm>
          <a:off x="834141" y="0"/>
          <a:ext cx="9453603" cy="426717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308413-2947-43F4-89AD-5D86BB4D727F}">
      <dsp:nvSpPr>
        <dsp:cNvPr id="0" name=""/>
        <dsp:cNvSpPr/>
      </dsp:nvSpPr>
      <dsp:spPr>
        <a:xfrm>
          <a:off x="3801" y="1280152"/>
          <a:ext cx="2469840" cy="170687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Engage</a:t>
          </a:r>
        </a:p>
        <a:p>
          <a:pPr marL="0" lvl="0" indent="0" algn="ctr" defTabSz="800100">
            <a:lnSpc>
              <a:spcPct val="90000"/>
            </a:lnSpc>
            <a:spcBef>
              <a:spcPct val="0"/>
            </a:spcBef>
            <a:spcAft>
              <a:spcPct val="35000"/>
            </a:spcAft>
            <a:buNone/>
          </a:pPr>
          <a:endParaRPr lang="en-GB" sz="1800" b="1"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Start the conversation and build rapport  </a:t>
          </a:r>
        </a:p>
      </dsp:txBody>
      <dsp:txXfrm>
        <a:off x="87124" y="1363475"/>
        <a:ext cx="2303194" cy="1540224"/>
      </dsp:txXfrm>
    </dsp:sp>
    <dsp:sp modelId="{EAF13AB8-84A8-407D-AF58-158AEC113B09}">
      <dsp:nvSpPr>
        <dsp:cNvPr id="0" name=""/>
        <dsp:cNvSpPr/>
      </dsp:nvSpPr>
      <dsp:spPr>
        <a:xfrm>
          <a:off x="2885282" y="1280152"/>
          <a:ext cx="2469840" cy="170687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Focus</a:t>
          </a:r>
        </a:p>
        <a:p>
          <a:pPr marL="0" lvl="0" indent="0" algn="ctr" defTabSz="800100">
            <a:lnSpc>
              <a:spcPct val="90000"/>
            </a:lnSpc>
            <a:spcBef>
              <a:spcPct val="0"/>
            </a:spcBef>
            <a:spcAft>
              <a:spcPct val="35000"/>
            </a:spcAft>
            <a:buNone/>
          </a:pPr>
          <a:endParaRPr lang="en-GB" sz="1800" b="1"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GB" sz="1800" b="0" kern="1200" dirty="0">
              <a:latin typeface="Arial" panose="020B0604020202020204" pitchFamily="34" charset="0"/>
              <a:cs typeface="Arial" panose="020B0604020202020204" pitchFamily="34" charset="0"/>
            </a:rPr>
            <a:t>Identify and agree the </a:t>
          </a:r>
          <a:r>
            <a:rPr lang="en-GB" sz="1800" b="1" kern="1200" dirty="0">
              <a:latin typeface="Arial" panose="020B0604020202020204" pitchFamily="34" charset="0"/>
              <a:cs typeface="Arial" panose="020B0604020202020204" pitchFamily="34" charset="0"/>
            </a:rPr>
            <a:t>purpose</a:t>
          </a:r>
          <a:r>
            <a:rPr lang="en-GB" sz="1800" b="0" kern="1200" dirty="0">
              <a:latin typeface="Arial" panose="020B0604020202020204" pitchFamily="34" charset="0"/>
              <a:cs typeface="Arial" panose="020B0604020202020204" pitchFamily="34" charset="0"/>
            </a:rPr>
            <a:t> of the conversation.</a:t>
          </a:r>
        </a:p>
      </dsp:txBody>
      <dsp:txXfrm>
        <a:off x="2968605" y="1363475"/>
        <a:ext cx="2303194" cy="1540224"/>
      </dsp:txXfrm>
    </dsp:sp>
    <dsp:sp modelId="{29878F3B-34EF-43F7-A9E1-33461151D9D0}">
      <dsp:nvSpPr>
        <dsp:cNvPr id="0" name=""/>
        <dsp:cNvSpPr/>
      </dsp:nvSpPr>
      <dsp:spPr>
        <a:xfrm>
          <a:off x="5766763" y="1280152"/>
          <a:ext cx="2469840" cy="170687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Evoke</a:t>
          </a:r>
        </a:p>
        <a:p>
          <a:pPr marL="0" lvl="0" indent="0" algn="ctr" defTabSz="800100">
            <a:lnSpc>
              <a:spcPct val="90000"/>
            </a:lnSpc>
            <a:spcBef>
              <a:spcPct val="0"/>
            </a:spcBef>
            <a:spcAft>
              <a:spcPct val="35000"/>
            </a:spcAft>
            <a:buNone/>
          </a:pPr>
          <a:endParaRPr lang="en-GB" sz="180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Increase </a:t>
          </a:r>
          <a:r>
            <a:rPr lang="en-GB" sz="1800" b="1" kern="1200" dirty="0">
              <a:latin typeface="Arial" panose="020B0604020202020204" pitchFamily="34" charset="0"/>
              <a:cs typeface="Arial" panose="020B0604020202020204" pitchFamily="34" charset="0"/>
            </a:rPr>
            <a:t>motivational </a:t>
          </a:r>
          <a:r>
            <a:rPr lang="en-GB" sz="1800" b="0" kern="1200" dirty="0">
              <a:latin typeface="Arial" panose="020B0604020202020204" pitchFamily="34" charset="0"/>
              <a:cs typeface="Arial" panose="020B0604020202020204" pitchFamily="34" charset="0"/>
            </a:rPr>
            <a:t>language</a:t>
          </a:r>
          <a:r>
            <a:rPr lang="en-GB" sz="1800" b="1" kern="1200" dirty="0">
              <a:latin typeface="Arial" panose="020B0604020202020204" pitchFamily="34" charset="0"/>
              <a:cs typeface="Arial" panose="020B0604020202020204" pitchFamily="34" charset="0"/>
            </a:rPr>
            <a:t> </a:t>
          </a:r>
          <a:r>
            <a:rPr lang="en-GB" sz="1800" kern="1200" dirty="0">
              <a:latin typeface="Arial" panose="020B0604020202020204" pitchFamily="34" charset="0"/>
              <a:cs typeface="Arial" panose="020B0604020202020204" pitchFamily="34" charset="0"/>
            </a:rPr>
            <a:t>used by the person.</a:t>
          </a:r>
        </a:p>
      </dsp:txBody>
      <dsp:txXfrm>
        <a:off x="5850086" y="1363475"/>
        <a:ext cx="2303194" cy="1540224"/>
      </dsp:txXfrm>
    </dsp:sp>
    <dsp:sp modelId="{08300B56-51AB-47C7-B9C0-81570FB996DA}">
      <dsp:nvSpPr>
        <dsp:cNvPr id="0" name=""/>
        <dsp:cNvSpPr/>
      </dsp:nvSpPr>
      <dsp:spPr>
        <a:xfrm>
          <a:off x="8648244" y="1280152"/>
          <a:ext cx="2469840" cy="170687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Plan</a:t>
          </a:r>
        </a:p>
        <a:p>
          <a:pPr marL="0" lvl="0" indent="0" algn="ctr" defTabSz="800100">
            <a:lnSpc>
              <a:spcPct val="90000"/>
            </a:lnSpc>
            <a:spcBef>
              <a:spcPct val="0"/>
            </a:spcBef>
            <a:spcAft>
              <a:spcPct val="35000"/>
            </a:spcAft>
            <a:buNone/>
          </a:pPr>
          <a:endParaRPr lang="en-GB" sz="1800" b="1"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Establish their </a:t>
          </a:r>
          <a:r>
            <a:rPr lang="en-GB" sz="1800" b="1" kern="1200" dirty="0">
              <a:latin typeface="Arial" panose="020B0604020202020204" pitchFamily="34" charset="0"/>
              <a:cs typeface="Arial" panose="020B0604020202020204" pitchFamily="34" charset="0"/>
            </a:rPr>
            <a:t>commitment</a:t>
          </a:r>
          <a:r>
            <a:rPr lang="en-GB" sz="1800" kern="1200" dirty="0">
              <a:latin typeface="Arial" panose="020B0604020202020204" pitchFamily="34" charset="0"/>
              <a:cs typeface="Arial" panose="020B0604020202020204" pitchFamily="34" charset="0"/>
            </a:rPr>
            <a:t> and </a:t>
          </a:r>
          <a:r>
            <a:rPr lang="en-GB" sz="1800" b="1" kern="1200" dirty="0">
              <a:latin typeface="Arial" panose="020B0604020202020204" pitchFamily="34" charset="0"/>
              <a:cs typeface="Arial" panose="020B0604020202020204" pitchFamily="34" charset="0"/>
            </a:rPr>
            <a:t>plan</a:t>
          </a:r>
          <a:r>
            <a:rPr lang="en-GB" sz="1800" kern="1200" dirty="0">
              <a:latin typeface="Arial" panose="020B0604020202020204" pitchFamily="34" charset="0"/>
              <a:cs typeface="Arial" panose="020B0604020202020204" pitchFamily="34" charset="0"/>
            </a:rPr>
            <a:t> the next steps. </a:t>
          </a:r>
        </a:p>
      </dsp:txBody>
      <dsp:txXfrm>
        <a:off x="8731567" y="1363475"/>
        <a:ext cx="2303194" cy="15402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517FB3-2BB5-4F84-A8FF-51A81DF8D24A}">
      <dsp:nvSpPr>
        <dsp:cNvPr id="0" name=""/>
        <dsp:cNvSpPr/>
      </dsp:nvSpPr>
      <dsp:spPr>
        <a:xfrm>
          <a:off x="0" y="2573481"/>
          <a:ext cx="10327172" cy="1688482"/>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How will you apply these to your practice? </a:t>
          </a:r>
          <a:endParaRPr lang="en-GB" sz="1800" kern="1200" dirty="0"/>
        </a:p>
      </dsp:txBody>
      <dsp:txXfrm>
        <a:off x="0" y="2573481"/>
        <a:ext cx="10327172" cy="1688482"/>
      </dsp:txXfrm>
    </dsp:sp>
    <dsp:sp modelId="{88C2F456-93FF-421B-8ADB-874E6AF3F6A9}">
      <dsp:nvSpPr>
        <dsp:cNvPr id="0" name=""/>
        <dsp:cNvSpPr/>
      </dsp:nvSpPr>
      <dsp:spPr>
        <a:xfrm rot="10800000">
          <a:off x="0" y="1922"/>
          <a:ext cx="10327172" cy="2596886"/>
        </a:xfrm>
        <a:prstGeom prst="upArrowCallou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What are two main take away points from this lesson? </a:t>
          </a:r>
          <a:endParaRPr lang="en-GB" sz="1800" kern="1200" dirty="0"/>
        </a:p>
      </dsp:txBody>
      <dsp:txXfrm rot="10800000">
        <a:off x="0" y="1922"/>
        <a:ext cx="10327172" cy="1687379"/>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CE9AFA-AF07-B44A-B480-EBF05CFBB929}" type="datetimeFigureOut">
              <a:rPr lang="en-US" smtClean="0"/>
              <a:pPr/>
              <a:t>5/15/2025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1EEF37-BD52-9F47-AD74-541349F260F1}" type="slidenum">
              <a:rPr lang="en-US" smtClean="0"/>
              <a:pPr/>
              <a:t>‹#›</a:t>
            </a:fld>
            <a:endParaRPr lang="en-US" dirty="0"/>
          </a:p>
        </p:txBody>
      </p:sp>
    </p:spTree>
    <p:extLst>
      <p:ext uri="{BB962C8B-B14F-4D97-AF65-F5344CB8AC3E}">
        <p14:creationId xmlns:p14="http://schemas.microsoft.com/office/powerpoint/2010/main" val="2957767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CA2AEA-1575-B24D-901D-811D03B09878}" type="datetimeFigureOut">
              <a:rPr lang="en-US" smtClean="0"/>
              <a:pPr/>
              <a:t>5/15/2025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4838C-D68B-6946-93CC-745B8024DF52}" type="slidenum">
              <a:rPr lang="en-US" smtClean="0"/>
              <a:pPr/>
              <a:t>‹#›</a:t>
            </a:fld>
            <a:endParaRPr lang="en-US" dirty="0"/>
          </a:p>
        </p:txBody>
      </p:sp>
    </p:spTree>
    <p:extLst>
      <p:ext uri="{BB962C8B-B14F-4D97-AF65-F5344CB8AC3E}">
        <p14:creationId xmlns:p14="http://schemas.microsoft.com/office/powerpoint/2010/main" val="3635579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DCA83-120B-672B-C2D1-DA41054C6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2FC17D-D3CC-34E7-B873-A0DDCCCD59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812338-FAE5-B35F-C84B-0AB94C21DA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7C87B3C-81E2-A2F4-3391-40E0CF65ED3B}"/>
              </a:ext>
            </a:extLst>
          </p:cNvPr>
          <p:cNvSpPr>
            <a:spLocks noGrp="1"/>
          </p:cNvSpPr>
          <p:nvPr>
            <p:ph type="sldNum" sz="quarter" idx="10"/>
          </p:nvPr>
        </p:nvSpPr>
        <p:spPr/>
        <p:txBody>
          <a:bodyPr/>
          <a:lstStyle/>
          <a:p>
            <a:fld id="{1E64838C-D68B-6946-93CC-745B8024DF52}" type="slidenum">
              <a:rPr lang="en-US" smtClean="0"/>
              <a:pPr/>
              <a:t>3</a:t>
            </a:fld>
            <a:endParaRPr lang="en-US" dirty="0"/>
          </a:p>
        </p:txBody>
      </p:sp>
    </p:spTree>
    <p:extLst>
      <p:ext uri="{BB962C8B-B14F-4D97-AF65-F5344CB8AC3E}">
        <p14:creationId xmlns:p14="http://schemas.microsoft.com/office/powerpoint/2010/main" val="810761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4EBFF252-C72F-5E1D-F0EB-7D8694C5EB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17F45C9A-0484-CCA0-09B5-7249CAD6BB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94D26031-81C5-120B-02E7-B595F82FDE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4</a:t>
            </a:fld>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64838C-D68B-6946-93CC-745B8024DF52}" type="slidenum">
              <a:rPr lang="en-US" smtClean="0"/>
              <a:pPr/>
              <a:t>29</a:t>
            </a:fld>
            <a:endParaRPr lang="en-US" dirty="0"/>
          </a:p>
        </p:txBody>
      </p:sp>
    </p:spTree>
    <p:extLst>
      <p:ext uri="{BB962C8B-B14F-4D97-AF65-F5344CB8AC3E}">
        <p14:creationId xmlns:p14="http://schemas.microsoft.com/office/powerpoint/2010/main" val="3777575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F1502-2F2C-5CD1-B104-E805241BF4D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7B599EF-7E78-0BE6-1CCF-97E11351B6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377D20B9-D1C4-7B8D-093A-947BB8D7DF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A4A14F9F-7868-5B68-B07E-51C5A664929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30</a:t>
            </a:fld>
            <a:endParaRPr lang="en-US" altLang="en-US" dirty="0">
              <a:latin typeface="Arial" panose="020B0604020202020204" pitchFamily="34" charset="0"/>
            </a:endParaRPr>
          </a:p>
        </p:txBody>
      </p:sp>
    </p:spTree>
    <p:extLst>
      <p:ext uri="{BB962C8B-B14F-4D97-AF65-F5344CB8AC3E}">
        <p14:creationId xmlns:p14="http://schemas.microsoft.com/office/powerpoint/2010/main" val="2540638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64838C-D68B-6946-93CC-745B8024DF52}" type="slidenum">
              <a:rPr lang="en-US" smtClean="0"/>
              <a:pPr/>
              <a:t>72</a:t>
            </a:fld>
            <a:endParaRPr lang="en-US" dirty="0"/>
          </a:p>
        </p:txBody>
      </p:sp>
    </p:spTree>
    <p:extLst>
      <p:ext uri="{BB962C8B-B14F-4D97-AF65-F5344CB8AC3E}">
        <p14:creationId xmlns:p14="http://schemas.microsoft.com/office/powerpoint/2010/main" val="2882978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C48BB-5580-008A-2FEB-FD66B702758F}"/>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300917D0-8C00-BAAE-42B8-2068D36A60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8B1E89FB-F3F8-4F54-70E4-E07A724CA0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EA2068BE-4829-84D8-446D-C38A009C67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73</a:t>
            </a:fld>
            <a:endParaRPr lang="en-US" altLang="en-US" dirty="0">
              <a:latin typeface="Arial" panose="020B0604020202020204" pitchFamily="34" charset="0"/>
            </a:endParaRPr>
          </a:p>
        </p:txBody>
      </p:sp>
    </p:spTree>
    <p:extLst>
      <p:ext uri="{BB962C8B-B14F-4D97-AF65-F5344CB8AC3E}">
        <p14:creationId xmlns:p14="http://schemas.microsoft.com/office/powerpoint/2010/main" val="1313948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48282-1484-ED44-418A-AC0E52BB5AEE}"/>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8E8E0E7-9715-1AC8-53D6-81B47C7CF5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3A2E1006-F734-F6B6-25BC-F3B530EC76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115380FD-AFFA-6F54-D500-6ECCFB0A33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79</a:t>
            </a:fld>
            <a:endParaRPr lang="en-US" altLang="en-US" dirty="0">
              <a:latin typeface="Arial" panose="020B0604020202020204" pitchFamily="34" charset="0"/>
            </a:endParaRPr>
          </a:p>
        </p:txBody>
      </p:sp>
    </p:spTree>
    <p:extLst>
      <p:ext uri="{BB962C8B-B14F-4D97-AF65-F5344CB8AC3E}">
        <p14:creationId xmlns:p14="http://schemas.microsoft.com/office/powerpoint/2010/main" val="3891574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3F42F-B803-EE22-A8A9-6146C08B557B}"/>
            </a:ext>
          </a:extLst>
        </p:cNvPr>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C5D4B2A-BE6F-1A0A-CF8F-7D2086C425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7F85D575-911B-7F2E-C286-E0825D7991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B9689EE5-5200-6078-8A43-67319D2461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6061BCC-994E-49DC-BE46-EA7E5B443721}" type="slidenum">
              <a:rPr lang="en-US" altLang="en-US">
                <a:latin typeface="Arial" panose="020B0604020202020204" pitchFamily="34" charset="0"/>
              </a:rPr>
              <a:pPr>
                <a:spcBef>
                  <a:spcPct val="0"/>
                </a:spcBef>
              </a:pPr>
              <a:t>91</a:t>
            </a:fld>
            <a:endParaRPr lang="en-US" altLang="en-US" dirty="0">
              <a:latin typeface="Arial" panose="020B0604020202020204" pitchFamily="34" charset="0"/>
            </a:endParaRPr>
          </a:p>
        </p:txBody>
      </p:sp>
    </p:spTree>
    <p:extLst>
      <p:ext uri="{BB962C8B-B14F-4D97-AF65-F5344CB8AC3E}">
        <p14:creationId xmlns:p14="http://schemas.microsoft.com/office/powerpoint/2010/main" val="2628333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3988460024"/>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360000" rIns="360000" bIns="720000" anchor="ctr" anchorCtr="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2558746105"/>
      </p:ext>
    </p:extLst>
  </p:cSld>
  <p:clrMapOvr>
    <a:masterClrMapping/>
  </p:clrMapOvr>
  <p:extLst>
    <p:ext uri="{DCECCB84-F9BA-43D5-87BE-67443E8EF086}">
      <p15:sldGuideLst xmlns:p15="http://schemas.microsoft.com/office/powerpoint/2012/main">
        <p15:guide id="1" pos="7242" userDrawn="1">
          <p15:clr>
            <a:srgbClr val="FBAE40"/>
          </p15:clr>
        </p15:guide>
        <p15:guide id="2" pos="438" userDrawn="1">
          <p15:clr>
            <a:srgbClr val="FBAE40"/>
          </p15:clr>
        </p15:guide>
        <p15:guide id="3" pos="3840" userDrawn="1">
          <p15:clr>
            <a:srgbClr val="FBAE40"/>
          </p15:clr>
        </p15:guide>
        <p15:guide id="4" orient="horz" pos="346" userDrawn="1">
          <p15:clr>
            <a:srgbClr val="FBAE40"/>
          </p15:clr>
        </p15:guide>
        <p15:guide id="5" orient="horz" pos="3974" userDrawn="1">
          <p15:clr>
            <a:srgbClr val="FBAE40"/>
          </p15:clr>
        </p15:guide>
        <p15:guide id="6" orient="horz" pos="2160" userDrawn="1">
          <p15:clr>
            <a:srgbClr val="FBAE40"/>
          </p15:clr>
        </p15:guide>
        <p15:guide id="7" pos="4067" userDrawn="1">
          <p15:clr>
            <a:srgbClr val="FBAE40"/>
          </p15:clr>
        </p15:guide>
        <p15:guide id="8" pos="3386" userDrawn="1">
          <p15:clr>
            <a:srgbClr val="FBAE40"/>
          </p15:clr>
        </p15:guide>
        <p15:guide id="9" orient="horz" pos="572" userDrawn="1">
          <p15:clr>
            <a:srgbClr val="FBAE40"/>
          </p15:clr>
        </p15:guide>
        <p15:guide id="10" pos="360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21767909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8828180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7165757"/>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rgbClr val="0070C0"/>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tx1">
                    <a:lumMod val="65000"/>
                    <a:lumOff val="35000"/>
                  </a:schemeClr>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3907854945"/>
      </p:ext>
    </p:extLst>
  </p:cSld>
  <p:clrMapOvr>
    <a:masterClrMapping/>
  </p:clrMapOvr>
  <p:extLst>
    <p:ext uri="{DCECCB84-F9BA-43D5-87BE-67443E8EF086}">
      <p15:sldGuideLst xmlns:p15="http://schemas.microsoft.com/office/powerpoint/2012/main">
        <p15:guide id="0" pos="4076" userDrawn="1">
          <p15:clr>
            <a:srgbClr val="FBAE40"/>
          </p15:clr>
        </p15:guide>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userDrawn="1">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with no image">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rgbClr val="0070C0"/>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8" name="Straight Connector 7"/>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0693581"/>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userDrawn="1">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304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cxnSp>
        <p:nvCxnSpPr>
          <p:cNvPr id="9" name="Straight Connector 8"/>
          <p:cNvCxnSpPr/>
          <p:nvPr userDrawn="1"/>
        </p:nvCxnSpPr>
        <p:spPr>
          <a:xfrm>
            <a:off x="701749" y="1950239"/>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3089656"/>
      </p:ext>
    </p:extLst>
  </p:cSld>
  <p:clrMapOvr>
    <a:masterClrMapping/>
  </p:clrMapOvr>
  <p:extLst>
    <p:ext uri="{DCECCB84-F9BA-43D5-87BE-67443E8EF086}">
      <p15:sldGuideLst xmlns:p15="http://schemas.microsoft.com/office/powerpoint/2012/main">
        <p15:guide id="1" pos="438">
          <p15:clr>
            <a:srgbClr val="FBAE40"/>
          </p15:clr>
        </p15:guide>
        <p15:guide id="2" pos="3850">
          <p15:clr>
            <a:srgbClr val="FBAE40"/>
          </p15:clr>
        </p15:guide>
        <p15:guide id="3" pos="7242">
          <p15:clr>
            <a:srgbClr val="FBAE40"/>
          </p15:clr>
        </p15:guide>
        <p15:guide id="4" orient="horz" pos="346">
          <p15:clr>
            <a:srgbClr val="FBAE40"/>
          </p15:clr>
        </p15:guide>
        <p15:guide id="5" orient="horz" pos="2151">
          <p15:clr>
            <a:srgbClr val="FBAE40"/>
          </p15:clr>
        </p15:guide>
        <p15:guide id="6" orient="horz" pos="39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363703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0070C0"/>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0540307"/>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2695969"/>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0070C0"/>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747564"/>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471548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nd page">
    <p:spTree>
      <p:nvGrpSpPr>
        <p:cNvPr id="1" name=""/>
        <p:cNvGrpSpPr/>
        <p:nvPr/>
      </p:nvGrpSpPr>
      <p:grpSpPr>
        <a:xfrm>
          <a:off x="0" y="0"/>
          <a:ext cx="0" cy="0"/>
          <a:chOff x="0" y="0"/>
          <a:chExt cx="0" cy="0"/>
        </a:xfrm>
      </p:grpSpPr>
      <p:pic>
        <p:nvPicPr>
          <p:cNvPr id="13" name="Picture 12" descr="A picture containing person, person, young, sitting&#10;&#10;Description automatically generated">
            <a:extLst>
              <a:ext uri="{FF2B5EF4-FFF2-40B4-BE49-F238E27FC236}">
                <a16:creationId xmlns:a16="http://schemas.microsoft.com/office/drawing/2014/main" id="{FECD27C3-B85A-4A5A-9E8E-D1D82FE4D141}"/>
              </a:ext>
            </a:extLst>
          </p:cNvPr>
          <p:cNvPicPr>
            <a:picLocks noChangeAspect="1"/>
          </p:cNvPicPr>
          <p:nvPr userDrawn="1"/>
        </p:nvPicPr>
        <p:blipFill rotWithShape="1">
          <a:blip r:embed="rId2"/>
          <a:srcRect t="15717"/>
          <a:stretch/>
        </p:blipFill>
        <p:spPr>
          <a:xfrm>
            <a:off x="0" y="-2"/>
            <a:ext cx="12192000" cy="6858002"/>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507954222"/>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End page">
    <p:spTree>
      <p:nvGrpSpPr>
        <p:cNvPr id="1" name=""/>
        <p:cNvGrpSpPr/>
        <p:nvPr/>
      </p:nvGrpSpPr>
      <p:grpSpPr>
        <a:xfrm>
          <a:off x="0" y="0"/>
          <a:ext cx="0" cy="0"/>
          <a:chOff x="0" y="0"/>
          <a:chExt cx="0" cy="0"/>
        </a:xfrm>
      </p:grpSpPr>
      <p:pic>
        <p:nvPicPr>
          <p:cNvPr id="5" name="Picture 4" descr="A picture containing person, person, young, holding&#10;&#10;Description automatically generated">
            <a:extLst>
              <a:ext uri="{FF2B5EF4-FFF2-40B4-BE49-F238E27FC236}">
                <a16:creationId xmlns:a16="http://schemas.microsoft.com/office/drawing/2014/main" id="{76BEBD6E-1646-4E6D-9E11-FA063C987AED}"/>
              </a:ext>
            </a:extLst>
          </p:cNvPr>
          <p:cNvPicPr>
            <a:picLocks noChangeAspect="1"/>
          </p:cNvPicPr>
          <p:nvPr userDrawn="1"/>
        </p:nvPicPr>
        <p:blipFill rotWithShape="1">
          <a:blip r:embed="rId2"/>
          <a:srcRect t="15695"/>
          <a:stretch/>
        </p:blipFill>
        <p:spPr>
          <a:xfrm>
            <a:off x="0" y="-1"/>
            <a:ext cx="12192000" cy="6858001"/>
          </a:xfrm>
          <a:prstGeom prst="rect">
            <a:avLst/>
          </a:prstGeom>
        </p:spPr>
      </p:pic>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cxnSp>
        <p:nvCxnSpPr>
          <p:cNvPr id="6" name="Straight Connector 5"/>
          <p:cNvCxnSpPr/>
          <p:nvPr userDrawn="1"/>
        </p:nvCxnSpPr>
        <p:spPr>
          <a:xfrm>
            <a:off x="701749" y="231045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pic>
        <p:nvPicPr>
          <p:cNvPr id="2" name="Picture 1">
            <a:extLst>
              <a:ext uri="{FF2B5EF4-FFF2-40B4-BE49-F238E27FC236}">
                <a16:creationId xmlns:a16="http://schemas.microsoft.com/office/drawing/2014/main" id="{294C11C1-F553-4AD6-A237-8E62E41F443A}"/>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0777600" y="5588723"/>
            <a:ext cx="720000" cy="720000"/>
          </a:xfrm>
          <a:prstGeom prst="rect">
            <a:avLst/>
          </a:prstGeom>
        </p:spPr>
      </p:pic>
    </p:spTree>
    <p:extLst>
      <p:ext uri="{BB962C8B-B14F-4D97-AF65-F5344CB8AC3E}">
        <p14:creationId xmlns:p14="http://schemas.microsoft.com/office/powerpoint/2010/main" val="1496915395"/>
      </p:ext>
    </p:extLst>
  </p:cSld>
  <p:clrMapOvr>
    <a:masterClrMapping/>
  </p:clrMapOvr>
  <p:extLst>
    <p:ext uri="{DCECCB84-F9BA-43D5-87BE-67443E8EF086}">
      <p15:sldGuideLst xmlns:p15="http://schemas.microsoft.com/office/powerpoint/2012/main">
        <p15:guide id="1" orient="horz" pos="346">
          <p15:clr>
            <a:srgbClr val="FBAE40"/>
          </p15:clr>
        </p15:guide>
        <p15:guide id="2" pos="438">
          <p15:clr>
            <a:srgbClr val="FBAE40"/>
          </p15:clr>
        </p15:guide>
        <p15:guide id="3" pos="7242">
          <p15:clr>
            <a:srgbClr val="FBAE40"/>
          </p15:clr>
        </p15:guide>
        <p15:guide id="4" pos="3838">
          <p15:clr>
            <a:srgbClr val="FBAE40"/>
          </p15:clr>
        </p15:guide>
        <p15:guide id="5" orient="horz" pos="3974">
          <p15:clr>
            <a:srgbClr val="FBAE40"/>
          </p15:clr>
        </p15:guide>
        <p15:guide id="6" orient="horz" pos="214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d page">
    <p:spTree>
      <p:nvGrpSpPr>
        <p:cNvPr id="1" name=""/>
        <p:cNvGrpSpPr/>
        <p:nvPr/>
      </p:nvGrpSpPr>
      <p:grpSpPr>
        <a:xfrm>
          <a:off x="0" y="0"/>
          <a:ext cx="0" cy="0"/>
          <a:chOff x="0" y="0"/>
          <a:chExt cx="0" cy="0"/>
        </a:xfrm>
      </p:grpSpPr>
      <p:sp>
        <p:nvSpPr>
          <p:cNvPr id="2" name="Rectangle 1"/>
          <p:cNvSpPr/>
          <p:nvPr userDrawn="1"/>
        </p:nvSpPr>
        <p:spPr>
          <a:xfrm>
            <a:off x="0" y="-1"/>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Nunc </a:t>
            </a:r>
            <a:r>
              <a:rPr lang="en-US" err="1"/>
              <a:t>ut</a:t>
            </a:r>
            <a:r>
              <a:rPr lang="en-US"/>
              <a:t> </a:t>
            </a:r>
            <a:r>
              <a:rPr lang="en-US" err="1"/>
              <a:t>elit</a:t>
            </a:r>
            <a:r>
              <a:rPr lang="en-US"/>
              <a:t> in mi </a:t>
            </a:r>
            <a:r>
              <a:rPr lang="en-US" err="1"/>
              <a:t>pretium</a:t>
            </a:r>
            <a:r>
              <a:rPr lang="en-US"/>
              <a:t> </a:t>
            </a:r>
            <a:r>
              <a:rPr lang="en-US" err="1"/>
              <a:t>vulputate</a:t>
            </a:r>
            <a:r>
              <a:rPr lang="en-US"/>
              <a:t> at vitae ligula. </a:t>
            </a:r>
            <a:r>
              <a:rPr lang="en-US" err="1"/>
              <a:t>Phasellus</a:t>
            </a:r>
            <a:r>
              <a:rPr lang="en-US"/>
              <a:t> </a:t>
            </a:r>
            <a:r>
              <a:rPr lang="en-US" err="1"/>
              <a:t>bibendum</a:t>
            </a:r>
            <a:r>
              <a:rPr lang="en-US"/>
              <a:t> sit</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88725"/>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userDrawn="1"/>
        </p:nvSpPr>
        <p:spPr>
          <a:xfrm>
            <a:off x="5682343" y="-279918"/>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1613400578"/>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438" userDrawn="1">
          <p15:clr>
            <a:srgbClr val="FBAE40"/>
          </p15:clr>
        </p15:guide>
        <p15:guide id="3" pos="7242" userDrawn="1">
          <p15:clr>
            <a:srgbClr val="FBAE40"/>
          </p15:clr>
        </p15:guide>
        <p15:guide id="4" pos="3838" userDrawn="1">
          <p15:clr>
            <a:srgbClr val="FBAE40"/>
          </p15:clr>
        </p15:guide>
        <p15:guide id="5" orient="horz" pos="3974" userDrawn="1">
          <p15:clr>
            <a:srgbClr val="FBAE40"/>
          </p15:clr>
        </p15:guide>
        <p15:guide id="6" orient="horz" pos="214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ection break with image">
    <p:spTree>
      <p:nvGrpSpPr>
        <p:cNvPr id="1" name=""/>
        <p:cNvGrpSpPr/>
        <p:nvPr/>
      </p:nvGrpSpPr>
      <p:grpSpPr>
        <a:xfrm>
          <a:off x="0" y="0"/>
          <a:ext cx="0" cy="0"/>
          <a:chOff x="0" y="0"/>
          <a:chExt cx="0" cy="0"/>
        </a:xfrm>
      </p:grpSpPr>
      <p:sp>
        <p:nvSpPr>
          <p:cNvPr id="2" name="Rectangle 1"/>
          <p:cNvSpPr/>
          <p:nvPr userDrawn="1"/>
        </p:nvSpPr>
        <p:spPr>
          <a:xfrm>
            <a:off x="2"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right.</a:t>
            </a:r>
          </a:p>
        </p:txBody>
      </p:sp>
      <p:cxnSp>
        <p:nvCxnSpPr>
          <p:cNvPr id="16" name="Straight Connector 15"/>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95325"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1055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04444655"/>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Section break with image">
    <p:spTree>
      <p:nvGrpSpPr>
        <p:cNvPr id="1" name=""/>
        <p:cNvGrpSpPr/>
        <p:nvPr/>
      </p:nvGrpSpPr>
      <p:grpSpPr>
        <a:xfrm>
          <a:off x="0" y="0"/>
          <a:ext cx="0" cy="0"/>
          <a:chOff x="0" y="0"/>
          <a:chExt cx="0" cy="0"/>
        </a:xfrm>
      </p:grpSpPr>
      <p:sp>
        <p:nvSpPr>
          <p:cNvPr id="2" name="Rectangle 1"/>
          <p:cNvSpPr/>
          <p:nvPr userDrawn="1"/>
        </p:nvSpPr>
        <p:spPr>
          <a:xfrm>
            <a:off x="6086474" y="0"/>
            <a:ext cx="6105526"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Text Placeholder 9"/>
          <p:cNvSpPr>
            <a:spLocks noGrp="1"/>
          </p:cNvSpPr>
          <p:nvPr>
            <p:ph type="body" sz="quarter" idx="11" hasCustomPrompt="1"/>
          </p:nvPr>
        </p:nvSpPr>
        <p:spPr>
          <a:xfrm>
            <a:off x="6104058" y="0"/>
            <a:ext cx="5375273" cy="6858000"/>
          </a:xfrm>
          <a:prstGeom prst="rect">
            <a:avLst/>
          </a:prstGeom>
          <a:noFill/>
        </p:spPr>
        <p:txBody>
          <a:bodyPr lIns="684000" tIns="828000" rIns="360000"/>
          <a:lstStyle>
            <a:lvl1pPr marL="0" indent="0" algn="l">
              <a:buFont typeface="Arial" panose="020B0604020202020204" pitchFamily="34" charset="0"/>
              <a:buNone/>
              <a:defRPr lang="fr-FR" sz="3600" b="0" i="0" baseline="0" smtClean="0">
                <a:solidFill>
                  <a:schemeClr val="bg1"/>
                </a:solidFill>
                <a:effectLst/>
                <a:latin typeface="Heading"/>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an image on the left.</a:t>
            </a:r>
          </a:p>
        </p:txBody>
      </p:sp>
      <p:cxnSp>
        <p:nvCxnSpPr>
          <p:cNvPr id="16" name="Straight Connector 15"/>
          <p:cNvCxnSpPr/>
          <p:nvPr userDrawn="1"/>
        </p:nvCxnSpPr>
        <p:spPr>
          <a:xfrm>
            <a:off x="6797013"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7"/>
          <p:cNvSpPr>
            <a:spLocks noGrp="1"/>
          </p:cNvSpPr>
          <p:nvPr>
            <p:ph type="body" sz="quarter" idx="14" hasCustomPrompt="1"/>
          </p:nvPr>
        </p:nvSpPr>
        <p:spPr>
          <a:xfrm>
            <a:off x="6825757" y="3013104"/>
            <a:ext cx="4673526"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baseline="0">
                <a:solidFill>
                  <a:schemeClr val="bg1"/>
                </a:solidFill>
                <a:effectLst/>
                <a:latin typeface="Sub heading"/>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17" name="Straight Connector 16"/>
          <p:cNvCxnSpPr/>
          <p:nvPr userDrawn="1"/>
        </p:nvCxnSpPr>
        <p:spPr>
          <a:xfrm>
            <a:off x="6797013"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5" hasCustomPrompt="1"/>
          </p:nvPr>
        </p:nvSpPr>
        <p:spPr>
          <a:xfrm>
            <a:off x="-6425" y="0"/>
            <a:ext cx="6086475" cy="6858000"/>
          </a:xfrm>
          <a:prstGeom prst="rect">
            <a:avLst/>
          </a:prstGeom>
        </p:spPr>
        <p:txBody>
          <a:bodyPr tIns="2808000"/>
          <a:lstStyle>
            <a:lvl1pPr marL="0" indent="0" algn="ctr">
              <a:buNone/>
              <a:defRPr sz="1600">
                <a:solidFill>
                  <a:schemeClr val="bg1">
                    <a:lumMod val="50000"/>
                  </a:schemeClr>
                </a:solidFill>
              </a:defRPr>
            </a:lvl1pPr>
          </a:lstStyle>
          <a:p>
            <a:r>
              <a:rPr lang="en-GB" dirty="0"/>
              <a:t>Insert picture click on icon</a:t>
            </a:r>
          </a:p>
        </p:txBody>
      </p:sp>
    </p:spTree>
    <p:extLst>
      <p:ext uri="{BB962C8B-B14F-4D97-AF65-F5344CB8AC3E}">
        <p14:creationId xmlns:p14="http://schemas.microsoft.com/office/powerpoint/2010/main" val="1376616116"/>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346">
          <p15:clr>
            <a:srgbClr val="FBAE40"/>
          </p15:clr>
        </p15:guide>
        <p15:guide id="5" orient="horz" pos="3974">
          <p15:clr>
            <a:srgbClr val="FBAE40"/>
          </p15:clr>
        </p15:guide>
        <p15:guide id="6" orient="horz" pos="2160">
          <p15:clr>
            <a:srgbClr val="FBAE40"/>
          </p15:clr>
        </p15:guide>
        <p15:guide id="7" pos="4294">
          <p15:clr>
            <a:srgbClr val="FBAE40"/>
          </p15:clr>
        </p15:guide>
        <p15:guide id="8" pos="3386">
          <p15:clr>
            <a:srgbClr val="FBAE40"/>
          </p15:clr>
        </p15:guide>
        <p15:guide id="9" orient="horz" pos="572">
          <p15:clr>
            <a:srgbClr val="FBAE40"/>
          </p15:clr>
        </p15:guide>
        <p15:guide id="10" pos="3603">
          <p15:clr>
            <a:srgbClr val="FBAE40"/>
          </p15:clr>
        </p15:guide>
        <p15:guide id="11" pos="40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break with no image">
    <p:spTree>
      <p:nvGrpSpPr>
        <p:cNvPr id="1" name=""/>
        <p:cNvGrpSpPr/>
        <p:nvPr/>
      </p:nvGrpSpPr>
      <p:grpSpPr>
        <a:xfrm>
          <a:off x="0" y="0"/>
          <a:ext cx="0" cy="0"/>
          <a:chOff x="0" y="0"/>
          <a:chExt cx="0" cy="0"/>
        </a:xfrm>
      </p:grpSpPr>
      <p:sp>
        <p:nvSpPr>
          <p:cNvPr id="2" name="Rectangle 1"/>
          <p:cNvSpPr/>
          <p:nvPr userDrawn="1"/>
        </p:nvSpPr>
        <p:spPr>
          <a:xfrm>
            <a:off x="2" y="0"/>
            <a:ext cx="12191998" cy="6858000"/>
          </a:xfrm>
          <a:prstGeom prst="rect">
            <a:avLst/>
          </a:prstGeom>
          <a:solidFill>
            <a:srgbClr val="C924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bg1"/>
              </a:solidFill>
            </a:endParaRPr>
          </a:p>
        </p:txBody>
      </p:sp>
      <p:sp>
        <p:nvSpPr>
          <p:cNvPr id="10" name="Text Placeholder 9"/>
          <p:cNvSpPr>
            <a:spLocks noGrp="1"/>
          </p:cNvSpPr>
          <p:nvPr>
            <p:ph type="body" sz="quarter" idx="11" hasCustomPrompt="1"/>
          </p:nvPr>
        </p:nvSpPr>
        <p:spPr>
          <a:xfrm>
            <a:off x="2" y="0"/>
            <a:ext cx="5375273" cy="6858000"/>
          </a:xfrm>
          <a:prstGeom prst="rect">
            <a:avLst/>
          </a:prstGeom>
          <a:noFill/>
        </p:spPr>
        <p:txBody>
          <a:bodyPr lIns="684000" tIns="1656000" rIns="360000"/>
          <a:lstStyle>
            <a:lvl1pPr marL="0" indent="0" algn="l">
              <a:buFont typeface="Arial" panose="020B0604020202020204" pitchFamily="34" charset="0"/>
              <a:buNone/>
              <a:defRPr lang="fr-FR" sz="3600" b="0" i="0" smtClean="0">
                <a:solidFill>
                  <a:schemeClr val="bg1"/>
                </a:solidFill>
                <a:effectLst/>
                <a:latin typeface="+mj-lt"/>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GB"/>
              <a:t>This layout is a section break with no image.</a:t>
            </a:r>
          </a:p>
        </p:txBody>
      </p:sp>
      <p:sp>
        <p:nvSpPr>
          <p:cNvPr id="18" name="Text Placeholder 7"/>
          <p:cNvSpPr>
            <a:spLocks noGrp="1"/>
          </p:cNvSpPr>
          <p:nvPr>
            <p:ph type="body" sz="quarter" idx="14" hasCustomPrompt="1"/>
          </p:nvPr>
        </p:nvSpPr>
        <p:spPr>
          <a:xfrm>
            <a:off x="6456363" y="1707773"/>
            <a:ext cx="5040312"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bg1"/>
                </a:solidFill>
                <a:effectLst/>
                <a:latin typeface="+mn-l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6365433"/>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701749" y="500707"/>
            <a:ext cx="1274098" cy="0"/>
          </a:xfrm>
          <a:prstGeom prst="line">
            <a:avLst/>
          </a:prstGeom>
          <a:ln w="1016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5159470"/>
      </p:ext>
    </p:extLst>
  </p:cSld>
  <p:clrMapOvr>
    <a:masterClrMapping/>
  </p:clrMapOvr>
  <p:extLst>
    <p:ext uri="{DCECCB84-F9BA-43D5-87BE-67443E8EF086}">
      <p15:sldGuideLst xmlns:p15="http://schemas.microsoft.com/office/powerpoint/2012/main">
        <p15:guide id="1" pos="7242">
          <p15:clr>
            <a:srgbClr val="FBAE40"/>
          </p15:clr>
        </p15:guide>
        <p15:guide id="2" pos="438">
          <p15:clr>
            <a:srgbClr val="FBAE40"/>
          </p15:clr>
        </p15:guide>
        <p15:guide id="3" pos="3840">
          <p15:clr>
            <a:srgbClr val="FBAE40"/>
          </p15:clr>
        </p15:guide>
        <p15:guide id="4" orient="horz" pos="1117">
          <p15:clr>
            <a:srgbClr val="FBAE40"/>
          </p15:clr>
        </p15:guide>
        <p15:guide id="5" orient="horz" pos="3974">
          <p15:clr>
            <a:srgbClr val="FBAE40"/>
          </p15:clr>
        </p15:guide>
        <p15:guide id="6" orient="horz" pos="2160">
          <p15:clr>
            <a:srgbClr val="FBAE40"/>
          </p15:clr>
        </p15:guide>
        <p15:guide id="7" pos="4067">
          <p15:clr>
            <a:srgbClr val="FBAE40"/>
          </p15:clr>
        </p15:guide>
        <p15:guide id="8" pos="3386">
          <p15:clr>
            <a:srgbClr val="FBAE40"/>
          </p15:clr>
        </p15:guide>
        <p15:guide id="9" orient="horz" pos="572">
          <p15:clr>
            <a:srgbClr val="FBAE40"/>
          </p15:clr>
        </p15:guide>
        <p15:guide id="10" pos="3603">
          <p15:clr>
            <a:srgbClr val="FBAE40"/>
          </p15:clr>
        </p15:guide>
        <p15:guide id="11" orient="horz" pos="34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sp>
        <p:nvSpPr>
          <p:cNvPr id="16" name="Text Placeholder 7"/>
          <p:cNvSpPr>
            <a:spLocks noGrp="1"/>
          </p:cNvSpPr>
          <p:nvPr>
            <p:ph type="body" sz="quarter" idx="11" hasCustomPrompt="1"/>
          </p:nvPr>
        </p:nvSpPr>
        <p:spPr>
          <a:xfrm>
            <a:off x="695325" y="908049"/>
            <a:ext cx="5040314" cy="709991"/>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600" b="0" i="0" baseline="0">
                <a:solidFill>
                  <a:srgbClr val="0070C0"/>
                </a:solidFill>
                <a:latin typeface="Arial"/>
                <a:cs typeface="Arial"/>
              </a:defRPr>
            </a:lvl1pPr>
            <a:lvl2pPr marL="457200" indent="0">
              <a:buNone/>
              <a:defRPr sz="1600" baseline="0"/>
            </a:lvl2pPr>
          </a:lstStyle>
          <a:p>
            <a:r>
              <a:rPr lang="en-GB"/>
              <a:t>This is a basic page 2 column layout</a:t>
            </a:r>
          </a:p>
        </p:txBody>
      </p:sp>
      <p:sp>
        <p:nvSpPr>
          <p:cNvPr id="11" name="Text Placeholder 7"/>
          <p:cNvSpPr>
            <a:spLocks noGrp="1"/>
          </p:cNvSpPr>
          <p:nvPr>
            <p:ph type="body" sz="quarter" idx="10" hasCustomPrompt="1"/>
          </p:nvPr>
        </p:nvSpPr>
        <p:spPr>
          <a:xfrm>
            <a:off x="695326" y="2636874"/>
            <a:ext cx="10801350" cy="3671850"/>
          </a:xfrm>
          <a:prstGeom prst="rect">
            <a:avLst/>
          </a:prstGeom>
        </p:spPr>
        <p:txBody>
          <a:bodyPr vert="horz" wrap="square" lIns="0" tIns="0" rIns="0" bIns="0" numCol="2"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latin typeface="Body"/>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r>
              <a:rPr lang="en-GB" err="1"/>
              <a:t>Conferam</a:t>
            </a:r>
            <a:r>
              <a:rPr lang="en-GB"/>
              <a:t> </a:t>
            </a:r>
            <a:r>
              <a:rPr lang="en-GB" err="1"/>
              <a:t>tecum</a:t>
            </a:r>
            <a:r>
              <a:rPr lang="en-GB"/>
              <a:t>, quam </a:t>
            </a:r>
            <a:r>
              <a:rPr lang="en-GB" err="1"/>
              <a:t>cuique</a:t>
            </a:r>
            <a:r>
              <a:rPr lang="en-GB"/>
              <a:t> verso rem </a:t>
            </a:r>
            <a:r>
              <a:rPr lang="en-GB" err="1"/>
              <a:t>subicias</a:t>
            </a:r>
            <a:r>
              <a:rPr lang="en-GB"/>
              <a:t>; </a:t>
            </a:r>
          </a:p>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r>
              <a:rPr lang="en-GB"/>
              <a:t> </a:t>
            </a:r>
            <a:r>
              <a:rPr lang="en-GB" err="1"/>
              <a:t>turpi</a:t>
            </a:r>
            <a:r>
              <a:rPr lang="en-GB"/>
              <a:t> </a:t>
            </a:r>
            <a:r>
              <a:rPr lang="en-GB" err="1"/>
              <a:t>turpius</a:t>
            </a:r>
            <a:r>
              <a:rPr lang="en-GB"/>
              <a:t>. </a:t>
            </a:r>
            <a:r>
              <a:rPr lang="en-GB" err="1"/>
              <a:t>Poterat</a:t>
            </a:r>
            <a:r>
              <a:rPr lang="en-GB"/>
              <a:t> </a:t>
            </a:r>
            <a:r>
              <a:rPr lang="en-GB" err="1"/>
              <a:t>autem</a:t>
            </a:r>
            <a:r>
              <a:rPr lang="en-GB"/>
              <a:t> </a:t>
            </a:r>
            <a:r>
              <a:rPr lang="en-GB" err="1"/>
              <a:t>inpune</a:t>
            </a:r>
            <a:r>
              <a:rPr lang="en-GB"/>
              <a:t>; </a:t>
            </a:r>
            <a:r>
              <a:rPr lang="en-GB" err="1"/>
              <a:t>Ita</a:t>
            </a:r>
            <a:r>
              <a:rPr lang="en-GB"/>
              <a:t> </a:t>
            </a:r>
            <a:r>
              <a:rPr lang="en-GB" err="1"/>
              <a:t>multo</a:t>
            </a:r>
            <a:r>
              <a:rPr lang="en-GB"/>
              <a:t> sanguine </a:t>
            </a:r>
            <a:r>
              <a:rPr lang="en-GB" err="1"/>
              <a:t>profuso</a:t>
            </a:r>
            <a:r>
              <a:rPr lang="en-GB"/>
              <a:t> in </a:t>
            </a:r>
            <a:r>
              <a:rPr lang="en-GB" err="1"/>
              <a:t>laetitia</a:t>
            </a:r>
            <a:r>
              <a:rPr lang="en-GB"/>
              <a:t> et in </a:t>
            </a:r>
            <a:r>
              <a:rPr lang="en-GB" err="1"/>
              <a:t>victoria</a:t>
            </a:r>
            <a:r>
              <a:rPr lang="en-GB"/>
              <a:t> </a:t>
            </a:r>
            <a:r>
              <a:rPr lang="en-GB" err="1"/>
              <a:t>est</a:t>
            </a:r>
            <a:r>
              <a:rPr lang="en-GB"/>
              <a:t> </a:t>
            </a:r>
            <a:r>
              <a:rPr lang="en-GB" err="1"/>
              <a:t>mortuus</a:t>
            </a:r>
            <a:r>
              <a:rPr lang="en-GB"/>
              <a:t>. </a:t>
            </a:r>
            <a:r>
              <a:rPr lang="en-GB" err="1"/>
              <a:t>Atque</a:t>
            </a:r>
            <a:r>
              <a:rPr lang="en-GB"/>
              <a:t> </a:t>
            </a:r>
            <a:r>
              <a:rPr lang="en-GB" err="1"/>
              <a:t>haec</a:t>
            </a:r>
            <a:r>
              <a:rPr lang="en-GB"/>
              <a:t> </a:t>
            </a:r>
            <a:r>
              <a:rPr lang="en-GB" err="1"/>
              <a:t>ita</a:t>
            </a:r>
            <a:r>
              <a:rPr lang="en-GB"/>
              <a:t> </a:t>
            </a:r>
            <a:r>
              <a:rPr lang="en-GB" err="1"/>
              <a:t>iustitiae</a:t>
            </a:r>
            <a:r>
              <a:rPr lang="en-GB"/>
              <a:t> </a:t>
            </a:r>
            <a:r>
              <a:rPr lang="en-GB" err="1"/>
              <a:t>propria</a:t>
            </a:r>
            <a:r>
              <a:rPr lang="en-GB"/>
              <a:t> </a:t>
            </a:r>
            <a:r>
              <a:rPr lang="en-GB" err="1"/>
              <a:t>sunt</a:t>
            </a:r>
            <a:r>
              <a:rPr lang="en-GB"/>
              <a:t>, </a:t>
            </a:r>
            <a:r>
              <a:rPr lang="en-GB" err="1"/>
              <a:t>ut</a:t>
            </a:r>
            <a:r>
              <a:rPr lang="en-GB"/>
              <a:t> </a:t>
            </a:r>
            <a:r>
              <a:rPr lang="en-GB" err="1"/>
              <a:t>sint</a:t>
            </a:r>
            <a:r>
              <a:rPr lang="en-GB"/>
              <a:t> </a:t>
            </a:r>
            <a:r>
              <a:rPr lang="en-GB" err="1"/>
              <a:t>virtutum</a:t>
            </a:r>
            <a:r>
              <a:rPr lang="en-GB"/>
              <a:t> </a:t>
            </a:r>
            <a:r>
              <a:rPr lang="en-GB" err="1"/>
              <a:t>reliquarum</a:t>
            </a:r>
            <a:r>
              <a:rPr lang="en-GB"/>
              <a:t> </a:t>
            </a:r>
            <a:r>
              <a:rPr lang="en-GB" err="1"/>
              <a:t>communia</a:t>
            </a:r>
            <a:r>
              <a:rPr lang="en-GB"/>
              <a:t>. </a:t>
            </a:r>
            <a:r>
              <a:rPr lang="en-GB" err="1"/>
              <a:t>Stulti</a:t>
            </a:r>
            <a:r>
              <a:rPr lang="en-GB"/>
              <a:t> </a:t>
            </a:r>
            <a:r>
              <a:rPr lang="en-GB" err="1"/>
              <a:t>autem</a:t>
            </a:r>
            <a:r>
              <a:rPr lang="en-GB"/>
              <a:t> </a:t>
            </a:r>
            <a:r>
              <a:rPr lang="en-GB" err="1"/>
              <a:t>malorum</a:t>
            </a:r>
            <a:r>
              <a:rPr lang="en-GB"/>
              <a:t> </a:t>
            </a:r>
            <a:r>
              <a:rPr lang="en-GB" err="1"/>
              <a:t>memoria</a:t>
            </a:r>
            <a:r>
              <a:rPr lang="en-GB"/>
              <a:t> </a:t>
            </a:r>
            <a:r>
              <a:rPr lang="en-GB" err="1"/>
              <a:t>torquentur</a:t>
            </a:r>
            <a:r>
              <a:rPr lang="en-GB"/>
              <a:t>, </a:t>
            </a:r>
            <a:r>
              <a:rPr lang="en-GB" err="1"/>
              <a:t>sapientes</a:t>
            </a:r>
            <a:r>
              <a:rPr lang="en-GB"/>
              <a:t> bona </a:t>
            </a:r>
            <a:r>
              <a:rPr lang="en-GB" err="1"/>
              <a:t>praeterita</a:t>
            </a:r>
            <a:r>
              <a:rPr lang="en-GB"/>
              <a:t> grata </a:t>
            </a:r>
            <a:r>
              <a:rPr lang="en-GB" err="1"/>
              <a:t>recordatione</a:t>
            </a:r>
            <a:r>
              <a:rPr lang="en-GB"/>
              <a:t> </a:t>
            </a:r>
            <a:r>
              <a:rPr lang="en-GB" err="1"/>
              <a:t>renovata</a:t>
            </a:r>
            <a:r>
              <a:rPr lang="en-GB"/>
              <a:t> </a:t>
            </a:r>
            <a:r>
              <a:rPr lang="en-GB" err="1"/>
              <a:t>delectant</a:t>
            </a:r>
            <a:r>
              <a:rPr lang="en-GB"/>
              <a:t>. Cur </a:t>
            </a:r>
            <a:r>
              <a:rPr lang="en-GB" err="1"/>
              <a:t>fortior</a:t>
            </a:r>
            <a:r>
              <a:rPr lang="en-GB"/>
              <a:t> sit, </a:t>
            </a:r>
            <a:r>
              <a:rPr lang="en-GB" err="1"/>
              <a:t>si</a:t>
            </a:r>
            <a:r>
              <a:rPr lang="en-GB"/>
              <a:t> </a:t>
            </a:r>
            <a:r>
              <a:rPr lang="en-GB" err="1"/>
              <a:t>illud</a:t>
            </a:r>
            <a:r>
              <a:rPr lang="en-GB"/>
              <a:t>, quod </a:t>
            </a:r>
            <a:r>
              <a:rPr lang="en-GB" err="1"/>
              <a:t>tute</a:t>
            </a:r>
            <a:r>
              <a:rPr lang="en-GB"/>
              <a:t> </a:t>
            </a:r>
            <a:r>
              <a:rPr lang="en-GB" err="1"/>
              <a:t>concedis</a:t>
            </a:r>
            <a:r>
              <a:rPr lang="en-GB"/>
              <a:t>, </a:t>
            </a:r>
            <a:r>
              <a:rPr lang="en-GB" err="1"/>
              <a:t>asperum</a:t>
            </a:r>
            <a:r>
              <a:rPr lang="en-GB"/>
              <a:t> et </a:t>
            </a:r>
            <a:r>
              <a:rPr lang="en-GB" err="1"/>
              <a:t>vix</a:t>
            </a:r>
            <a:r>
              <a:rPr lang="en-GB"/>
              <a:t> </a:t>
            </a:r>
            <a:r>
              <a:rPr lang="en-GB" err="1"/>
              <a:t>ferendum</a:t>
            </a:r>
            <a:r>
              <a:rPr lang="en-GB"/>
              <a:t> </a:t>
            </a:r>
            <a:r>
              <a:rPr lang="en-GB" err="1"/>
              <a:t>putabit</a:t>
            </a:r>
            <a:r>
              <a:rPr lang="en-GB"/>
              <a:t>? </a:t>
            </a:r>
            <a:r>
              <a:rPr lang="en-GB" err="1"/>
              <a:t>Incommoda</a:t>
            </a:r>
            <a:r>
              <a:rPr lang="en-GB"/>
              <a:t> </a:t>
            </a:r>
            <a:r>
              <a:rPr lang="en-GB" err="1"/>
              <a:t>autem</a:t>
            </a:r>
            <a:r>
              <a:rPr lang="en-GB"/>
              <a:t> et </a:t>
            </a:r>
            <a:r>
              <a:rPr lang="en-GB" err="1"/>
              <a:t>commoda-ita</a:t>
            </a:r>
            <a:r>
              <a:rPr lang="en-GB"/>
              <a:t> </a:t>
            </a:r>
            <a:r>
              <a:rPr lang="en-GB" err="1"/>
              <a:t>enim</a:t>
            </a:r>
            <a:r>
              <a:rPr lang="en-GB"/>
              <a:t> </a:t>
            </a:r>
            <a:r>
              <a:rPr lang="en-GB" err="1"/>
              <a:t>estmata</a:t>
            </a:r>
            <a:r>
              <a:rPr lang="en-GB"/>
              <a:t> et </a:t>
            </a:r>
            <a:r>
              <a:rPr lang="en-GB" err="1"/>
              <a:t>dustmata</a:t>
            </a:r>
            <a:r>
              <a:rPr lang="en-GB"/>
              <a:t> </a:t>
            </a:r>
            <a:r>
              <a:rPr lang="en-GB" err="1"/>
              <a:t>appello-communia</a:t>
            </a:r>
            <a:r>
              <a:rPr lang="en-GB"/>
              <a:t> </a:t>
            </a:r>
            <a:r>
              <a:rPr lang="en-GB" err="1"/>
              <a:t>esse</a:t>
            </a:r>
            <a:r>
              <a:rPr lang="en-GB"/>
              <a:t> </a:t>
            </a:r>
            <a:r>
              <a:rPr lang="en-GB" err="1"/>
              <a:t>voluerunt</a:t>
            </a:r>
            <a:r>
              <a:rPr lang="en-GB"/>
              <a:t>, </a:t>
            </a:r>
            <a:r>
              <a:rPr lang="en-GB" err="1"/>
              <a:t>paria</a:t>
            </a:r>
            <a:r>
              <a:rPr lang="en-GB"/>
              <a:t> </a:t>
            </a:r>
            <a:r>
              <a:rPr lang="en-GB" err="1"/>
              <a:t>noluerunt</a:t>
            </a:r>
            <a:r>
              <a:rPr lang="en-GB"/>
              <a:t>.</a:t>
            </a:r>
          </a:p>
        </p:txBody>
      </p:sp>
      <p:sp>
        <p:nvSpPr>
          <p:cNvPr id="19" name="Text Placeholder 7"/>
          <p:cNvSpPr>
            <a:spLocks noGrp="1"/>
          </p:cNvSpPr>
          <p:nvPr>
            <p:ph type="body" sz="quarter" idx="14" hasCustomPrompt="1"/>
          </p:nvPr>
        </p:nvSpPr>
        <p:spPr>
          <a:xfrm>
            <a:off x="6461052" y="908050"/>
            <a:ext cx="5040313" cy="1282402"/>
          </a:xfrm>
          <a:prstGeom prst="rect">
            <a:avLst/>
          </a:prstGeom>
        </p:spPr>
        <p:txBody>
          <a:bodyPr vert="horz" wrap="square" lIns="0" tIns="0" rIns="0" bIns="0">
            <a:spAutoFit/>
          </a:bodyPr>
          <a:lstStyle>
            <a:lvl1pPr marL="0" marR="0" indent="0" algn="l" defTabSz="457200" rtl="0" eaLnBrk="1" fontAlgn="auto" latinLnBrk="0" hangingPunct="1">
              <a:lnSpc>
                <a:spcPts val="25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7" name="Straight Connector 6"/>
          <p:cNvCxnSpPr/>
          <p:nvPr userDrawn="1"/>
        </p:nvCxnSpPr>
        <p:spPr>
          <a:xfrm>
            <a:off x="701749" y="500707"/>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092122"/>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7242" userDrawn="1">
          <p15:clr>
            <a:srgbClr val="FBAE40"/>
          </p15:clr>
        </p15:guide>
        <p15:guide id="4" pos="3613" userDrawn="1">
          <p15:clr>
            <a:srgbClr val="FBAE40"/>
          </p15:clr>
        </p15:guide>
        <p15:guide id="5" pos="4067" userDrawn="1">
          <p15:clr>
            <a:srgbClr val="FBAE40"/>
          </p15:clr>
        </p15:guide>
        <p15:guide id="6" orient="horz" pos="572" userDrawn="1">
          <p15:clr>
            <a:srgbClr val="FBAE40"/>
          </p15:clr>
        </p15:guide>
        <p15:guide id="7" orient="horz" pos="346" userDrawn="1">
          <p15:clr>
            <a:srgbClr val="FBAE40"/>
          </p15:clr>
        </p15:guide>
        <p15:guide id="8" orient="horz" pos="3974" userDrawn="1">
          <p15:clr>
            <a:srgbClr val="FBAE40"/>
          </p15:clr>
        </p15:guide>
        <p15:guide id="9" orient="horz" pos="21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images and tex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701750" y="1759417"/>
            <a:ext cx="5033888" cy="1379437"/>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solidFill>
                  <a:schemeClr val="tx1"/>
                </a:solidFill>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sp>
        <p:nvSpPr>
          <p:cNvPr id="16" name="Text Placeholder 7"/>
          <p:cNvSpPr>
            <a:spLocks noGrp="1"/>
          </p:cNvSpPr>
          <p:nvPr>
            <p:ph type="body" sz="quarter" idx="11" hasCustomPrompt="1"/>
          </p:nvPr>
        </p:nvSpPr>
        <p:spPr>
          <a:xfrm>
            <a:off x="701749" y="918367"/>
            <a:ext cx="5033889" cy="567535"/>
          </a:xfrm>
          <a:prstGeom prst="rect">
            <a:avLst/>
          </a:prstGeom>
          <a:ln w="12700">
            <a:noFill/>
          </a:ln>
        </p:spPr>
        <p:txBody>
          <a:bodyPr vert="horz" lIns="0" tIns="0" rIns="0" bIns="0"/>
          <a:lstStyle>
            <a:lvl1pPr marL="0" marR="0" indent="0" algn="l" defTabSz="457200" rtl="0" eaLnBrk="1" fontAlgn="auto" latinLnBrk="0" hangingPunct="1">
              <a:lnSpc>
                <a:spcPct val="100000"/>
              </a:lnSpc>
              <a:spcBef>
                <a:spcPts val="400"/>
              </a:spcBef>
              <a:spcAft>
                <a:spcPts val="300"/>
              </a:spcAft>
              <a:buClrTx/>
              <a:buSzTx/>
              <a:buFont typeface="Arial"/>
              <a:buNone/>
              <a:tabLst/>
              <a:defRPr sz="2000" b="0" i="0" baseline="0">
                <a:solidFill>
                  <a:srgbClr val="C92446"/>
                </a:solidFill>
                <a:latin typeface="Heading 2"/>
                <a:cs typeface="Arial"/>
              </a:defRPr>
            </a:lvl1pPr>
            <a:lvl2pPr marL="457200" indent="0">
              <a:buNone/>
              <a:defRPr sz="1600" baseline="0"/>
            </a:lvl2pPr>
          </a:lstStyle>
          <a:p>
            <a:r>
              <a:rPr lang="en-GB"/>
              <a:t>This layout has two images with copy</a:t>
            </a:r>
          </a:p>
          <a:p>
            <a:pPr lvl="0"/>
            <a:endParaRPr lang="en-US"/>
          </a:p>
        </p:txBody>
      </p:sp>
      <p:sp>
        <p:nvSpPr>
          <p:cNvPr id="3" name="Picture Placeholder 2"/>
          <p:cNvSpPr>
            <a:spLocks noGrp="1"/>
          </p:cNvSpPr>
          <p:nvPr>
            <p:ph type="pic" sz="quarter" idx="12" hasCustomPrompt="1"/>
          </p:nvPr>
        </p:nvSpPr>
        <p:spPr>
          <a:xfrm>
            <a:off x="6096000" y="2138"/>
            <a:ext cx="6096000" cy="3420000"/>
          </a:xfrm>
          <a:prstGeom prst="rect">
            <a:avLst/>
          </a:prstGeom>
        </p:spPr>
        <p:txBody>
          <a:bodyPr tIns="1080000"/>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1">
                    <a:lumMod val="50000"/>
                  </a:schemeClr>
                </a:solidFill>
              </a:defRPr>
            </a:lvl1pPr>
          </a:lstStyle>
          <a:p>
            <a:r>
              <a:rPr lang="en-GB" dirty="0"/>
              <a:t>Insert picture click on the icon</a:t>
            </a:r>
          </a:p>
        </p:txBody>
      </p:sp>
      <p:sp>
        <p:nvSpPr>
          <p:cNvPr id="10" name="Picture Placeholder 2"/>
          <p:cNvSpPr>
            <a:spLocks noGrp="1"/>
          </p:cNvSpPr>
          <p:nvPr>
            <p:ph type="pic" sz="quarter" idx="13" hasCustomPrompt="1"/>
          </p:nvPr>
        </p:nvSpPr>
        <p:spPr>
          <a:xfrm>
            <a:off x="0" y="3429525"/>
            <a:ext cx="6096000" cy="3420000"/>
          </a:xfrm>
          <a:prstGeom prst="rect">
            <a:avLst/>
          </a:prstGeom>
        </p:spPr>
        <p:txBody>
          <a:bodyPr tIns="1080000"/>
          <a:lstStyle>
            <a:lvl1pPr marL="0" indent="0" algn="ctr">
              <a:buNone/>
              <a:defRPr sz="1600">
                <a:solidFill>
                  <a:schemeClr val="bg1">
                    <a:lumMod val="50000"/>
                  </a:schemeClr>
                </a:solidFill>
              </a:defRPr>
            </a:lvl1pPr>
          </a:lstStyle>
          <a:p>
            <a:r>
              <a:rPr lang="en-GB" dirty="0"/>
              <a:t>Insert picture click on the icon</a:t>
            </a:r>
          </a:p>
        </p:txBody>
      </p:sp>
      <p:sp>
        <p:nvSpPr>
          <p:cNvPr id="11" name="Text Placeholder 7"/>
          <p:cNvSpPr>
            <a:spLocks noGrp="1"/>
          </p:cNvSpPr>
          <p:nvPr>
            <p:ph type="body" sz="quarter" idx="14" hasCustomPrompt="1"/>
          </p:nvPr>
        </p:nvSpPr>
        <p:spPr>
          <a:xfrm>
            <a:off x="6456364" y="3968750"/>
            <a:ext cx="5049836" cy="2339975"/>
          </a:xfrm>
          <a:prstGeom prst="rect">
            <a:avLst/>
          </a:prstGeom>
        </p:spPr>
        <p:txBody>
          <a:bodyPr vert="horz" lIns="0" tIns="0" rIns="0" bIns="0"/>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400" b="0"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7453896"/>
      </p:ext>
    </p:extLst>
  </p:cSld>
  <p:clrMapOvr>
    <a:masterClrMapping/>
  </p:clrMapOvr>
  <p:extLst>
    <p:ext uri="{DCECCB84-F9BA-43D5-87BE-67443E8EF086}">
      <p15:sldGuideLst xmlns:p15="http://schemas.microsoft.com/office/powerpoint/2012/main">
        <p15:guide id="1" pos="3840" userDrawn="1">
          <p15:clr>
            <a:srgbClr val="FBAE40"/>
          </p15:clr>
        </p15:guide>
        <p15:guide id="2" pos="438" userDrawn="1">
          <p15:clr>
            <a:srgbClr val="FBAE40"/>
          </p15:clr>
        </p15:guide>
        <p15:guide id="3" pos="4067" userDrawn="1">
          <p15:clr>
            <a:srgbClr val="FBAE40"/>
          </p15:clr>
        </p15:guide>
        <p15:guide id="4" pos="3613" userDrawn="1">
          <p15:clr>
            <a:srgbClr val="FBAE40"/>
          </p15:clr>
        </p15:guide>
        <p15:guide id="5" pos="7242" userDrawn="1">
          <p15:clr>
            <a:srgbClr val="FBAE40"/>
          </p15:clr>
        </p15:guide>
        <p15:guide id="6" orient="horz" pos="2160" userDrawn="1">
          <p15:clr>
            <a:srgbClr val="FBAE40"/>
          </p15:clr>
        </p15:guide>
        <p15:guide id="7" orient="horz" pos="572" userDrawn="1">
          <p15:clr>
            <a:srgbClr val="FBAE40"/>
          </p15:clr>
        </p15:guide>
        <p15:guide id="8" orient="horz" pos="3974" userDrawn="1">
          <p15:clr>
            <a:srgbClr val="FBAE40"/>
          </p15:clr>
        </p15:guide>
        <p15:guide id="9" orient="horz" pos="2500" userDrawn="1">
          <p15:clr>
            <a:srgbClr val="FBAE40"/>
          </p15:clr>
        </p15:guide>
        <p15:guide id="10" orient="horz" pos="343" userDrawn="1">
          <p15:clr>
            <a:srgbClr val="FBAE40"/>
          </p15:clr>
        </p15:guide>
        <p15:guide id="11" orient="horz" pos="349"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12788" y="900249"/>
            <a:ext cx="5022850"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basic page with an image on the right.</a:t>
            </a:r>
            <a:endParaRPr lang="en-GB"/>
          </a:p>
        </p:txBody>
      </p:sp>
      <p:sp>
        <p:nvSpPr>
          <p:cNvPr id="10" name="Text Placeholder 7"/>
          <p:cNvSpPr>
            <a:spLocks noGrp="1"/>
          </p:cNvSpPr>
          <p:nvPr>
            <p:ph type="body" sz="quarter" idx="10" hasCustomPrompt="1"/>
          </p:nvPr>
        </p:nvSpPr>
        <p:spPr>
          <a:xfrm>
            <a:off x="712788" y="3049435"/>
            <a:ext cx="5022850" cy="3259288"/>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200"/>
              </a:lnSpc>
              <a:spcBef>
                <a:spcPts val="1200"/>
              </a:spcBef>
              <a:spcAft>
                <a:spcPts val="300"/>
              </a:spcAft>
              <a:buClrTx/>
              <a:buSzTx/>
              <a:buFont typeface="Arial"/>
              <a:buNone/>
              <a:tabLst/>
              <a:defRPr lang="en-GB" sz="1400" b="0" i="0" baseline="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 </a:t>
            </a:r>
            <a:r>
              <a:rPr lang="en-GB" err="1"/>
              <a:t>est</a:t>
            </a:r>
            <a:r>
              <a:rPr lang="en-GB"/>
              <a:t> in </a:t>
            </a:r>
            <a:r>
              <a:rPr lang="en-GB" err="1"/>
              <a:t>nobis</a:t>
            </a:r>
            <a:r>
              <a:rPr lang="en-GB"/>
              <a:t> </a:t>
            </a:r>
            <a:r>
              <a:rPr lang="en-GB" err="1"/>
              <a:t>sensus</a:t>
            </a:r>
            <a:r>
              <a:rPr lang="en-GB"/>
              <a:t> </a:t>
            </a:r>
            <a:r>
              <a:rPr lang="en-GB" err="1"/>
              <a:t>acerrimus</a:t>
            </a:r>
            <a:r>
              <a:rPr lang="en-GB"/>
              <a:t>, </a:t>
            </a:r>
            <a:r>
              <a:rPr lang="en-GB" err="1"/>
              <a:t>quibus</a:t>
            </a:r>
            <a:r>
              <a:rPr lang="en-GB"/>
              <a:t> </a:t>
            </a:r>
            <a:r>
              <a:rPr lang="en-GB" err="1"/>
              <a:t>sapientiam</a:t>
            </a:r>
            <a:r>
              <a:rPr lang="en-GB"/>
              <a:t> non </a:t>
            </a:r>
            <a:r>
              <a:rPr lang="en-GB" err="1"/>
              <a:t>cernimus</a:t>
            </a:r>
            <a:r>
              <a:rPr lang="en-GB"/>
              <a:t>. </a:t>
            </a:r>
            <a:r>
              <a:rPr lang="en-GB" err="1"/>
              <a:t>Esse</a:t>
            </a:r>
            <a:r>
              <a:rPr lang="en-GB"/>
              <a:t> </a:t>
            </a:r>
            <a:r>
              <a:rPr lang="en-GB" err="1"/>
              <a:t>enim</a:t>
            </a:r>
            <a:r>
              <a:rPr lang="en-GB"/>
              <a:t> quam </a:t>
            </a:r>
            <a:r>
              <a:rPr lang="en-GB" err="1"/>
              <a:t>vellet</a:t>
            </a:r>
            <a:r>
              <a:rPr lang="en-GB"/>
              <a:t> </a:t>
            </a:r>
            <a:r>
              <a:rPr lang="en-GB" err="1"/>
              <a:t>iniquus</a:t>
            </a:r>
            <a:r>
              <a:rPr lang="en-GB"/>
              <a:t> </a:t>
            </a:r>
            <a:r>
              <a:rPr lang="en-GB" err="1"/>
              <a:t>iustus</a:t>
            </a:r>
            <a:r>
              <a:rPr lang="en-GB"/>
              <a:t> </a:t>
            </a:r>
            <a:r>
              <a:rPr lang="en-GB" err="1"/>
              <a:t>poterat</a:t>
            </a:r>
            <a:r>
              <a:rPr lang="en-GB"/>
              <a:t> </a:t>
            </a:r>
            <a:r>
              <a:rPr lang="en-GB" err="1"/>
              <a:t>inpune</a:t>
            </a:r>
            <a:r>
              <a:rPr lang="en-GB"/>
              <a:t>. Quasi </a:t>
            </a:r>
            <a:r>
              <a:rPr lang="en-GB" err="1"/>
              <a:t>vero</a:t>
            </a:r>
            <a:r>
              <a:rPr lang="en-GB"/>
              <a:t>, </a:t>
            </a:r>
            <a:r>
              <a:rPr lang="en-GB" err="1"/>
              <a:t>inquit</a:t>
            </a:r>
            <a:r>
              <a:rPr lang="en-GB"/>
              <a:t>, </a:t>
            </a:r>
            <a:r>
              <a:rPr lang="en-GB" err="1"/>
              <a:t>perpetua</a:t>
            </a:r>
            <a:r>
              <a:rPr lang="en-GB"/>
              <a:t> </a:t>
            </a:r>
            <a:r>
              <a:rPr lang="en-GB" err="1"/>
              <a:t>oratio</a:t>
            </a:r>
            <a:r>
              <a:rPr lang="en-GB"/>
              <a:t> </a:t>
            </a:r>
            <a:r>
              <a:rPr lang="en-GB" err="1"/>
              <a:t>rhetorum</a:t>
            </a:r>
            <a:r>
              <a:rPr lang="en-GB"/>
              <a:t> </a:t>
            </a:r>
            <a:r>
              <a:rPr lang="en-GB" err="1"/>
              <a:t>solum</a:t>
            </a:r>
            <a:r>
              <a:rPr lang="en-GB"/>
              <a:t>, non </a:t>
            </a:r>
            <a:r>
              <a:rPr lang="en-GB" err="1"/>
              <a:t>etiam</a:t>
            </a:r>
            <a:r>
              <a:rPr lang="en-GB"/>
              <a:t> </a:t>
            </a:r>
            <a:r>
              <a:rPr lang="en-GB" err="1"/>
              <a:t>philosophorum</a:t>
            </a:r>
            <a:r>
              <a:rPr lang="en-GB"/>
              <a:t> sit. Scio </a:t>
            </a:r>
            <a:r>
              <a:rPr lang="en-GB" err="1"/>
              <a:t>enim</a:t>
            </a:r>
            <a:r>
              <a:rPr lang="en-GB"/>
              <a:t> </a:t>
            </a:r>
            <a:r>
              <a:rPr lang="en-GB" err="1"/>
              <a:t>esse</a:t>
            </a:r>
            <a:r>
              <a:rPr lang="en-GB"/>
              <a:t> </a:t>
            </a:r>
            <a:r>
              <a:rPr lang="en-GB" err="1"/>
              <a:t>quosdam</a:t>
            </a:r>
            <a:r>
              <a:rPr lang="en-GB"/>
              <a:t>, qui </a:t>
            </a:r>
            <a:r>
              <a:rPr lang="en-GB" err="1"/>
              <a:t>quavis</a:t>
            </a:r>
            <a:r>
              <a:rPr lang="en-GB"/>
              <a:t> lingua </a:t>
            </a:r>
            <a:r>
              <a:rPr lang="en-GB" err="1"/>
              <a:t>philosophari</a:t>
            </a:r>
            <a:r>
              <a:rPr lang="en-GB"/>
              <a:t> </a:t>
            </a:r>
            <a:r>
              <a:rPr lang="en-GB" err="1"/>
              <a:t>possint</a:t>
            </a:r>
            <a:r>
              <a:rPr lang="en-GB"/>
              <a:t>; </a:t>
            </a:r>
            <a:r>
              <a:rPr lang="en-GB" err="1"/>
              <a:t>Nescio</a:t>
            </a:r>
            <a:r>
              <a:rPr lang="en-GB"/>
              <a:t> quo </a:t>
            </a:r>
            <a:r>
              <a:rPr lang="en-GB" err="1"/>
              <a:t>modo</a:t>
            </a:r>
            <a:r>
              <a:rPr lang="en-GB"/>
              <a:t> </a:t>
            </a:r>
            <a:r>
              <a:rPr lang="en-GB" err="1"/>
              <a:t>praetervolavit</a:t>
            </a:r>
            <a:r>
              <a:rPr lang="en-GB"/>
              <a:t> </a:t>
            </a:r>
            <a:r>
              <a:rPr lang="en-GB" err="1"/>
              <a:t>oratio</a:t>
            </a:r>
            <a:r>
              <a:rPr lang="en-GB"/>
              <a:t>. </a:t>
            </a:r>
            <a:r>
              <a:rPr lang="en-GB" err="1"/>
              <a:t>Ita</a:t>
            </a:r>
            <a:r>
              <a:rPr lang="en-GB"/>
              <a:t> </a:t>
            </a:r>
            <a:r>
              <a:rPr lang="en-GB" err="1"/>
              <a:t>graviter</a:t>
            </a:r>
            <a:r>
              <a:rPr lang="en-GB"/>
              <a:t> et severe </a:t>
            </a:r>
            <a:r>
              <a:rPr lang="en-GB" err="1"/>
              <a:t>voluptatem</a:t>
            </a:r>
            <a:r>
              <a:rPr lang="en-GB"/>
              <a:t> </a:t>
            </a:r>
            <a:r>
              <a:rPr lang="en-GB" err="1"/>
              <a:t>secrevit</a:t>
            </a:r>
            <a:r>
              <a:rPr lang="en-GB"/>
              <a:t> a bono. Duo </a:t>
            </a:r>
            <a:r>
              <a:rPr lang="en-GB" err="1"/>
              <a:t>Reges</a:t>
            </a:r>
            <a:r>
              <a:rPr lang="en-GB"/>
              <a:t>: </a:t>
            </a:r>
            <a:r>
              <a:rPr lang="en-GB" err="1"/>
              <a:t>constructio</a:t>
            </a:r>
            <a:r>
              <a:rPr lang="en-GB"/>
              <a:t> </a:t>
            </a:r>
            <a:r>
              <a:rPr lang="en-GB" err="1"/>
              <a:t>interrete</a:t>
            </a:r>
            <a:r>
              <a:rPr lang="en-GB"/>
              <a:t>. </a:t>
            </a:r>
            <a:r>
              <a:rPr lang="en-GB" err="1"/>
              <a:t>Negat</a:t>
            </a:r>
            <a:r>
              <a:rPr lang="en-GB"/>
              <a:t> </a:t>
            </a:r>
            <a:r>
              <a:rPr lang="en-GB" err="1"/>
              <a:t>enim</a:t>
            </a:r>
            <a:r>
              <a:rPr lang="en-GB"/>
              <a:t> </a:t>
            </a:r>
            <a:r>
              <a:rPr lang="en-GB" err="1"/>
              <a:t>summo</a:t>
            </a:r>
            <a:r>
              <a:rPr lang="en-GB"/>
              <a:t> bono </a:t>
            </a:r>
            <a:r>
              <a:rPr lang="en-GB" err="1"/>
              <a:t>afferre</a:t>
            </a:r>
            <a:r>
              <a:rPr lang="en-GB"/>
              <a:t> </a:t>
            </a:r>
            <a:r>
              <a:rPr lang="en-GB" err="1"/>
              <a:t>incrementum</a:t>
            </a:r>
            <a:r>
              <a:rPr lang="en-GB"/>
              <a:t> diem. </a:t>
            </a:r>
            <a:r>
              <a:rPr lang="en-GB" err="1"/>
              <a:t>Sed</a:t>
            </a:r>
            <a:r>
              <a:rPr lang="en-GB"/>
              <a:t> quid ages tandem, </a:t>
            </a:r>
            <a:r>
              <a:rPr lang="en-GB" err="1"/>
              <a:t>si</a:t>
            </a:r>
            <a:r>
              <a:rPr lang="en-GB"/>
              <a:t> </a:t>
            </a:r>
            <a:r>
              <a:rPr lang="en-GB" err="1"/>
              <a:t>utilitas</a:t>
            </a:r>
            <a:r>
              <a:rPr lang="en-GB"/>
              <a:t> ab </a:t>
            </a:r>
            <a:r>
              <a:rPr lang="en-GB" err="1"/>
              <a:t>amicitia</a:t>
            </a:r>
            <a:r>
              <a:rPr lang="en-GB"/>
              <a:t>, </a:t>
            </a:r>
            <a:r>
              <a:rPr lang="en-GB" err="1"/>
              <a:t>ut</a:t>
            </a:r>
            <a:r>
              <a:rPr lang="en-GB"/>
              <a:t> fit </a:t>
            </a:r>
            <a:r>
              <a:rPr lang="en-GB" err="1"/>
              <a:t>saepe</a:t>
            </a:r>
            <a:r>
              <a:rPr lang="en-GB"/>
              <a:t>, </a:t>
            </a:r>
            <a:r>
              <a:rPr lang="en-GB" err="1"/>
              <a:t>defecerit</a:t>
            </a:r>
            <a:r>
              <a:rPr lang="en-GB"/>
              <a:t>? </a:t>
            </a:r>
          </a:p>
        </p:txBody>
      </p:sp>
      <p:sp>
        <p:nvSpPr>
          <p:cNvPr id="11" name="Picture Placeholder 2"/>
          <p:cNvSpPr>
            <a:spLocks noGrp="1"/>
          </p:cNvSpPr>
          <p:nvPr>
            <p:ph type="pic" sz="quarter" idx="12" hasCustomPrompt="1"/>
          </p:nvPr>
        </p:nvSpPr>
        <p:spPr>
          <a:xfrm>
            <a:off x="6443662" y="900249"/>
            <a:ext cx="5060951" cy="5408476"/>
          </a:xfrm>
          <a:prstGeom prst="rect">
            <a:avLst/>
          </a:prstGeom>
          <a:solidFill>
            <a:schemeClr val="bg1">
              <a:alpha val="80000"/>
            </a:schemeClr>
          </a:solidFill>
        </p:spPr>
        <p:txBody>
          <a:bodyPr tIns="2124000" anchor="t"/>
          <a:lstStyle>
            <a:lvl1pPr marL="0" indent="0" algn="ctr">
              <a:buFont typeface="Arial" panose="020B0604020202020204" pitchFamily="34" charset="0"/>
              <a:buNone/>
              <a:defRPr sz="1600" baseline="0">
                <a:solidFill>
                  <a:schemeClr val="bg1">
                    <a:lumMod val="50000"/>
                  </a:schemeClr>
                </a:solidFill>
              </a:defRPr>
            </a:lvl1pPr>
          </a:lstStyle>
          <a:p>
            <a:r>
              <a:rPr lang="en-GB" dirty="0"/>
              <a:t>Insert picture click icon</a:t>
            </a:r>
          </a:p>
        </p:txBody>
      </p:sp>
      <p:sp>
        <p:nvSpPr>
          <p:cNvPr id="7" name="Text Placeholder 7"/>
          <p:cNvSpPr>
            <a:spLocks noGrp="1"/>
          </p:cNvSpPr>
          <p:nvPr>
            <p:ph type="body" sz="quarter" idx="13" hasCustomPrompt="1"/>
          </p:nvPr>
        </p:nvSpPr>
        <p:spPr>
          <a:xfrm>
            <a:off x="712788" y="2151663"/>
            <a:ext cx="5022850" cy="559777"/>
          </a:xfrm>
          <a:prstGeom prst="rect">
            <a:avLst/>
          </a:prstGeom>
        </p:spPr>
        <p:txBody>
          <a:bodyPr vert="horz" wrap="square" lIns="0" tIns="0" rIns="0" bIns="0" numCol="1" spcCol="720000">
            <a:noAutofit/>
          </a:bodyPr>
          <a:lstStyle>
            <a:lvl1pPr marL="0" marR="0" indent="0" algn="l" defTabSz="457200" rtl="0" eaLnBrk="1" fontAlgn="auto" latinLnBrk="0" hangingPunct="1">
              <a:lnSpc>
                <a:spcPts val="2100"/>
              </a:lnSpc>
              <a:spcBef>
                <a:spcPts val="1200"/>
              </a:spcBef>
              <a:spcAft>
                <a:spcPts val="300"/>
              </a:spcAft>
              <a:buClrTx/>
              <a:buSzTx/>
              <a:buFont typeface="Arial"/>
              <a:buNone/>
              <a:tabLst/>
              <a:defRPr lang="en-GB" sz="1600" b="1" i="0">
                <a:effectLst/>
              </a:defRPr>
            </a:lvl1pPr>
            <a:lvl2pPr marL="457200" indent="0">
              <a:buNone/>
              <a:defRPr sz="1600" baseline="0"/>
            </a:lvl2pPr>
          </a:lstStyle>
          <a:p>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Oculorum</a:t>
            </a:r>
            <a:r>
              <a:rPr lang="en-GB"/>
              <a:t>, </a:t>
            </a:r>
            <a:r>
              <a:rPr lang="en-GB" err="1"/>
              <a:t>inquit</a:t>
            </a:r>
            <a:r>
              <a:rPr lang="en-GB"/>
              <a:t> Plato.</a:t>
            </a:r>
          </a:p>
        </p:txBody>
      </p:sp>
      <p:cxnSp>
        <p:nvCxnSpPr>
          <p:cNvPr id="12" name="Straight Connector 11"/>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4533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613" userDrawn="1">
          <p15:clr>
            <a:srgbClr val="FBAE40"/>
          </p15:clr>
        </p15:guide>
        <p15:guide id="3" pos="3831" userDrawn="1">
          <p15:clr>
            <a:srgbClr val="FBAE40"/>
          </p15:clr>
        </p15:guide>
        <p15:guide id="4" pos="449" userDrawn="1">
          <p15:clr>
            <a:srgbClr val="FBAE40"/>
          </p15:clr>
        </p15:guide>
        <p15:guide id="5" pos="7240" userDrawn="1">
          <p15:clr>
            <a:srgbClr val="FBAE40"/>
          </p15:clr>
        </p15:guide>
        <p15:guide id="6" pos="7247" userDrawn="1">
          <p15:clr>
            <a:srgbClr val="FBAE40"/>
          </p15:clr>
        </p15:guide>
        <p15:guide id="7" pos="4059" userDrawn="1">
          <p15:clr>
            <a:srgbClr val="FBAE40"/>
          </p15:clr>
        </p15:guide>
        <p15:guide id="8" orient="horz" pos="2157" userDrawn="1">
          <p15:clr>
            <a:srgbClr val="FBAE40"/>
          </p15:clr>
        </p15:guide>
        <p15:guide id="9" orient="horz" pos="348" userDrawn="1">
          <p15:clr>
            <a:srgbClr val="FBAE40"/>
          </p15:clr>
        </p15:guide>
        <p15:guide id="10" orient="horz" pos="397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asic page with im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701749" y="900249"/>
            <a:ext cx="8285497" cy="790327"/>
          </a:xfrm>
          <a:prstGeom prst="rect">
            <a:avLst/>
          </a:prstGeom>
        </p:spPr>
        <p:txBody>
          <a:bodyPr lIns="0" tIns="0" rIns="0" bIns="0"/>
          <a:lstStyle>
            <a:lvl1pPr marL="0" indent="0" algn="l">
              <a:buNone/>
              <a:defRPr sz="2600" baseline="0">
                <a:solidFill>
                  <a:srgbClr val="C92446"/>
                </a:solidFill>
                <a:latin typeface="+mj-lt"/>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7" name="Content Placeholder 2"/>
          <p:cNvSpPr>
            <a:spLocks noGrp="1"/>
          </p:cNvSpPr>
          <p:nvPr>
            <p:ph sz="quarter" idx="15" hasCustomPrompt="1"/>
          </p:nvPr>
        </p:nvSpPr>
        <p:spPr>
          <a:xfrm>
            <a:off x="712787" y="2090117"/>
            <a:ext cx="10783887" cy="4218608"/>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cxnSp>
        <p:nvCxnSpPr>
          <p:cNvPr id="6" name="Straight Connector 5"/>
          <p:cNvCxnSpPr/>
          <p:nvPr userDrawn="1"/>
        </p:nvCxnSpPr>
        <p:spPr>
          <a:xfrm>
            <a:off x="701749" y="50070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7518072"/>
      </p:ext>
    </p:extLst>
  </p:cSld>
  <p:clrMapOvr>
    <a:masterClrMapping/>
  </p:clrMapOvr>
  <p:extLst>
    <p:ext uri="{DCECCB84-F9BA-43D5-87BE-67443E8EF086}">
      <p15:sldGuideLst xmlns:p15="http://schemas.microsoft.com/office/powerpoint/2012/main">
        <p15:guide id="1" orient="horz" pos="572">
          <p15:clr>
            <a:srgbClr val="FBAE40"/>
          </p15:clr>
        </p15:guide>
        <p15:guide id="2" pos="3613">
          <p15:clr>
            <a:srgbClr val="FBAE40"/>
          </p15:clr>
        </p15:guide>
        <p15:guide id="3" pos="3831">
          <p15:clr>
            <a:srgbClr val="FBAE40"/>
          </p15:clr>
        </p15:guide>
        <p15:guide id="4" pos="449">
          <p15:clr>
            <a:srgbClr val="FBAE40"/>
          </p15:clr>
        </p15:guide>
        <p15:guide id="5" pos="7240">
          <p15:clr>
            <a:srgbClr val="FBAE40"/>
          </p15:clr>
        </p15:guide>
        <p15:guide id="6" pos="7247">
          <p15:clr>
            <a:srgbClr val="FBAE40"/>
          </p15:clr>
        </p15:guide>
        <p15:guide id="7" pos="4059">
          <p15:clr>
            <a:srgbClr val="FBAE40"/>
          </p15:clr>
        </p15:guide>
        <p15:guide id="8" orient="horz" pos="2157">
          <p15:clr>
            <a:srgbClr val="FBAE40"/>
          </p15:clr>
        </p15:guide>
        <p15:guide id="9" orient="horz" pos="348">
          <p15:clr>
            <a:srgbClr val="FBAE40"/>
          </p15:clr>
        </p15:guide>
        <p15:guide id="10" orient="horz" pos="397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ext page">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1768476" y="908050"/>
            <a:ext cx="8655050" cy="729790"/>
          </a:xfrm>
          <a:prstGeom prst="rect">
            <a:avLst/>
          </a:prstGeom>
        </p:spPr>
        <p:txBody>
          <a:bodyPr lIns="0" tIns="0" rIns="0" bIns="0"/>
          <a:lstStyle>
            <a:lvl1pPr marL="0" indent="0" algn="ctr">
              <a:buNone/>
              <a:defRPr sz="2600">
                <a:solidFill>
                  <a:srgbClr val="0070C0"/>
                </a:solidFill>
              </a:defRPr>
            </a:lvl1pPr>
            <a:lvl2pPr marL="457200" indent="0" algn="ctr">
              <a:buNone/>
              <a:defRPr sz="2600"/>
            </a:lvl2pPr>
            <a:lvl3pPr marL="914400" indent="0" algn="ctr">
              <a:buNone/>
              <a:defRPr sz="2600"/>
            </a:lvl3pPr>
            <a:lvl4pPr marL="1371600" indent="0" algn="ctr">
              <a:buNone/>
              <a:defRPr sz="2600"/>
            </a:lvl4pPr>
            <a:lvl5pPr marL="1828800" indent="0" algn="ctr">
              <a:buNone/>
              <a:defRPr sz="2600"/>
            </a:lvl5pPr>
          </a:lstStyle>
          <a:p>
            <a:pPr lvl="0"/>
            <a:r>
              <a:rPr lang="en-US"/>
              <a:t>This layout is for tables, graphs and other media.</a:t>
            </a:r>
            <a:endParaRPr lang="en-GB"/>
          </a:p>
        </p:txBody>
      </p:sp>
      <p:sp>
        <p:nvSpPr>
          <p:cNvPr id="17" name="Text Placeholder 7"/>
          <p:cNvSpPr>
            <a:spLocks noGrp="1"/>
          </p:cNvSpPr>
          <p:nvPr>
            <p:ph type="body" sz="quarter" idx="14" hasCustomPrompt="1"/>
          </p:nvPr>
        </p:nvSpPr>
        <p:spPr>
          <a:xfrm>
            <a:off x="1768476" y="1678676"/>
            <a:ext cx="8655050" cy="720367"/>
          </a:xfrm>
          <a:prstGeom prst="rect">
            <a:avLst/>
          </a:prstGeom>
        </p:spPr>
        <p:txBody>
          <a:bodyPr vert="horz" lIns="0" tIns="180000" rIns="0" bIns="0">
            <a:spAutoFit/>
          </a:bodyPr>
          <a:lstStyle>
            <a:lvl1pPr marL="0" marR="0" indent="0" algn="ctr" defTabSz="457200" rtl="0" eaLnBrk="1" fontAlgn="auto" latinLnBrk="0" hangingPunct="1">
              <a:lnSpc>
                <a:spcPts val="2100"/>
              </a:lnSpc>
              <a:spcBef>
                <a:spcPts val="1200"/>
              </a:spcBef>
              <a:spcAft>
                <a:spcPts val="300"/>
              </a:spcAft>
              <a:buClrTx/>
              <a:buSzTx/>
              <a:buFont typeface="Arial"/>
              <a:buNone/>
              <a:tabLst/>
              <a:defRPr lang="en-GB" sz="1800" b="0" i="0">
                <a:solidFill>
                  <a:schemeClr val="tx1">
                    <a:lumMod val="65000"/>
                    <a:lumOff val="35000"/>
                  </a:schemeClr>
                </a:solidFill>
                <a:effectLst/>
              </a:defRPr>
            </a:lvl1pPr>
            <a:lvl2pPr marL="457200" indent="0">
              <a:buNone/>
              <a:defRPr sz="1600" baseline="0"/>
            </a:lvl2pPr>
          </a:lstStyle>
          <a:p>
            <a:r>
              <a:rPr lang="en-GB" err="1"/>
              <a:t>Expressa</a:t>
            </a:r>
            <a:r>
              <a:rPr lang="en-GB"/>
              <a:t> </a:t>
            </a:r>
            <a:r>
              <a:rPr lang="en-GB" err="1"/>
              <a:t>vero</a:t>
            </a:r>
            <a:r>
              <a:rPr lang="en-GB"/>
              <a:t> in </a:t>
            </a:r>
            <a:r>
              <a:rPr lang="en-GB" err="1"/>
              <a:t>iis</a:t>
            </a:r>
            <a:r>
              <a:rPr lang="en-GB"/>
              <a:t> </a:t>
            </a:r>
            <a:r>
              <a:rPr lang="en-GB" err="1"/>
              <a:t>aetatibus</a:t>
            </a:r>
            <a:r>
              <a:rPr lang="en-GB"/>
              <a:t>, quae </a:t>
            </a:r>
            <a:r>
              <a:rPr lang="en-GB" err="1"/>
              <a:t>iam</a:t>
            </a:r>
            <a:r>
              <a:rPr lang="en-GB"/>
              <a:t> </a:t>
            </a:r>
            <a:r>
              <a:rPr lang="en-GB" err="1"/>
              <a:t>confirmatae</a:t>
            </a:r>
            <a:r>
              <a:rPr lang="en-GB"/>
              <a:t> </a:t>
            </a:r>
            <a:r>
              <a:rPr lang="en-GB" err="1"/>
              <a:t>sunt</a:t>
            </a:r>
            <a:r>
              <a:rPr lang="en-GB"/>
              <a:t>. Quid Zeno? </a:t>
            </a:r>
            <a:r>
              <a:rPr lang="en-GB" err="1"/>
              <a:t>Iam</a:t>
            </a:r>
            <a:r>
              <a:rPr lang="en-GB"/>
              <a:t> in </a:t>
            </a:r>
            <a:r>
              <a:rPr lang="en-GB" err="1"/>
              <a:t>altera</a:t>
            </a:r>
            <a:r>
              <a:rPr lang="en-GB"/>
              <a:t> </a:t>
            </a:r>
            <a:r>
              <a:rPr lang="en-GB" err="1"/>
              <a:t>philosophiae</a:t>
            </a:r>
            <a:r>
              <a:rPr lang="en-GB"/>
              <a:t> parte. </a:t>
            </a:r>
            <a:r>
              <a:rPr lang="en-GB" err="1"/>
              <a:t>Hunc</a:t>
            </a:r>
            <a:r>
              <a:rPr lang="en-GB"/>
              <a:t> </a:t>
            </a:r>
            <a:r>
              <a:rPr lang="en-GB" err="1"/>
              <a:t>vos</a:t>
            </a:r>
            <a:r>
              <a:rPr lang="en-GB"/>
              <a:t> </a:t>
            </a:r>
            <a:r>
              <a:rPr lang="en-GB" err="1"/>
              <a:t>beatum</a:t>
            </a:r>
            <a:r>
              <a:rPr lang="en-GB"/>
              <a:t>; </a:t>
            </a:r>
            <a:r>
              <a:rPr lang="en-GB" err="1"/>
              <a:t>Quia</a:t>
            </a:r>
            <a:r>
              <a:rPr lang="en-GB"/>
              <a:t> </a:t>
            </a:r>
            <a:r>
              <a:rPr lang="en-GB" err="1"/>
              <a:t>nec</a:t>
            </a:r>
            <a:r>
              <a:rPr lang="en-GB"/>
              <a:t> </a:t>
            </a:r>
            <a:r>
              <a:rPr lang="en-GB" err="1"/>
              <a:t>honesto</a:t>
            </a:r>
            <a:r>
              <a:rPr lang="en-GB"/>
              <a:t> </a:t>
            </a:r>
            <a:r>
              <a:rPr lang="en-GB" err="1"/>
              <a:t>quic</a:t>
            </a:r>
            <a:r>
              <a:rPr lang="en-GB"/>
              <a:t> quam </a:t>
            </a:r>
            <a:r>
              <a:rPr lang="en-GB" err="1"/>
              <a:t>honestius</a:t>
            </a:r>
            <a:r>
              <a:rPr lang="en-GB"/>
              <a:t> </a:t>
            </a:r>
            <a:r>
              <a:rPr lang="en-GB" err="1"/>
              <a:t>nec</a:t>
            </a:r>
            <a:endParaRPr lang="en-GB"/>
          </a:p>
        </p:txBody>
      </p:sp>
      <p:cxnSp>
        <p:nvCxnSpPr>
          <p:cNvPr id="22" name="Straight Connector 21"/>
          <p:cNvCxnSpPr/>
          <p:nvPr userDrawn="1"/>
        </p:nvCxnSpPr>
        <p:spPr>
          <a:xfrm>
            <a:off x="5456572" y="501126"/>
            <a:ext cx="1274098" cy="0"/>
          </a:xfrm>
          <a:prstGeom prst="line">
            <a:avLst/>
          </a:prstGeom>
          <a:ln w="101600">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quarter" idx="15" hasCustomPrompt="1"/>
          </p:nvPr>
        </p:nvSpPr>
        <p:spPr>
          <a:xfrm>
            <a:off x="695325" y="2786063"/>
            <a:ext cx="10801350" cy="3522662"/>
          </a:xfrm>
          <a:prstGeom prst="rect">
            <a:avLst/>
          </a:prstGeom>
        </p:spPr>
        <p:txBody>
          <a:bodyPr tIns="864000"/>
          <a:lstStyle>
            <a:lvl1pPr marL="0" indent="0" algn="ctr">
              <a:buNone/>
              <a:defRPr sz="1600" baseline="0">
                <a:solidFill>
                  <a:schemeClr val="bg1">
                    <a:lumMod val="50000"/>
                  </a:schemeClr>
                </a:solidFill>
              </a:defRPr>
            </a:lvl1pPr>
          </a:lstStyle>
          <a:p>
            <a:pPr lvl="0"/>
            <a:r>
              <a:rPr lang="en-US"/>
              <a:t>Insert graph or table click on the icon</a:t>
            </a:r>
            <a:endParaRPr lang="en-GB"/>
          </a:p>
        </p:txBody>
      </p:sp>
    </p:spTree>
    <p:extLst>
      <p:ext uri="{BB962C8B-B14F-4D97-AF65-F5344CB8AC3E}">
        <p14:creationId xmlns:p14="http://schemas.microsoft.com/office/powerpoint/2010/main" val="193531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613" userDrawn="1">
          <p15:clr>
            <a:srgbClr val="FBAE40"/>
          </p15:clr>
        </p15:guide>
        <p15:guide id="4" pos="4067" userDrawn="1">
          <p15:clr>
            <a:srgbClr val="FBAE40"/>
          </p15:clr>
        </p15:guide>
        <p15:guide id="5" pos="438" userDrawn="1">
          <p15:clr>
            <a:srgbClr val="FBAE40"/>
          </p15:clr>
        </p15:guide>
        <p15:guide id="6" pos="7242" userDrawn="1">
          <p15:clr>
            <a:srgbClr val="FBAE40"/>
          </p15:clr>
        </p15:guide>
        <p15:guide id="7" orient="horz" pos="3974" userDrawn="1">
          <p15:clr>
            <a:srgbClr val="FBAE40"/>
          </p15:clr>
        </p15:guide>
        <p15:guide id="8" orient="horz" pos="572" userDrawn="1">
          <p15:clr>
            <a:srgbClr val="FBAE40"/>
          </p15:clr>
        </p15:guide>
        <p15:guide id="9" orient="horz" pos="34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page">
    <p:spTree>
      <p:nvGrpSpPr>
        <p:cNvPr id="1" name=""/>
        <p:cNvGrpSpPr/>
        <p:nvPr/>
      </p:nvGrpSpPr>
      <p:grpSpPr>
        <a:xfrm>
          <a:off x="0" y="0"/>
          <a:ext cx="0" cy="0"/>
          <a:chOff x="0" y="0"/>
          <a:chExt cx="0" cy="0"/>
        </a:xfrm>
      </p:grpSpPr>
      <p:sp>
        <p:nvSpPr>
          <p:cNvPr id="8" name="Rectangle 7"/>
          <p:cNvSpPr/>
          <p:nvPr userDrawn="1"/>
        </p:nvSpPr>
        <p:spPr>
          <a:xfrm>
            <a:off x="0" y="0"/>
            <a:ext cx="12192000" cy="6858001"/>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ext Placeholder 9"/>
          <p:cNvSpPr>
            <a:spLocks noGrp="1"/>
          </p:cNvSpPr>
          <p:nvPr>
            <p:ph type="body" sz="quarter" idx="11" hasCustomPrompt="1"/>
          </p:nvPr>
        </p:nvSpPr>
        <p:spPr>
          <a:xfrm>
            <a:off x="0" y="-1"/>
            <a:ext cx="12192000" cy="6858001"/>
          </a:xfrm>
          <a:prstGeom prst="rect">
            <a:avLst/>
          </a:prstGeom>
          <a:noFill/>
        </p:spPr>
        <p:txBody>
          <a:bodyPr lIns="720000" tIns="2628000" rIns="3600000"/>
          <a:lstStyle>
            <a:lvl1pPr marL="0" indent="0" algn="l">
              <a:lnSpc>
                <a:spcPts val="4600"/>
              </a:lnSpc>
              <a:buFont typeface="Arial" panose="020B0604020202020204" pitchFamily="34" charset="0"/>
              <a:buNone/>
              <a:defRPr lang="fr-FR" sz="3600" b="0" i="0" baseline="0" smtClean="0">
                <a:solidFill>
                  <a:schemeClr val="bg1"/>
                </a:solidFill>
                <a:effectLst/>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End of presentation – Thanks for attending and any other questions</a:t>
            </a:r>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776675" y="5596663"/>
            <a:ext cx="720000" cy="720000"/>
          </a:xfrm>
          <a:prstGeom prst="rect">
            <a:avLst/>
          </a:prstGeom>
        </p:spPr>
      </p:pic>
      <p:cxnSp>
        <p:nvCxnSpPr>
          <p:cNvPr id="6" name="Straight Connector 5"/>
          <p:cNvCxnSpPr/>
          <p:nvPr userDrawn="1"/>
        </p:nvCxnSpPr>
        <p:spPr>
          <a:xfrm>
            <a:off x="701749" y="2310457"/>
            <a:ext cx="1274098" cy="0"/>
          </a:xfrm>
          <a:prstGeom prst="line">
            <a:avLst/>
          </a:prstGeom>
          <a:ln w="101600">
            <a:solidFill>
              <a:srgbClr val="C92446"/>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userDrawn="1"/>
        </p:nvSpPr>
        <p:spPr>
          <a:xfrm>
            <a:off x="701749" y="6178652"/>
            <a:ext cx="3043774" cy="184666"/>
          </a:xfrm>
          <a:prstGeom prst="rect">
            <a:avLst/>
          </a:prstGeom>
          <a:noFill/>
        </p:spPr>
        <p:txBody>
          <a:bodyPr wrap="square" lIns="0" tIns="0" rIns="0" bIns="0" rtlCol="0">
            <a:spAutoFit/>
          </a:bodyPr>
          <a:lstStyle/>
          <a:p>
            <a:r>
              <a:rPr lang="en-GB" sz="1200" dirty="0">
                <a:solidFill>
                  <a:schemeClr val="bg1"/>
                </a:solidFill>
              </a:rPr>
              <a:t>Registered Charity number: </a:t>
            </a:r>
            <a:r>
              <a:rPr lang="en-GB" sz="1200" b="0" i="0" kern="1200" dirty="0">
                <a:solidFill>
                  <a:schemeClr val="bg1"/>
                </a:solidFill>
                <a:effectLst/>
                <a:latin typeface="+mn-lt"/>
                <a:ea typeface="+mn-ea"/>
                <a:cs typeface="+mn-cs"/>
              </a:rPr>
              <a:t>213121</a:t>
            </a:r>
            <a:r>
              <a:rPr lang="en-GB" sz="1200" dirty="0">
                <a:solidFill>
                  <a:schemeClr val="bg1"/>
                </a:solidFill>
              </a:rPr>
              <a:t> </a:t>
            </a:r>
          </a:p>
        </p:txBody>
      </p:sp>
    </p:spTree>
    <p:extLst>
      <p:ext uri="{BB962C8B-B14F-4D97-AF65-F5344CB8AC3E}">
        <p14:creationId xmlns:p14="http://schemas.microsoft.com/office/powerpoint/2010/main" val="904402460"/>
      </p:ext>
    </p:extLst>
  </p:cSld>
  <p:clrMapOvr>
    <a:masterClrMapping/>
  </p:clrMapOvr>
  <p:extLst>
    <p:ext uri="{DCECCB84-F9BA-43D5-87BE-67443E8EF086}">
      <p15:sldGuideLst xmlns:p15="http://schemas.microsoft.com/office/powerpoint/2012/main">
        <p15:guide id="1" pos="438" userDrawn="1">
          <p15:clr>
            <a:srgbClr val="FBAE40"/>
          </p15:clr>
        </p15:guide>
        <p15:guide id="2" pos="3850" userDrawn="1">
          <p15:clr>
            <a:srgbClr val="FBAE40"/>
          </p15:clr>
        </p15:guide>
        <p15:guide id="4" pos="7242" userDrawn="1">
          <p15:clr>
            <a:srgbClr val="FBAE40"/>
          </p15:clr>
        </p15:guide>
        <p15:guide id="5" orient="horz" pos="346" userDrawn="1">
          <p15:clr>
            <a:srgbClr val="FBAE40"/>
          </p15:clr>
        </p15:guide>
        <p15:guide id="6" orient="horz" pos="2151" userDrawn="1">
          <p15:clr>
            <a:srgbClr val="FBAE40"/>
          </p15:clr>
        </p15:guide>
        <p15:guide id="7" orient="horz" pos="397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486744"/>
      </p:ext>
    </p:extLst>
  </p:cSld>
  <p:clrMap bg1="lt1" tx1="dk1" bg2="lt2" tx2="dk2" accent1="accent1" accent2="accent2" accent3="accent3" accent4="accent4" accent5="accent5" accent6="accent6" hlink="hlink" folHlink="folHlink"/>
  <p:sldLayoutIdLst>
    <p:sldLayoutId id="2147483776" r:id="rId1"/>
    <p:sldLayoutId id="2147483763" r:id="rId2"/>
    <p:sldLayoutId id="2147483779" r:id="rId3"/>
    <p:sldLayoutId id="2147483774" r:id="rId4"/>
    <p:sldLayoutId id="2147483781" r:id="rId5"/>
    <p:sldLayoutId id="2147483772" r:id="rId6"/>
    <p:sldLayoutId id="2147483770" r:id="rId7"/>
    <p:sldLayoutId id="2147483777" r:id="rId8"/>
    <p:sldLayoutId id="2147483784" r:id="rId9"/>
    <p:sldLayoutId id="2147483785" r:id="rId10"/>
    <p:sldLayoutId id="2147483786" r:id="rId11"/>
    <p:sldLayoutId id="2147483787" r:id="rId12"/>
    <p:sldLayoutId id="2147483788" r:id="rId13"/>
    <p:sldLayoutId id="2147483782" r:id="rId14"/>
    <p:sldLayoutId id="2147483783" r:id="rId15"/>
    <p:sldLayoutId id="2147483769" r:id="rId16"/>
    <p:sldLayoutId id="2147483773" r:id="rId17"/>
    <p:sldLayoutId id="2147483780" r:id="rId18"/>
    <p:sldLayoutId id="2147483775" r:id="rId19"/>
    <p:sldLayoutId id="2147483767" r:id="rId20"/>
    <p:sldLayoutId id="2147483768" r:id="rId21"/>
    <p:sldLayoutId id="2147483765" r:id="rId22"/>
    <p:sldLayoutId id="2147483771" r:id="rId23"/>
    <p:sldLayoutId id="2147483764" r:id="rId24"/>
    <p:sldLayoutId id="2147483652" r:id="rId25"/>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1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1.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2.xml"/><Relationship Id="rId1" Type="http://schemas.openxmlformats.org/officeDocument/2006/relationships/tags" Target="../tags/tag3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2.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2.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12.xml"/><Relationship Id="rId1" Type="http://schemas.openxmlformats.org/officeDocument/2006/relationships/tags" Target="../tags/tag4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12.xml"/><Relationship Id="rId1" Type="http://schemas.openxmlformats.org/officeDocument/2006/relationships/tags" Target="../tags/tag4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12.xml"/><Relationship Id="rId1" Type="http://schemas.openxmlformats.org/officeDocument/2006/relationships/tags" Target="../tags/tag4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2.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4.xml"/></Relationships>
</file>

<file path=ppt/slides/_rels/slide6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2.xml"/><Relationship Id="rId1" Type="http://schemas.openxmlformats.org/officeDocument/2006/relationships/tags" Target="../tags/tag65.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12.xml"/><Relationship Id="rId1" Type="http://schemas.openxmlformats.org/officeDocument/2006/relationships/tags" Target="../tags/tag6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7.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8.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9.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0.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1.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73.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74.xml"/><Relationship Id="rId4" Type="http://schemas.openxmlformats.org/officeDocument/2006/relationships/image" Target="../media/image5.jpe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5.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6.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7.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8.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9.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80.xml"/><Relationship Id="rId4" Type="http://schemas.openxmlformats.org/officeDocument/2006/relationships/image" Target="../media/image13.jpe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1.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2.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3.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4.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5.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6.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7.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8.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9.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0.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1.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92.xml"/><Relationship Id="rId4" Type="http://schemas.openxmlformats.org/officeDocument/2006/relationships/image" Target="../media/image5.jpeg"/></Relationships>
</file>

<file path=ppt/slides/_rels/slide9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2.xml"/><Relationship Id="rId1" Type="http://schemas.openxmlformats.org/officeDocument/2006/relationships/tags" Target="../tags/tag93.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4.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5.xml"/></Relationships>
</file>

<file path=ppt/slides/_rels/slide9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9.xml"/><Relationship Id="rId1" Type="http://schemas.openxmlformats.org/officeDocument/2006/relationships/tags" Target="../tags/tag9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97.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98.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8F855-536D-4165-BE0E-899155BFBDAA}"/>
              </a:ext>
            </a:extLst>
          </p:cNvPr>
          <p:cNvSpPr>
            <a:spLocks noGrp="1"/>
          </p:cNvSpPr>
          <p:nvPr>
            <p:ph type="body" sz="quarter" idx="11"/>
          </p:nvPr>
        </p:nvSpPr>
        <p:spPr/>
        <p:txBody>
          <a:bodyPr/>
          <a:lstStyle/>
          <a:p>
            <a:r>
              <a:rPr lang="en-GB" dirty="0">
                <a:cs typeface="Arial" panose="020B0604020202020204" pitchFamily="34" charset="0"/>
              </a:rPr>
              <a:t>Level 4 </a:t>
            </a:r>
            <a:r>
              <a:rPr lang="en-GB" kern="0" dirty="0">
                <a:effectLst/>
                <a:ea typeface="Times New Roman" panose="02020603050405020304" pitchFamily="18" charset="0"/>
              </a:rPr>
              <a:t>Applied Nutrition for Health, Wellness, Weight Management, and Sports Performance (610/2287/1)</a:t>
            </a:r>
          </a:p>
          <a:p>
            <a:endParaRPr lang="en-GB" kern="0" dirty="0">
              <a:ea typeface="Calibri" panose="020F0502020204030204" pitchFamily="34" charset="0"/>
              <a:cs typeface="Arial" panose="020B0604020202020204" pitchFamily="34" charset="0"/>
            </a:endParaRPr>
          </a:p>
          <a:p>
            <a:endParaRPr lang="en-GB" kern="0" dirty="0">
              <a:ea typeface="Calibri" panose="020F0502020204030204" pitchFamily="34" charset="0"/>
              <a:cs typeface="Arial" panose="020B0604020202020204" pitchFamily="34" charset="0"/>
            </a:endParaRPr>
          </a:p>
          <a:p>
            <a:r>
              <a:rPr lang="en-GB" kern="0" dirty="0">
                <a:ea typeface="Calibri" panose="020F0502020204030204" pitchFamily="34" charset="0"/>
                <a:cs typeface="Arial" panose="020B0604020202020204" pitchFamily="34" charset="0"/>
              </a:rPr>
              <a:t>Applying the principles of nutrition </a:t>
            </a:r>
            <a:endParaRPr lang="en-GB" dirty="0">
              <a:ea typeface="Calibri" panose="020F0502020204030204" pitchFamily="34" charset="0"/>
              <a:cs typeface="Arial" panose="020B0604020202020204" pitchFamily="34" charset="0"/>
            </a:endParaRPr>
          </a:p>
          <a:p>
            <a:endParaRPr lang="en-GB" dirty="0">
              <a:solidFill>
                <a:prstClr val="white"/>
              </a:solidFill>
            </a:endParaRPr>
          </a:p>
        </p:txBody>
      </p:sp>
    </p:spTree>
    <p:custDataLst>
      <p:tags r:id="rId1"/>
    </p:custDataLst>
    <p:extLst>
      <p:ext uri="{BB962C8B-B14F-4D97-AF65-F5344CB8AC3E}">
        <p14:creationId xmlns:p14="http://schemas.microsoft.com/office/powerpoint/2010/main" val="3503750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3324-F4B6-A9EF-0D30-77B649D0FB9D}"/>
            </a:ext>
          </a:extLst>
        </p:cNvPr>
        <p:cNvGrpSpPr/>
        <p:nvPr/>
      </p:nvGrpSpPr>
      <p:grpSpPr>
        <a:xfrm>
          <a:off x="0" y="0"/>
          <a:ext cx="0" cy="0"/>
          <a:chOff x="0" y="0"/>
          <a:chExt cx="0" cy="0"/>
        </a:xfrm>
      </p:grpSpPr>
      <p:sp>
        <p:nvSpPr>
          <p:cNvPr id="5122" name="Rectangle 6">
            <a:extLst>
              <a:ext uri="{FF2B5EF4-FFF2-40B4-BE49-F238E27FC236}">
                <a16:creationId xmlns:a16="http://schemas.microsoft.com/office/drawing/2014/main" id="{1F5F0F50-87FD-8808-1C80-1BF3089F4CEA}"/>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dirty="0"/>
              <a:t> </a:t>
            </a:r>
            <a:endParaRPr lang="en-US" altLang="en-US" sz="2800" dirty="0"/>
          </a:p>
        </p:txBody>
      </p:sp>
      <p:sp>
        <p:nvSpPr>
          <p:cNvPr id="3" name="Text Placeholder 2">
            <a:extLst>
              <a:ext uri="{FF2B5EF4-FFF2-40B4-BE49-F238E27FC236}">
                <a16:creationId xmlns:a16="http://schemas.microsoft.com/office/drawing/2014/main" id="{61CCF4C0-9FF0-ED21-4E21-F3A64372551C}"/>
              </a:ext>
            </a:extLst>
          </p:cNvPr>
          <p:cNvSpPr>
            <a:spLocks noGrp="1"/>
          </p:cNvSpPr>
          <p:nvPr>
            <p:ph type="body" sz="quarter" idx="11"/>
          </p:nvPr>
        </p:nvSpPr>
        <p:spPr>
          <a:xfrm>
            <a:off x="695324" y="908049"/>
            <a:ext cx="10801349" cy="709991"/>
          </a:xfrm>
        </p:spPr>
        <p:txBody>
          <a:bodyPr/>
          <a:lstStyle/>
          <a:p>
            <a:r>
              <a:rPr lang="en-GB" altLang="en-US" dirty="0"/>
              <a:t>Lesson content</a:t>
            </a:r>
            <a:endParaRPr lang="en-GB" dirty="0"/>
          </a:p>
        </p:txBody>
      </p:sp>
      <p:sp>
        <p:nvSpPr>
          <p:cNvPr id="2" name="Text Placeholder 1">
            <a:extLst>
              <a:ext uri="{FF2B5EF4-FFF2-40B4-BE49-F238E27FC236}">
                <a16:creationId xmlns:a16="http://schemas.microsoft.com/office/drawing/2014/main" id="{B9C52453-9837-EDE1-60FC-DFEA34C6481D}"/>
              </a:ext>
            </a:extLst>
          </p:cNvPr>
          <p:cNvSpPr>
            <a:spLocks noGrp="1"/>
          </p:cNvSpPr>
          <p:nvPr>
            <p:ph type="body" sz="quarter" idx="10"/>
          </p:nvPr>
        </p:nvSpPr>
        <p:spPr>
          <a:xfrm>
            <a:off x="695324" y="1618040"/>
            <a:ext cx="10938957" cy="4586845"/>
          </a:xfrm>
        </p:spPr>
        <p:txBody>
          <a:bodyPr numCol="1"/>
          <a:lstStyle/>
          <a:p>
            <a:pPr marL="457200">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pPr marL="285750" indent="-285750">
              <a:lnSpc>
                <a:spcPct val="200000"/>
              </a:lnSpc>
              <a:spcBef>
                <a:spcPct val="0"/>
              </a:spcBef>
              <a:buFont typeface="Arial" panose="020B0604020202020204" pitchFamily="34" charset="0"/>
              <a:buChar char="•"/>
            </a:pPr>
            <a:endParaRPr lang="en-GB" sz="1800" dirty="0">
              <a:latin typeface="+mn-lt"/>
            </a:endParaRPr>
          </a:p>
        </p:txBody>
      </p:sp>
      <p:sp>
        <p:nvSpPr>
          <p:cNvPr id="5" name="TextBox 4">
            <a:extLst>
              <a:ext uri="{FF2B5EF4-FFF2-40B4-BE49-F238E27FC236}">
                <a16:creationId xmlns:a16="http://schemas.microsoft.com/office/drawing/2014/main" id="{615388E5-269D-245D-8CFC-5805907D94C0}"/>
              </a:ext>
            </a:extLst>
          </p:cNvPr>
          <p:cNvSpPr txBox="1"/>
          <p:nvPr/>
        </p:nvSpPr>
        <p:spPr>
          <a:xfrm>
            <a:off x="695324" y="1618040"/>
            <a:ext cx="11112363" cy="4214487"/>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H</a:t>
            </a:r>
            <a:r>
              <a:rPr lang="en-GB" sz="1800" dirty="0">
                <a:effectLst/>
                <a:ea typeface="Calibri" panose="020F0502020204030204" pitchFamily="34" charset="0"/>
                <a:cs typeface="Arial" panose="020B0604020202020204" pitchFamily="34" charset="0"/>
              </a:rPr>
              <a:t>ow to select, collect, and use information gathered to improve performance through dietary changes.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T</a:t>
            </a:r>
            <a:r>
              <a:rPr lang="en-GB" sz="1800" dirty="0">
                <a:effectLst/>
                <a:ea typeface="Calibri" panose="020F0502020204030204" pitchFamily="34" charset="0"/>
                <a:cs typeface="Arial" panose="020B0604020202020204" pitchFamily="34" charset="0"/>
              </a:rPr>
              <a:t>he use of different strategies to support dietary change to improve performance.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H</a:t>
            </a:r>
            <a:r>
              <a:rPr lang="en-GB" sz="1800" dirty="0">
                <a:effectLst/>
                <a:ea typeface="Calibri" panose="020F0502020204030204" pitchFamily="34" charset="0"/>
                <a:cs typeface="Arial" panose="020B0604020202020204" pitchFamily="34" charset="0"/>
              </a:rPr>
              <a:t>ow to select and apply appropriate communication methods to meet different needs.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A</a:t>
            </a:r>
            <a:r>
              <a:rPr lang="en-GB" sz="1800" dirty="0">
                <a:effectLst/>
                <a:ea typeface="Calibri" panose="020F0502020204030204" pitchFamily="34" charset="0"/>
                <a:cs typeface="Arial" panose="020B0604020202020204" pitchFamily="34" charset="0"/>
              </a:rPr>
              <a:t>dvice and guidance that can be offered within own scope of practice.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L</a:t>
            </a:r>
            <a:r>
              <a:rPr lang="en-GB" sz="1800" dirty="0">
                <a:effectLst/>
                <a:ea typeface="Calibri" panose="020F0502020204030204" pitchFamily="34" charset="0"/>
                <a:cs typeface="Arial" panose="020B0604020202020204" pitchFamily="34" charset="0"/>
              </a:rPr>
              <a:t>imitations and boundaries of the scope of practice when providing nutritional advice and guidance.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H</a:t>
            </a:r>
            <a:r>
              <a:rPr lang="en-GB" sz="1800" dirty="0">
                <a:effectLst/>
                <a:ea typeface="Calibri" panose="020F0502020204030204" pitchFamily="34" charset="0"/>
                <a:cs typeface="Arial" panose="020B0604020202020204" pitchFamily="34" charset="0"/>
              </a:rPr>
              <a:t>ow to use and store information by the appropriate data protection legislation. </a:t>
            </a:r>
            <a:endParaRPr lang="en-GB" sz="1800" dirty="0">
              <a:effectLst/>
              <a:ea typeface="Calibri" panose="020F0502020204030204" pitchFamily="34" charset="0"/>
              <a:cs typeface="Times New Roman" panose="02020603050405020304" pitchFamily="18" charset="0"/>
            </a:endParaRPr>
          </a:p>
          <a:p>
            <a:pPr marL="285750" indent="-285750">
              <a:lnSpc>
                <a:spcPct val="115000"/>
              </a:lnSpc>
              <a:buFont typeface="Arial" panose="020B0604020202020204" pitchFamily="34" charset="0"/>
              <a:buChar char="•"/>
            </a:pPr>
            <a:r>
              <a:rPr lang="en-GB" dirty="0">
                <a:ea typeface="Calibri" panose="020F0502020204030204" pitchFamily="34" charset="0"/>
                <a:cs typeface="Times New Roman" panose="02020603050405020304" pitchFamily="18" charset="0"/>
              </a:rPr>
              <a:t>T</a:t>
            </a:r>
            <a:r>
              <a:rPr lang="en-GB" sz="1800" dirty="0">
                <a:effectLst/>
                <a:ea typeface="Calibri" panose="020F0502020204030204" pitchFamily="34" charset="0"/>
                <a:cs typeface="Times New Roman" panose="02020603050405020304" pitchFamily="18" charset="0"/>
              </a:rPr>
              <a:t>he importance of maintaining professional competence.</a:t>
            </a:r>
          </a:p>
          <a:p>
            <a:pPr marL="742950" lvl="1" indent="-285750">
              <a:lnSpc>
                <a:spcPct val="150000"/>
              </a:lnSpc>
              <a:buFont typeface="Courier New" panose="02070309020205020404" pitchFamily="49" charset="0"/>
              <a:buChar char="o"/>
            </a:pPr>
            <a:r>
              <a:rPr lang="en-GB" dirty="0">
                <a:ea typeface="Calibri" panose="020F0502020204030204" pitchFamily="34" charset="0"/>
                <a:cs typeface="Times New Roman" panose="02020603050405020304" pitchFamily="18" charset="0"/>
              </a:rPr>
              <a:t>Reflective practice</a:t>
            </a:r>
          </a:p>
          <a:p>
            <a:pPr marL="742950" lvl="1" indent="-285750">
              <a:lnSpc>
                <a:spcPct val="150000"/>
              </a:lnSpc>
              <a:buFont typeface="Courier New" panose="02070309020205020404" pitchFamily="49" charset="0"/>
              <a:buChar char="o"/>
            </a:pPr>
            <a:r>
              <a:rPr lang="en-GB" dirty="0">
                <a:effectLst/>
                <a:ea typeface="Calibri" panose="020F0502020204030204" pitchFamily="34" charset="0"/>
                <a:cs typeface="Times New Roman" panose="02020603050405020304" pitchFamily="18" charset="0"/>
              </a:rPr>
              <a:t>Continuing professional development (CPD).</a:t>
            </a:r>
          </a:p>
          <a:p>
            <a:pPr>
              <a:lnSpc>
                <a:spcPct val="115000"/>
              </a:lnSpc>
              <a:buNone/>
            </a:pPr>
            <a:r>
              <a:rPr lang="en-GB" sz="1800" b="0" dirty="0">
                <a:solidFill>
                  <a:srgbClr val="8A3636"/>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800" b="1" dirty="0">
              <a:solidFill>
                <a:srgbClr val="8A3636"/>
              </a:solidFill>
              <a:effectLst/>
              <a:latin typeface="Calibri Light" panose="020F03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336669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228FF-3164-EB40-E7B3-D59BDF8014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DCD3FD8-66F3-8A52-A1F4-E6E54ED788EE}"/>
              </a:ext>
            </a:extLst>
          </p:cNvPr>
          <p:cNvSpPr>
            <a:spLocks noGrp="1"/>
          </p:cNvSpPr>
          <p:nvPr>
            <p:ph type="body" sz="quarter" idx="11"/>
          </p:nvPr>
        </p:nvSpPr>
        <p:spPr/>
        <p:txBody>
          <a:bodyPr/>
          <a:lstStyle/>
          <a:p>
            <a:r>
              <a:rPr lang="en-GB" dirty="0"/>
              <a:t>Collecting information, selecting tools and measures </a:t>
            </a:r>
          </a:p>
          <a:p>
            <a:endParaRPr lang="en-GB" dirty="0"/>
          </a:p>
        </p:txBody>
      </p:sp>
    </p:spTree>
    <p:custDataLst>
      <p:tags r:id="rId1"/>
    </p:custDataLst>
    <p:extLst>
      <p:ext uri="{BB962C8B-B14F-4D97-AF65-F5344CB8AC3E}">
        <p14:creationId xmlns:p14="http://schemas.microsoft.com/office/powerpoint/2010/main" val="2111481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B8D03E-5C69-291C-C497-FBC2ACB0321B}"/>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How to collect and use information</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CAB4FFF1-1A7C-D6BC-2C22-85A3B2C40A5A}"/>
              </a:ext>
            </a:extLst>
          </p:cNvPr>
          <p:cNvSpPr>
            <a:spLocks noGrp="1"/>
          </p:cNvSpPr>
          <p:nvPr>
            <p:ph type="body" sz="quarter" idx="14"/>
          </p:nvPr>
        </p:nvSpPr>
        <p:spPr>
          <a:xfrm>
            <a:off x="700178" y="2448924"/>
            <a:ext cx="4946718" cy="1960152"/>
          </a:xfrm>
        </p:spPr>
        <p:txBody>
          <a:bodyPr/>
          <a:lstStyle/>
          <a:p>
            <a:r>
              <a:rPr lang="en-GB" dirty="0">
                <a:latin typeface="Arial" panose="020B0604020202020204" pitchFamily="34" charset="0"/>
                <a:cs typeface="Arial" panose="020B0604020202020204" pitchFamily="34" charset="0"/>
              </a:rPr>
              <a:t>Share your thoughts and ideas:</a:t>
            </a:r>
          </a:p>
          <a:p>
            <a:pPr marL="285750" indent="-285750">
              <a:buFont typeface="Arial" panose="020B0604020202020204" pitchFamily="34" charset="0"/>
              <a:buChar char="•"/>
            </a:pPr>
            <a:r>
              <a:rPr lang="en-GB" dirty="0">
                <a:latin typeface="+mn-lt"/>
              </a:rPr>
              <a:t>What information do you need </a:t>
            </a:r>
            <a:r>
              <a:rPr lang="en-GB" sz="1800" dirty="0">
                <a:latin typeface="+mn-lt"/>
              </a:rPr>
              <a:t>to complete a nutritional analysis for a client?</a:t>
            </a:r>
          </a:p>
          <a:p>
            <a:pPr marL="285750" indent="-285750">
              <a:buFont typeface="Arial" panose="020B0604020202020204" pitchFamily="34" charset="0"/>
              <a:buChar char="•"/>
            </a:pPr>
            <a:r>
              <a:rPr lang="en-GB" dirty="0">
                <a:latin typeface="+mn-lt"/>
                <a:cs typeface="Arial" panose="020B0604020202020204" pitchFamily="34" charset="0"/>
              </a:rPr>
              <a:t>How will data protection and GDPR guidance impact information collected and stored? </a:t>
            </a:r>
          </a:p>
        </p:txBody>
      </p:sp>
      <p:pic>
        <p:nvPicPr>
          <p:cNvPr id="4" name="Picture Placeholder 3">
            <a:extLst>
              <a:ext uri="{FF2B5EF4-FFF2-40B4-BE49-F238E27FC236}">
                <a16:creationId xmlns:a16="http://schemas.microsoft.com/office/drawing/2014/main" id="{A61AD05B-06CC-D78E-C6A5-EBDA567139A2}"/>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20403" r="20403"/>
          <a:stretch>
            <a:fillRect/>
          </a:stretch>
        </p:blipFill>
        <p:spPr bwMode="auto">
          <a:xfrm>
            <a:off x="6105525" y="0"/>
            <a:ext cx="6086475" cy="6858000"/>
          </a:xfrm>
          <a:prstGeom prst="rect">
            <a:avLst/>
          </a:prstGeom>
          <a:noFill/>
          <a:ln>
            <a:noFill/>
          </a:ln>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Informed consent</a:t>
            </a:r>
          </a:p>
        </p:txBody>
      </p:sp>
      <p:sp>
        <p:nvSpPr>
          <p:cNvPr id="5" name="TextBox 4">
            <a:extLst>
              <a:ext uri="{FF2B5EF4-FFF2-40B4-BE49-F238E27FC236}">
                <a16:creationId xmlns:a16="http://schemas.microsoft.com/office/drawing/2014/main" id="{481AF933-B449-1248-FC2A-AC56B8329E9A}"/>
              </a:ext>
            </a:extLst>
          </p:cNvPr>
          <p:cNvSpPr txBox="1"/>
          <p:nvPr/>
        </p:nvSpPr>
        <p:spPr>
          <a:xfrm>
            <a:off x="616225" y="1690576"/>
            <a:ext cx="10714384" cy="2395528"/>
          </a:xfrm>
          <a:prstGeom prst="rect">
            <a:avLst/>
          </a:prstGeom>
          <a:noFill/>
        </p:spPr>
        <p:txBody>
          <a:bodyPr wrap="square">
            <a:spAutoFit/>
          </a:bodyPr>
          <a:lstStyle/>
          <a:p>
            <a:pPr algn="l"/>
            <a:r>
              <a:rPr lang="en-US" sz="1800" dirty="0">
                <a:solidFill>
                  <a:schemeClr val="tx1"/>
                </a:solidFill>
              </a:rPr>
              <a:t>Before gathering information, it is essential to obtain the client’s informed consent.</a:t>
            </a:r>
          </a:p>
          <a:p>
            <a:pPr algn="l"/>
            <a:endParaRPr lang="en-US" sz="1800" dirty="0">
              <a:solidFill>
                <a:schemeClr val="tx1"/>
              </a:solidFill>
            </a:endParaRPr>
          </a:p>
          <a:p>
            <a:pPr algn="l"/>
            <a:r>
              <a:rPr lang="en-US" sz="1800" dirty="0">
                <a:solidFill>
                  <a:schemeClr val="tx1"/>
                </a:solidFill>
              </a:rPr>
              <a:t>Informed consent needs to be obtained before: </a:t>
            </a:r>
          </a:p>
          <a:p>
            <a:pPr algn="l"/>
            <a:endParaRPr lang="en-US" sz="1800" dirty="0">
              <a:solidFill>
                <a:schemeClr val="tx1"/>
              </a:solidFill>
            </a:endParaRPr>
          </a:p>
          <a:p>
            <a:pPr marL="342900" indent="-342900" algn="l">
              <a:lnSpc>
                <a:spcPct val="150000"/>
              </a:lnSpc>
              <a:buFont typeface="Arial" panose="020B0604020202020204" pitchFamily="34" charset="0"/>
              <a:buChar char="•"/>
            </a:pPr>
            <a:r>
              <a:rPr lang="en-US" sz="1800" dirty="0">
                <a:solidFill>
                  <a:schemeClr val="tx1"/>
                </a:solidFill>
              </a:rPr>
              <a:t>Collecting any personal and sensitive data.</a:t>
            </a:r>
          </a:p>
          <a:p>
            <a:pPr marL="342900" indent="-342900" algn="l">
              <a:lnSpc>
                <a:spcPct val="150000"/>
              </a:lnSpc>
              <a:buFont typeface="Arial" panose="020B0604020202020204" pitchFamily="34" charset="0"/>
              <a:buChar char="•"/>
            </a:pPr>
            <a:r>
              <a:rPr lang="en-US" sz="1800" dirty="0">
                <a:solidFill>
                  <a:schemeClr val="tx1"/>
                </a:solidFill>
              </a:rPr>
              <a:t>Conducting assessments, including height and weight and other body measurements.</a:t>
            </a:r>
          </a:p>
          <a:p>
            <a:pPr marL="342900" indent="-342900" algn="l">
              <a:lnSpc>
                <a:spcPct val="150000"/>
              </a:lnSpc>
              <a:buFont typeface="Arial" panose="020B0604020202020204" pitchFamily="34" charset="0"/>
              <a:buChar char="•"/>
            </a:pPr>
            <a:r>
              <a:rPr lang="en-US" sz="1800" dirty="0">
                <a:solidFill>
                  <a:schemeClr val="tx1"/>
                </a:solidFill>
              </a:rPr>
              <a:t>Transferring their personal information, which includes sharing information with other professionals. </a:t>
            </a:r>
          </a:p>
        </p:txBody>
      </p:sp>
    </p:spTree>
    <p:custDataLst>
      <p:tags r:id="rId1"/>
    </p:custDataLst>
    <p:extLst>
      <p:ext uri="{BB962C8B-B14F-4D97-AF65-F5344CB8AC3E}">
        <p14:creationId xmlns:p14="http://schemas.microsoft.com/office/powerpoint/2010/main" val="3775870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Informed consent</a:t>
            </a:r>
          </a:p>
        </p:txBody>
      </p:sp>
      <p:sp>
        <p:nvSpPr>
          <p:cNvPr id="5" name="TextBox 4">
            <a:extLst>
              <a:ext uri="{FF2B5EF4-FFF2-40B4-BE49-F238E27FC236}">
                <a16:creationId xmlns:a16="http://schemas.microsoft.com/office/drawing/2014/main" id="{F42B32A5-1EFD-3F85-34DB-BBCF17E75FB6}"/>
              </a:ext>
            </a:extLst>
          </p:cNvPr>
          <p:cNvSpPr txBox="1"/>
          <p:nvPr/>
        </p:nvSpPr>
        <p:spPr>
          <a:xfrm>
            <a:off x="701749" y="1690576"/>
            <a:ext cx="10539408" cy="4777718"/>
          </a:xfrm>
          <a:prstGeom prst="rect">
            <a:avLst/>
          </a:prstGeom>
          <a:noFill/>
        </p:spPr>
        <p:txBody>
          <a:bodyPr wrap="square">
            <a:spAutoFit/>
          </a:bodyPr>
          <a:lstStyle/>
          <a:p>
            <a:pPr algn="l">
              <a:lnSpc>
                <a:spcPct val="110000"/>
              </a:lnSpc>
              <a:spcBef>
                <a:spcPts val="600"/>
              </a:spcBef>
              <a:spcAft>
                <a:spcPts val="600"/>
              </a:spcAft>
            </a:pP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An informed consent form used for dietary purposes should include:</a:t>
            </a:r>
          </a:p>
          <a:p>
            <a:pPr marL="342900" lvl="0" indent="-342900" algn="l">
              <a:lnSpc>
                <a:spcPct val="150000"/>
              </a:lnSpc>
              <a:spcBef>
                <a:spcPts val="600"/>
              </a:spcBef>
              <a:buFont typeface="Arial" panose="020B0604020202020204" pitchFamily="34" charset="0"/>
              <a:buChar char="•"/>
              <a:tabLst>
                <a:tab pos="228600" algn="l"/>
                <a:tab pos="457200" algn="l"/>
              </a:tabLst>
            </a:pPr>
            <a:r>
              <a:rPr lang="en-US"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An explanation of the purpose of the intervention.</a:t>
            </a:r>
            <a:endParaRPr lang="en-GB"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lnSpc>
                <a:spcPct val="150000"/>
              </a:lnSpc>
              <a:spcBef>
                <a:spcPts val="600"/>
              </a:spcBef>
              <a:buFont typeface="Arial" panose="020B0604020202020204" pitchFamily="34" charset="0"/>
              <a:buChar char="•"/>
              <a:tabLst>
                <a:tab pos="228600" algn="l"/>
                <a:tab pos="457200" algn="l"/>
              </a:tabLst>
            </a:pPr>
            <a:r>
              <a:rPr lang="en-US"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 description of what will happen, including any measurements to be taken.</a:t>
            </a:r>
            <a:endParaRPr lang="en-GB"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lnSpc>
                <a:spcPct val="150000"/>
              </a:lnSpc>
              <a:spcBef>
                <a:spcPts val="600"/>
              </a:spcBef>
              <a:buFont typeface="Arial" panose="020B0604020202020204" pitchFamily="34" charset="0"/>
              <a:buChar char="•"/>
              <a:tabLst>
                <a:tab pos="228600" algn="l"/>
                <a:tab pos="457200" algn="l"/>
              </a:tabLst>
            </a:pPr>
            <a:r>
              <a:rPr lang="en-US"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An explanation of any possible risks, as well as benefits.</a:t>
            </a:r>
            <a:endParaRPr lang="en-GB"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lnSpc>
                <a:spcPct val="150000"/>
              </a:lnSpc>
              <a:spcBef>
                <a:spcPts val="600"/>
              </a:spcBef>
              <a:buFont typeface="Arial" panose="020B0604020202020204" pitchFamily="34" charset="0"/>
              <a:buChar char="•"/>
              <a:tabLst>
                <a:tab pos="228600" algn="l"/>
                <a:tab pos="457200" algn="l"/>
              </a:tabLst>
            </a:pPr>
            <a:r>
              <a:rPr lang="en-US"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Clarification of the responsibilities of the client.</a:t>
            </a:r>
            <a:endParaRPr lang="en-GB"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lnSpc>
                <a:spcPct val="150000"/>
              </a:lnSpc>
              <a:spcBef>
                <a:spcPts val="600"/>
              </a:spcBef>
              <a:buFont typeface="Arial" panose="020B0604020202020204" pitchFamily="34" charset="0"/>
              <a:buChar char="•"/>
              <a:tabLst>
                <a:tab pos="228600" algn="l"/>
                <a:tab pos="457200" algn="l"/>
              </a:tabLst>
            </a:pPr>
            <a:r>
              <a:rPr lang="en-US"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 reference to confidentiality and privacy.</a:t>
            </a:r>
            <a:endParaRPr lang="en-GB"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lnSpc>
                <a:spcPct val="150000"/>
              </a:lnSpc>
              <a:spcBef>
                <a:spcPts val="600"/>
              </a:spcBef>
              <a:buFont typeface="Arial" panose="020B0604020202020204" pitchFamily="34" charset="0"/>
              <a:buChar char="•"/>
              <a:tabLst>
                <a:tab pos="228600" algn="l"/>
                <a:tab pos="457200" algn="l"/>
              </a:tabLst>
            </a:pPr>
            <a:r>
              <a:rPr lang="en-US"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An emphasis that participation is voluntary, and the individual has the right to change their mind.</a:t>
            </a:r>
            <a:endParaRPr lang="en-GB"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lnSpc>
                <a:spcPct val="150000"/>
              </a:lnSpc>
              <a:spcBef>
                <a:spcPts val="600"/>
              </a:spcBef>
              <a:buFont typeface="Arial" panose="020B0604020202020204" pitchFamily="34" charset="0"/>
              <a:buChar char="•"/>
              <a:tabLst>
                <a:tab pos="228600" algn="l"/>
                <a:tab pos="457200" algn="l"/>
              </a:tabLst>
            </a:pPr>
            <a:r>
              <a:rPr lang="en-US"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The opportunity for the client to ask questions (questions and answers should be recorded and signed to indicate the authenticity of the questions and responses provided).</a:t>
            </a:r>
            <a:endParaRPr lang="en-GB"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a:p>
            <a:pPr marL="342900" lvl="0" indent="-342900" algn="l">
              <a:lnSpc>
                <a:spcPct val="150000"/>
              </a:lnSpc>
              <a:spcBef>
                <a:spcPts val="600"/>
              </a:spcBef>
              <a:buFont typeface="Arial" panose="020B0604020202020204" pitchFamily="34" charset="0"/>
              <a:buChar char="•"/>
              <a:tabLst>
                <a:tab pos="228600" algn="l"/>
                <a:tab pos="457200" algn="l"/>
              </a:tabLst>
            </a:pPr>
            <a:r>
              <a:rPr lang="en-US"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Client and advisor signatures and date.</a:t>
            </a:r>
            <a:endParaRPr lang="en-GB" sz="1800" dirty="0">
              <a:solidFill>
                <a:schemeClr val="tx1"/>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endParaRPr>
          </a:p>
        </p:txBody>
      </p:sp>
    </p:spTree>
    <p:custDataLst>
      <p:tags r:id="rId1"/>
    </p:custDataLst>
    <p:extLst>
      <p:ext uri="{BB962C8B-B14F-4D97-AF65-F5344CB8AC3E}">
        <p14:creationId xmlns:p14="http://schemas.microsoft.com/office/powerpoint/2010/main" val="3304427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Information to gather</a:t>
            </a:r>
          </a:p>
        </p:txBody>
      </p:sp>
      <p:sp>
        <p:nvSpPr>
          <p:cNvPr id="5" name="TextBox 4">
            <a:extLst>
              <a:ext uri="{FF2B5EF4-FFF2-40B4-BE49-F238E27FC236}">
                <a16:creationId xmlns:a16="http://schemas.microsoft.com/office/drawing/2014/main" id="{666FD4BA-E59A-71E2-89C5-C123F1456A6D}"/>
              </a:ext>
            </a:extLst>
          </p:cNvPr>
          <p:cNvSpPr txBox="1"/>
          <p:nvPr/>
        </p:nvSpPr>
        <p:spPr>
          <a:xfrm>
            <a:off x="605380" y="1458818"/>
            <a:ext cx="10736747" cy="5027017"/>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US" sz="1800" dirty="0">
                <a:solidFill>
                  <a:schemeClr val="tx1"/>
                </a:solidFill>
              </a:rPr>
              <a:t>Personal details, e.g. name, contact number, emergency contact </a:t>
            </a:r>
          </a:p>
          <a:p>
            <a:pPr marL="285750" indent="-285750" algn="l">
              <a:lnSpc>
                <a:spcPct val="150000"/>
              </a:lnSpc>
              <a:buFont typeface="Arial" panose="020B0604020202020204" pitchFamily="34" charset="0"/>
              <a:buChar char="•"/>
            </a:pPr>
            <a:r>
              <a:rPr lang="en-US" sz="1800" dirty="0">
                <a:solidFill>
                  <a:schemeClr val="tx1"/>
                </a:solidFill>
              </a:rPr>
              <a:t>Age </a:t>
            </a:r>
          </a:p>
          <a:p>
            <a:pPr marL="285750" indent="-285750" algn="l">
              <a:lnSpc>
                <a:spcPct val="150000"/>
              </a:lnSpc>
              <a:buFont typeface="Arial" panose="020B0604020202020204" pitchFamily="34" charset="0"/>
              <a:buChar char="•"/>
            </a:pPr>
            <a:r>
              <a:rPr lang="en-US" sz="1800" dirty="0">
                <a:solidFill>
                  <a:schemeClr val="tx1"/>
                </a:solidFill>
              </a:rPr>
              <a:t>Gender</a:t>
            </a:r>
          </a:p>
          <a:p>
            <a:pPr marL="285750" indent="-285750" algn="l">
              <a:lnSpc>
                <a:spcPct val="150000"/>
              </a:lnSpc>
              <a:buFont typeface="Arial" panose="020B0604020202020204" pitchFamily="34" charset="0"/>
              <a:buChar char="•"/>
            </a:pPr>
            <a:r>
              <a:rPr lang="en-US" sz="1800" dirty="0">
                <a:solidFill>
                  <a:schemeClr val="tx1"/>
                </a:solidFill>
              </a:rPr>
              <a:t>Height and weight </a:t>
            </a:r>
          </a:p>
          <a:p>
            <a:pPr marL="285750" indent="-285750" algn="l">
              <a:lnSpc>
                <a:spcPct val="150000"/>
              </a:lnSpc>
              <a:buFont typeface="Arial" panose="020B0604020202020204" pitchFamily="34" charset="0"/>
              <a:buChar char="•"/>
            </a:pPr>
            <a:r>
              <a:rPr lang="en-US" sz="1800" dirty="0">
                <a:solidFill>
                  <a:schemeClr val="tx1"/>
                </a:solidFill>
              </a:rPr>
              <a:t>Sport and exercise participation – type of sport event/level of competition/position for team sports</a:t>
            </a:r>
          </a:p>
          <a:p>
            <a:pPr marL="285750" indent="-285750">
              <a:lnSpc>
                <a:spcPct val="150000"/>
              </a:lnSpc>
              <a:buFont typeface="Arial" panose="020B0604020202020204" pitchFamily="34" charset="0"/>
              <a:buChar char="•"/>
            </a:pPr>
            <a:r>
              <a:rPr lang="en-US" sz="1800" dirty="0">
                <a:solidFill>
                  <a:schemeClr val="tx1"/>
                </a:solidFill>
              </a:rPr>
              <a:t>Energy requirements and needs</a:t>
            </a:r>
          </a:p>
          <a:p>
            <a:pPr marL="285750" indent="-285750">
              <a:lnSpc>
                <a:spcPct val="150000"/>
              </a:lnSpc>
              <a:buFont typeface="Arial" panose="020B0604020202020204" pitchFamily="34" charset="0"/>
              <a:buChar char="•"/>
            </a:pPr>
            <a:r>
              <a:rPr lang="en-US" sz="1800" dirty="0">
                <a:solidFill>
                  <a:schemeClr val="tx1"/>
                </a:solidFill>
              </a:rPr>
              <a:t>Goals</a:t>
            </a:r>
          </a:p>
          <a:p>
            <a:pPr marL="285750" indent="-285750" algn="l">
              <a:lnSpc>
                <a:spcPct val="150000"/>
              </a:lnSpc>
              <a:buFont typeface="Arial" panose="020B0604020202020204" pitchFamily="34" charset="0"/>
              <a:buChar char="•"/>
            </a:pPr>
            <a:r>
              <a:rPr lang="en-US" sz="1800" dirty="0">
                <a:solidFill>
                  <a:schemeClr val="tx1"/>
                </a:solidFill>
              </a:rPr>
              <a:t>Relevant medical history and any medications </a:t>
            </a:r>
          </a:p>
          <a:p>
            <a:pPr marL="285750" indent="-285750" algn="l">
              <a:lnSpc>
                <a:spcPct val="150000"/>
              </a:lnSpc>
              <a:buFont typeface="Arial" panose="020B0604020202020204" pitchFamily="34" charset="0"/>
              <a:buChar char="•"/>
            </a:pPr>
            <a:r>
              <a:rPr lang="en-US" dirty="0"/>
              <a:t>Any ‘</a:t>
            </a:r>
            <a:r>
              <a:rPr lang="en-US" sz="1800" dirty="0">
                <a:solidFill>
                  <a:schemeClr val="tx1"/>
                </a:solidFill>
              </a:rPr>
              <a:t>dieting’ history for weight management</a:t>
            </a:r>
          </a:p>
          <a:p>
            <a:pPr marL="285750" indent="-285750">
              <a:lnSpc>
                <a:spcPct val="150000"/>
              </a:lnSpc>
              <a:buFont typeface="Arial" panose="020B0604020202020204" pitchFamily="34" charset="0"/>
              <a:buChar char="•"/>
            </a:pPr>
            <a:r>
              <a:rPr lang="en-US" sz="1800" dirty="0">
                <a:solidFill>
                  <a:schemeClr val="tx1"/>
                </a:solidFill>
              </a:rPr>
              <a:t>Any allergies </a:t>
            </a:r>
          </a:p>
          <a:p>
            <a:pPr marL="285750" indent="-285750" algn="l">
              <a:lnSpc>
                <a:spcPct val="150000"/>
              </a:lnSpc>
              <a:buFont typeface="Arial" panose="020B0604020202020204" pitchFamily="34" charset="0"/>
              <a:buChar char="•"/>
            </a:pPr>
            <a:r>
              <a:rPr lang="en-US" sz="1800" dirty="0">
                <a:solidFill>
                  <a:schemeClr val="tx1"/>
                </a:solidFill>
              </a:rPr>
              <a:t>Any dietary specifics, e.g. vegan </a:t>
            </a:r>
          </a:p>
          <a:p>
            <a:pPr marL="285750" indent="-285750" algn="l">
              <a:lnSpc>
                <a:spcPct val="150000"/>
              </a:lnSpc>
              <a:buFont typeface="Arial" panose="020B0604020202020204" pitchFamily="34" charset="0"/>
              <a:buChar char="•"/>
            </a:pPr>
            <a:r>
              <a:rPr lang="en-US" dirty="0"/>
              <a:t>Any c</a:t>
            </a:r>
            <a:r>
              <a:rPr lang="en-US" sz="1800" dirty="0">
                <a:solidFill>
                  <a:schemeClr val="tx1"/>
                </a:solidFill>
              </a:rPr>
              <a:t>ultural and religious restrictions. </a:t>
            </a:r>
          </a:p>
        </p:txBody>
      </p:sp>
    </p:spTree>
    <p:custDataLst>
      <p:tags r:id="rId1"/>
    </p:custDataLst>
    <p:extLst>
      <p:ext uri="{BB962C8B-B14F-4D97-AF65-F5344CB8AC3E}">
        <p14:creationId xmlns:p14="http://schemas.microsoft.com/office/powerpoint/2010/main" val="518569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Information to gather</a:t>
            </a:r>
          </a:p>
        </p:txBody>
      </p:sp>
      <p:sp>
        <p:nvSpPr>
          <p:cNvPr id="5" name="TextBox 4">
            <a:extLst>
              <a:ext uri="{FF2B5EF4-FFF2-40B4-BE49-F238E27FC236}">
                <a16:creationId xmlns:a16="http://schemas.microsoft.com/office/drawing/2014/main" id="{E22AA4AB-E197-AF40-971F-CBFB1EFFCAC2}"/>
              </a:ext>
            </a:extLst>
          </p:cNvPr>
          <p:cNvSpPr txBox="1"/>
          <p:nvPr/>
        </p:nvSpPr>
        <p:spPr>
          <a:xfrm>
            <a:off x="624837" y="1538739"/>
            <a:ext cx="7150164" cy="3780522"/>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US" sz="1800" dirty="0">
                <a:solidFill>
                  <a:schemeClr val="tx1"/>
                </a:solidFill>
              </a:rPr>
              <a:t>Current eating behaviours and habits (food diary etc.) </a:t>
            </a:r>
          </a:p>
          <a:p>
            <a:pPr marL="285750" indent="-285750" algn="l">
              <a:lnSpc>
                <a:spcPct val="150000"/>
              </a:lnSpc>
              <a:buFont typeface="Arial" panose="020B0604020202020204" pitchFamily="34" charset="0"/>
              <a:buChar char="•"/>
            </a:pPr>
            <a:r>
              <a:rPr lang="en-US" sz="1800" dirty="0">
                <a:solidFill>
                  <a:schemeClr val="tx1"/>
                </a:solidFill>
              </a:rPr>
              <a:t>Food likes/dislikes </a:t>
            </a:r>
          </a:p>
          <a:p>
            <a:pPr marL="285750" indent="-285750" algn="l">
              <a:lnSpc>
                <a:spcPct val="150000"/>
              </a:lnSpc>
              <a:buFont typeface="Arial" panose="020B0604020202020204" pitchFamily="34" charset="0"/>
              <a:buChar char="•"/>
            </a:pPr>
            <a:r>
              <a:rPr lang="en-US" sz="1800" dirty="0">
                <a:solidFill>
                  <a:schemeClr val="tx1"/>
                </a:solidFill>
              </a:rPr>
              <a:t>Timing of food intake </a:t>
            </a:r>
          </a:p>
          <a:p>
            <a:pPr marL="285750" indent="-285750" algn="l">
              <a:lnSpc>
                <a:spcPct val="150000"/>
              </a:lnSpc>
              <a:buFont typeface="Arial" panose="020B0604020202020204" pitchFamily="34" charset="0"/>
              <a:buChar char="•"/>
            </a:pPr>
            <a:r>
              <a:rPr lang="en-US" sz="1800" dirty="0">
                <a:solidFill>
                  <a:schemeClr val="tx1"/>
                </a:solidFill>
              </a:rPr>
              <a:t>Specific macronutrient content </a:t>
            </a:r>
          </a:p>
          <a:p>
            <a:pPr marL="285750" indent="-285750" algn="l">
              <a:lnSpc>
                <a:spcPct val="150000"/>
              </a:lnSpc>
              <a:buFont typeface="Arial" panose="020B0604020202020204" pitchFamily="34" charset="0"/>
              <a:buChar char="•"/>
            </a:pPr>
            <a:r>
              <a:rPr lang="en-US" sz="1800" dirty="0">
                <a:solidFill>
                  <a:schemeClr val="tx1"/>
                </a:solidFill>
              </a:rPr>
              <a:t>Any additional supplementation taken  </a:t>
            </a:r>
          </a:p>
          <a:p>
            <a:pPr marL="285750" indent="-285750" algn="l">
              <a:lnSpc>
                <a:spcPct val="150000"/>
              </a:lnSpc>
              <a:buFont typeface="Arial" panose="020B0604020202020204" pitchFamily="34" charset="0"/>
              <a:buChar char="•"/>
            </a:pPr>
            <a:r>
              <a:rPr lang="en-US" sz="1800" dirty="0">
                <a:solidFill>
                  <a:schemeClr val="tx1"/>
                </a:solidFill>
              </a:rPr>
              <a:t>Water, caffeine and alcohol intake</a:t>
            </a:r>
          </a:p>
          <a:p>
            <a:pPr marL="285750" indent="-285750" algn="l">
              <a:lnSpc>
                <a:spcPct val="150000"/>
              </a:lnSpc>
              <a:buFont typeface="Arial" panose="020B0604020202020204" pitchFamily="34" charset="0"/>
              <a:buChar char="•"/>
            </a:pPr>
            <a:r>
              <a:rPr lang="en-US" dirty="0"/>
              <a:t>Food preparation and cooking methods </a:t>
            </a:r>
          </a:p>
          <a:p>
            <a:pPr marL="285750" indent="-285750" algn="l">
              <a:lnSpc>
                <a:spcPct val="150000"/>
              </a:lnSpc>
              <a:buFont typeface="Arial" panose="020B0604020202020204" pitchFamily="34" charset="0"/>
              <a:buChar char="•"/>
            </a:pPr>
            <a:r>
              <a:rPr lang="en-US" sz="1800" dirty="0">
                <a:solidFill>
                  <a:schemeClr val="tx1"/>
                </a:solidFill>
              </a:rPr>
              <a:t>Client’s current knowledge on healthy eating</a:t>
            </a:r>
          </a:p>
          <a:p>
            <a:pPr marL="285750" indent="-285750">
              <a:lnSpc>
                <a:spcPct val="150000"/>
              </a:lnSpc>
              <a:buFont typeface="Arial" panose="020B0604020202020204" pitchFamily="34" charset="0"/>
              <a:buChar char="•"/>
            </a:pPr>
            <a:r>
              <a:rPr lang="en-US" dirty="0"/>
              <a:t>Any b</a:t>
            </a:r>
            <a:r>
              <a:rPr lang="en-US" sz="1800" dirty="0">
                <a:solidFill>
                  <a:schemeClr val="tx1"/>
                </a:solidFill>
              </a:rPr>
              <a:t>arriers to making changes to eating behaviours.</a:t>
            </a:r>
          </a:p>
        </p:txBody>
      </p:sp>
      <p:pic>
        <p:nvPicPr>
          <p:cNvPr id="6" name="Picture 5">
            <a:extLst>
              <a:ext uri="{FF2B5EF4-FFF2-40B4-BE49-F238E27FC236}">
                <a16:creationId xmlns:a16="http://schemas.microsoft.com/office/drawing/2014/main" id="{38349604-242B-4D22-6411-75055EEE74B1}"/>
              </a:ext>
            </a:extLst>
          </p:cNvPr>
          <p:cNvPicPr>
            <a:picLocks noChangeAspect="1"/>
          </p:cNvPicPr>
          <p:nvPr/>
        </p:nvPicPr>
        <p:blipFill>
          <a:blip r:embed="rId3"/>
          <a:stretch>
            <a:fillRect/>
          </a:stretch>
        </p:blipFill>
        <p:spPr>
          <a:xfrm>
            <a:off x="7851913" y="1052086"/>
            <a:ext cx="3532781" cy="5057502"/>
          </a:xfrm>
          <a:prstGeom prst="rect">
            <a:avLst/>
          </a:prstGeom>
        </p:spPr>
      </p:pic>
    </p:spTree>
    <p:custDataLst>
      <p:tags r:id="rId1"/>
    </p:custDataLst>
    <p:extLst>
      <p:ext uri="{BB962C8B-B14F-4D97-AF65-F5344CB8AC3E}">
        <p14:creationId xmlns:p14="http://schemas.microsoft.com/office/powerpoint/2010/main" val="4121338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a:xfrm>
            <a:off x="701749" y="900249"/>
            <a:ext cx="9187686" cy="790327"/>
          </a:xfrm>
        </p:spPr>
        <p:txBody>
          <a:bodyPr/>
          <a:lstStyle/>
          <a:p>
            <a:r>
              <a:rPr lang="en-US" dirty="0"/>
              <a:t>When gathering information - Data protection Act 2018 </a:t>
            </a:r>
          </a:p>
        </p:txBody>
      </p:sp>
      <p:sp>
        <p:nvSpPr>
          <p:cNvPr id="5" name="TextBox 4">
            <a:extLst>
              <a:ext uri="{FF2B5EF4-FFF2-40B4-BE49-F238E27FC236}">
                <a16:creationId xmlns:a16="http://schemas.microsoft.com/office/drawing/2014/main" id="{81D04018-1F2C-09F9-6CD2-8552A96ADB58}"/>
              </a:ext>
            </a:extLst>
          </p:cNvPr>
          <p:cNvSpPr txBox="1"/>
          <p:nvPr/>
        </p:nvSpPr>
        <p:spPr>
          <a:xfrm>
            <a:off x="701749" y="1491422"/>
            <a:ext cx="11039678" cy="4611519"/>
          </a:xfrm>
          <a:prstGeom prst="rect">
            <a:avLst/>
          </a:prstGeom>
          <a:noFill/>
        </p:spPr>
        <p:txBody>
          <a:bodyPr wrap="square">
            <a:spAutoFit/>
          </a:bodyPr>
          <a:lstStyle/>
          <a:p>
            <a:pPr algn="l">
              <a:lnSpc>
                <a:spcPct val="150000"/>
              </a:lnSpc>
            </a:pPr>
            <a:r>
              <a:rPr lang="en-US" sz="1800" dirty="0">
                <a:solidFill>
                  <a:schemeClr val="tx1"/>
                </a:solidFill>
              </a:rPr>
              <a:t>All information collected and recorded must adhere to the Data Protection Act and General Data Protection Regulations. </a:t>
            </a:r>
          </a:p>
          <a:p>
            <a:pPr algn="l">
              <a:lnSpc>
                <a:spcPct val="150000"/>
              </a:lnSpc>
            </a:pPr>
            <a:r>
              <a:rPr lang="en-US" dirty="0"/>
              <a:t>T</a:t>
            </a:r>
            <a:r>
              <a:rPr lang="en-US" sz="1800" dirty="0">
                <a:solidFill>
                  <a:schemeClr val="tx1"/>
                </a:solidFill>
              </a:rPr>
              <a:t>he data protection principles state that anyone responsible for using personal data must make sure the information is: </a:t>
            </a:r>
          </a:p>
          <a:p>
            <a:pPr marL="342900" indent="-342900" algn="l">
              <a:lnSpc>
                <a:spcPct val="150000"/>
              </a:lnSpc>
              <a:buFont typeface="Arial" panose="020B0604020202020204" pitchFamily="34" charset="0"/>
              <a:buChar char="•"/>
            </a:pPr>
            <a:r>
              <a:rPr lang="en-US" sz="1800" dirty="0">
                <a:solidFill>
                  <a:schemeClr val="tx1"/>
                </a:solidFill>
              </a:rPr>
              <a:t>Used fairly, lawfully and transparently. </a:t>
            </a:r>
          </a:p>
          <a:p>
            <a:pPr marL="342900" indent="-342900" algn="l">
              <a:lnSpc>
                <a:spcPct val="150000"/>
              </a:lnSpc>
              <a:buFont typeface="Arial" panose="020B0604020202020204" pitchFamily="34" charset="0"/>
              <a:buChar char="•"/>
            </a:pPr>
            <a:r>
              <a:rPr lang="en-US" sz="1800" dirty="0">
                <a:solidFill>
                  <a:schemeClr val="tx1"/>
                </a:solidFill>
              </a:rPr>
              <a:t>Used for specified purposes. </a:t>
            </a:r>
          </a:p>
          <a:p>
            <a:pPr marL="342900" indent="-342900" algn="l">
              <a:lnSpc>
                <a:spcPct val="150000"/>
              </a:lnSpc>
              <a:buFont typeface="Arial" panose="020B0604020202020204" pitchFamily="34" charset="0"/>
              <a:buChar char="•"/>
            </a:pPr>
            <a:r>
              <a:rPr lang="en-US" sz="1800" dirty="0">
                <a:solidFill>
                  <a:schemeClr val="tx1"/>
                </a:solidFill>
              </a:rPr>
              <a:t>Used in a way that is adequate, relevant and limited to only what is necessary. </a:t>
            </a:r>
          </a:p>
          <a:p>
            <a:pPr marL="342900" indent="-342900" algn="l">
              <a:lnSpc>
                <a:spcPct val="150000"/>
              </a:lnSpc>
              <a:buFont typeface="Arial" panose="020B0604020202020204" pitchFamily="34" charset="0"/>
              <a:buChar char="•"/>
            </a:pPr>
            <a:r>
              <a:rPr lang="en-US" sz="1800" dirty="0">
                <a:solidFill>
                  <a:schemeClr val="tx1"/>
                </a:solidFill>
              </a:rPr>
              <a:t>Accurate, and where necessary, kept up to date. </a:t>
            </a:r>
          </a:p>
          <a:p>
            <a:pPr marL="342900" indent="-342900" algn="l">
              <a:lnSpc>
                <a:spcPct val="150000"/>
              </a:lnSpc>
              <a:buFont typeface="Arial" panose="020B0604020202020204" pitchFamily="34" charset="0"/>
              <a:buChar char="•"/>
            </a:pPr>
            <a:r>
              <a:rPr lang="en-US" sz="1800" dirty="0">
                <a:solidFill>
                  <a:schemeClr val="tx1"/>
                </a:solidFill>
              </a:rPr>
              <a:t>Kept for no longer than is necessary. </a:t>
            </a:r>
          </a:p>
          <a:p>
            <a:pPr marL="342900" indent="-342900" algn="l">
              <a:lnSpc>
                <a:spcPct val="150000"/>
              </a:lnSpc>
              <a:buFont typeface="Arial" panose="020B0604020202020204" pitchFamily="34" charset="0"/>
              <a:buChar char="•"/>
            </a:pPr>
            <a:r>
              <a:rPr lang="en-US" sz="1800" dirty="0">
                <a:solidFill>
                  <a:schemeClr val="tx1"/>
                </a:solidFill>
              </a:rPr>
              <a:t>Handled in a way that ensures appropriate security, including protection against unlawful or unauthorised processing, access, loss, destruction or damage. </a:t>
            </a:r>
          </a:p>
        </p:txBody>
      </p:sp>
    </p:spTree>
    <p:custDataLst>
      <p:tags r:id="rId1"/>
    </p:custDataLst>
    <p:extLst>
      <p:ext uri="{BB962C8B-B14F-4D97-AF65-F5344CB8AC3E}">
        <p14:creationId xmlns:p14="http://schemas.microsoft.com/office/powerpoint/2010/main" val="3295919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When gathering information - Data protection Act 2018 </a:t>
            </a:r>
          </a:p>
        </p:txBody>
      </p:sp>
      <p:sp>
        <p:nvSpPr>
          <p:cNvPr id="5" name="TextBox 4">
            <a:extLst>
              <a:ext uri="{FF2B5EF4-FFF2-40B4-BE49-F238E27FC236}">
                <a16:creationId xmlns:a16="http://schemas.microsoft.com/office/drawing/2014/main" id="{2AEB270F-9665-666C-F80E-E38CDD5D6666}"/>
              </a:ext>
            </a:extLst>
          </p:cNvPr>
          <p:cNvSpPr txBox="1"/>
          <p:nvPr/>
        </p:nvSpPr>
        <p:spPr>
          <a:xfrm>
            <a:off x="701749" y="1538739"/>
            <a:ext cx="9163878" cy="3780522"/>
          </a:xfrm>
          <a:prstGeom prst="rect">
            <a:avLst/>
          </a:prstGeom>
          <a:noFill/>
        </p:spPr>
        <p:txBody>
          <a:bodyPr wrap="square">
            <a:spAutoFit/>
          </a:bodyPr>
          <a:lstStyle/>
          <a:p>
            <a:pPr algn="l">
              <a:lnSpc>
                <a:spcPct val="150000"/>
              </a:lnSpc>
            </a:pPr>
            <a:r>
              <a:rPr lang="en-US" sz="1800" dirty="0">
                <a:solidFill>
                  <a:schemeClr val="tx1"/>
                </a:solidFill>
              </a:rPr>
              <a:t>In practice, this means: </a:t>
            </a:r>
          </a:p>
          <a:p>
            <a:pPr marL="342900" indent="-342900" algn="l">
              <a:lnSpc>
                <a:spcPct val="150000"/>
              </a:lnSpc>
              <a:buFont typeface="Arial" panose="020B0604020202020204" pitchFamily="34" charset="0"/>
              <a:buChar char="•"/>
            </a:pPr>
            <a:r>
              <a:rPr lang="en-US" sz="1800" dirty="0">
                <a:solidFill>
                  <a:schemeClr val="tx1"/>
                </a:solidFill>
              </a:rPr>
              <a:t>Maintaining confidentiality.</a:t>
            </a:r>
          </a:p>
          <a:p>
            <a:pPr marL="342900" indent="-342900" algn="l">
              <a:lnSpc>
                <a:spcPct val="150000"/>
              </a:lnSpc>
              <a:buFont typeface="Arial" panose="020B0604020202020204" pitchFamily="34" charset="0"/>
              <a:buChar char="•"/>
            </a:pPr>
            <a:r>
              <a:rPr lang="en-US" sz="1800" dirty="0">
                <a:solidFill>
                  <a:schemeClr val="tx1"/>
                </a:solidFill>
              </a:rPr>
              <a:t>Collecting only essential information. </a:t>
            </a:r>
          </a:p>
          <a:p>
            <a:pPr marL="342900" indent="-342900" algn="l">
              <a:lnSpc>
                <a:spcPct val="150000"/>
              </a:lnSpc>
              <a:buFont typeface="Arial" panose="020B0604020202020204" pitchFamily="34" charset="0"/>
              <a:buChar char="•"/>
            </a:pPr>
            <a:r>
              <a:rPr lang="en-US" sz="1800" dirty="0">
                <a:solidFill>
                  <a:schemeClr val="tx1"/>
                </a:solidFill>
              </a:rPr>
              <a:t>Obtain consent before sharing information. </a:t>
            </a:r>
          </a:p>
          <a:p>
            <a:pPr marL="342900" indent="-342900" algn="l">
              <a:lnSpc>
                <a:spcPct val="150000"/>
              </a:lnSpc>
              <a:buFont typeface="Arial" panose="020B0604020202020204" pitchFamily="34" charset="0"/>
              <a:buChar char="•"/>
            </a:pPr>
            <a:r>
              <a:rPr lang="en-US" sz="1800" dirty="0">
                <a:solidFill>
                  <a:schemeClr val="tx1"/>
                </a:solidFill>
              </a:rPr>
              <a:t>Only sharing information in essential circumstances.</a:t>
            </a:r>
          </a:p>
          <a:p>
            <a:pPr marL="342900" indent="-342900" algn="l">
              <a:lnSpc>
                <a:spcPct val="150000"/>
              </a:lnSpc>
              <a:buFont typeface="Arial" panose="020B0604020202020204" pitchFamily="34" charset="0"/>
              <a:buChar char="•"/>
            </a:pPr>
            <a:r>
              <a:rPr lang="en-US" sz="1800" dirty="0">
                <a:solidFill>
                  <a:schemeClr val="tx1"/>
                </a:solidFill>
              </a:rPr>
              <a:t>Only sharing information with relevant professionals. </a:t>
            </a:r>
          </a:p>
          <a:p>
            <a:pPr marL="342900" indent="-342900" algn="l">
              <a:lnSpc>
                <a:spcPct val="150000"/>
              </a:lnSpc>
              <a:buFont typeface="Arial" panose="020B0604020202020204" pitchFamily="34" charset="0"/>
              <a:buChar char="•"/>
            </a:pPr>
            <a:r>
              <a:rPr lang="en-US" sz="1800" dirty="0">
                <a:solidFill>
                  <a:schemeClr val="tx1"/>
                </a:solidFill>
              </a:rPr>
              <a:t>Secure storage of any information. </a:t>
            </a:r>
          </a:p>
          <a:p>
            <a:pPr marL="342900" indent="-342900" algn="l">
              <a:lnSpc>
                <a:spcPct val="150000"/>
              </a:lnSpc>
              <a:buFont typeface="Arial" panose="020B0604020202020204" pitchFamily="34" charset="0"/>
              <a:buChar char="•"/>
            </a:pPr>
            <a:r>
              <a:rPr lang="en-US" sz="1800" dirty="0">
                <a:solidFill>
                  <a:schemeClr val="tx1"/>
                </a:solidFill>
              </a:rPr>
              <a:t>Retention of information for established timeframes.</a:t>
            </a:r>
          </a:p>
          <a:p>
            <a:pPr marL="342900" indent="-342900" algn="l">
              <a:lnSpc>
                <a:spcPct val="150000"/>
              </a:lnSpc>
              <a:buFont typeface="Arial" panose="020B0604020202020204" pitchFamily="34" charset="0"/>
              <a:buChar char="•"/>
            </a:pPr>
            <a:r>
              <a:rPr lang="en-US" sz="1800" dirty="0">
                <a:solidFill>
                  <a:schemeClr val="tx1"/>
                </a:solidFill>
              </a:rPr>
              <a:t>Safe disposal of information when it is no longer needed.</a:t>
            </a:r>
          </a:p>
        </p:txBody>
      </p:sp>
    </p:spTree>
    <p:custDataLst>
      <p:tags r:id="rId1"/>
    </p:custDataLst>
    <p:extLst>
      <p:ext uri="{BB962C8B-B14F-4D97-AF65-F5344CB8AC3E}">
        <p14:creationId xmlns:p14="http://schemas.microsoft.com/office/powerpoint/2010/main" val="647373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879239-9AC3-BA08-FF73-22066725C19B}"/>
              </a:ext>
            </a:extLst>
          </p:cNvPr>
          <p:cNvSpPr>
            <a:spLocks noGrp="1"/>
          </p:cNvSpPr>
          <p:nvPr>
            <p:ph type="body" sz="quarter" idx="11"/>
          </p:nvPr>
        </p:nvSpPr>
        <p:spPr/>
        <p:txBody>
          <a:bodyPr/>
          <a:lstStyle/>
          <a:p>
            <a:r>
              <a:rPr lang="en-GB" dirty="0"/>
              <a:t>Methods of assessing energy requirements </a:t>
            </a:r>
          </a:p>
        </p:txBody>
      </p:sp>
      <p:sp>
        <p:nvSpPr>
          <p:cNvPr id="5" name="TextBox 4">
            <a:extLst>
              <a:ext uri="{FF2B5EF4-FFF2-40B4-BE49-F238E27FC236}">
                <a16:creationId xmlns:a16="http://schemas.microsoft.com/office/drawing/2014/main" id="{D7711B89-3643-A67F-B30C-D89694AA2765}"/>
              </a:ext>
            </a:extLst>
          </p:cNvPr>
          <p:cNvSpPr txBox="1"/>
          <p:nvPr/>
        </p:nvSpPr>
        <p:spPr>
          <a:xfrm>
            <a:off x="701749" y="1691600"/>
            <a:ext cx="6969816" cy="3474797"/>
          </a:xfrm>
          <a:prstGeom prst="rect">
            <a:avLst/>
          </a:prstGeom>
          <a:noFill/>
        </p:spPr>
        <p:txBody>
          <a:bodyPr wrap="square">
            <a:spAutoFit/>
          </a:bodyPr>
          <a:lstStyle/>
          <a:p>
            <a:pPr algn="l">
              <a:lnSpc>
                <a:spcPct val="150000"/>
              </a:lnSpc>
            </a:pPr>
            <a:r>
              <a:rPr lang="en-US" sz="1800" dirty="0">
                <a:solidFill>
                  <a:schemeClr val="tx1"/>
                </a:solidFill>
              </a:rPr>
              <a:t>Eatwell Guide daily calorie requirement – general population: </a:t>
            </a:r>
          </a:p>
          <a:p>
            <a:pPr marL="742950" lvl="1" indent="-285750">
              <a:lnSpc>
                <a:spcPct val="150000"/>
              </a:lnSpc>
              <a:buFont typeface="Arial" panose="020B0604020202020204" pitchFamily="34" charset="0"/>
              <a:buChar char="•"/>
            </a:pPr>
            <a:r>
              <a:rPr lang="en-US" dirty="0">
                <a:solidFill>
                  <a:schemeClr val="tx1"/>
                </a:solidFill>
              </a:rPr>
              <a:t>2000 Kcal for women</a:t>
            </a:r>
          </a:p>
          <a:p>
            <a:pPr marL="742950" lvl="1" indent="-285750">
              <a:lnSpc>
                <a:spcPct val="150000"/>
              </a:lnSpc>
              <a:buFont typeface="Arial" panose="020B0604020202020204" pitchFamily="34" charset="0"/>
              <a:buChar char="•"/>
            </a:pPr>
            <a:r>
              <a:rPr lang="en-US" dirty="0">
                <a:solidFill>
                  <a:schemeClr val="tx1"/>
                </a:solidFill>
              </a:rPr>
              <a:t>2500 Kcal for men</a:t>
            </a:r>
          </a:p>
          <a:p>
            <a:pPr algn="l">
              <a:lnSpc>
                <a:spcPct val="150000"/>
              </a:lnSpc>
            </a:pPr>
            <a:r>
              <a:rPr lang="en-US" sz="1800" dirty="0">
                <a:solidFill>
                  <a:schemeClr val="tx1"/>
                </a:solidFill>
              </a:rPr>
              <a:t>Formulas: </a:t>
            </a:r>
          </a:p>
          <a:p>
            <a:pPr marL="742950" lvl="1" indent="-285750">
              <a:lnSpc>
                <a:spcPct val="150000"/>
              </a:lnSpc>
              <a:buFont typeface="Arial" panose="020B0604020202020204" pitchFamily="34" charset="0"/>
              <a:buChar char="•"/>
            </a:pPr>
            <a:r>
              <a:rPr lang="en-US" dirty="0">
                <a:solidFill>
                  <a:schemeClr val="tx1"/>
                </a:solidFill>
              </a:rPr>
              <a:t>Schofield formula </a:t>
            </a:r>
          </a:p>
          <a:p>
            <a:pPr marL="742950" lvl="1" indent="-285750">
              <a:lnSpc>
                <a:spcPct val="150000"/>
              </a:lnSpc>
              <a:buFont typeface="Arial" panose="020B0604020202020204" pitchFamily="34" charset="0"/>
              <a:buChar char="•"/>
            </a:pPr>
            <a:r>
              <a:rPr lang="en-US" dirty="0"/>
              <a:t>Harris Benedict</a:t>
            </a:r>
          </a:p>
          <a:p>
            <a:pPr marL="742950" lvl="1" indent="-285750">
              <a:lnSpc>
                <a:spcPct val="110000"/>
              </a:lnSpc>
              <a:spcBef>
                <a:spcPts val="1200"/>
              </a:spcBef>
              <a:spcAft>
                <a:spcPts val="1200"/>
              </a:spcAft>
              <a:buFont typeface="Arial" panose="020B0604020202020204" pitchFamily="34" charset="0"/>
              <a:buChar char="•"/>
            </a:pPr>
            <a:r>
              <a:rPr lang="en-GB" dirty="0">
                <a:effectLst/>
                <a:ea typeface="Times New Roman" panose="02020603050405020304" pitchFamily="18" charset="0"/>
                <a:cs typeface="Times New Roman" panose="02020603050405020304" pitchFamily="18" charset="0"/>
              </a:rPr>
              <a:t> Mifflin-St. Jeor equation</a:t>
            </a:r>
          </a:p>
          <a:p>
            <a:pPr marL="285750" indent="-285750" algn="l">
              <a:buFont typeface="Arial" panose="020B0604020202020204" pitchFamily="34" charset="0"/>
              <a:buChar char="•"/>
            </a:pPr>
            <a:endParaRPr lang="en-US" sz="1800" dirty="0">
              <a:solidFill>
                <a:schemeClr val="tx1"/>
              </a:solidFill>
            </a:endParaRPr>
          </a:p>
        </p:txBody>
      </p:sp>
      <p:sp>
        <p:nvSpPr>
          <p:cNvPr id="6" name="Rectangle 5">
            <a:extLst>
              <a:ext uri="{FF2B5EF4-FFF2-40B4-BE49-F238E27FC236}">
                <a16:creationId xmlns:a16="http://schemas.microsoft.com/office/drawing/2014/main" id="{739E558E-F16B-1883-B178-F57E4C5AED0E}"/>
              </a:ext>
            </a:extLst>
          </p:cNvPr>
          <p:cNvSpPr/>
          <p:nvPr/>
        </p:nvSpPr>
        <p:spPr>
          <a:xfrm>
            <a:off x="7711938" y="2166730"/>
            <a:ext cx="3985591" cy="2524539"/>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latin typeface="Arial" panose="020B0604020202020204" pitchFamily="34" charset="0"/>
                <a:ea typeface="Calibri" panose="020F0502020204030204" pitchFamily="34" charset="0"/>
                <a:cs typeface="Times New Roman" panose="02020603050405020304" pitchFamily="18" charset="0"/>
              </a:rPr>
              <a:t>Total d</a:t>
            </a:r>
            <a:r>
              <a:rPr lang="en-GB" sz="1800" dirty="0">
                <a:effectLst/>
                <a:latin typeface="Arial" panose="020B0604020202020204" pitchFamily="34" charset="0"/>
                <a:ea typeface="Calibri" panose="020F0502020204030204" pitchFamily="34" charset="0"/>
                <a:cs typeface="Times New Roman" panose="02020603050405020304" pitchFamily="18" charset="0"/>
              </a:rPr>
              <a:t>aily energy expenditure (TDEE)</a:t>
            </a:r>
            <a:endParaRPr lang="en-GB" dirty="0"/>
          </a:p>
          <a:p>
            <a:pPr algn="ctr"/>
            <a:endPar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algn="ctr"/>
            <a:r>
              <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bigger the person, the more energy it costs to keep them alive each day.</a:t>
            </a:r>
            <a:endParaRPr lang="en-GB" dirty="0">
              <a:solidFill>
                <a:schemeClr val="bg1"/>
              </a:solidFill>
            </a:endParaRPr>
          </a:p>
        </p:txBody>
      </p:sp>
    </p:spTree>
    <p:custDataLst>
      <p:tags r:id="rId1"/>
    </p:custDataLst>
    <p:extLst>
      <p:ext uri="{BB962C8B-B14F-4D97-AF65-F5344CB8AC3E}">
        <p14:creationId xmlns:p14="http://schemas.microsoft.com/office/powerpoint/2010/main" val="1678562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Factors that affect energy requirements </a:t>
            </a:r>
          </a:p>
        </p:txBody>
      </p:sp>
      <p:sp>
        <p:nvSpPr>
          <p:cNvPr id="5" name="TextBox 4">
            <a:extLst>
              <a:ext uri="{FF2B5EF4-FFF2-40B4-BE49-F238E27FC236}">
                <a16:creationId xmlns:a16="http://schemas.microsoft.com/office/drawing/2014/main" id="{B972EE39-D0AE-543E-7963-CD87764C911F}"/>
              </a:ext>
            </a:extLst>
          </p:cNvPr>
          <p:cNvSpPr txBox="1"/>
          <p:nvPr/>
        </p:nvSpPr>
        <p:spPr>
          <a:xfrm>
            <a:off x="701749" y="1690576"/>
            <a:ext cx="7130286" cy="4196020"/>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US" sz="1800" dirty="0">
                <a:solidFill>
                  <a:schemeClr val="tx1"/>
                </a:solidFill>
              </a:rPr>
              <a:t>Daily activity, exercise and physical training levels </a:t>
            </a:r>
          </a:p>
          <a:p>
            <a:pPr marL="285750" indent="-285750" algn="l">
              <a:lnSpc>
                <a:spcPct val="150000"/>
              </a:lnSpc>
              <a:buFont typeface="Arial" panose="020B0604020202020204" pitchFamily="34" charset="0"/>
              <a:buChar char="•"/>
            </a:pPr>
            <a:r>
              <a:rPr lang="en-US" sz="1800" dirty="0">
                <a:solidFill>
                  <a:schemeClr val="tx1"/>
                </a:solidFill>
              </a:rPr>
              <a:t>Amount and type of exercise and activity </a:t>
            </a:r>
          </a:p>
          <a:p>
            <a:pPr marL="285750" indent="-285750">
              <a:lnSpc>
                <a:spcPct val="150000"/>
              </a:lnSpc>
              <a:buFont typeface="Arial" panose="020B0604020202020204" pitchFamily="34" charset="0"/>
              <a:buChar char="•"/>
            </a:pPr>
            <a:r>
              <a:rPr lang="en-US" sz="1800" dirty="0">
                <a:solidFill>
                  <a:schemeClr val="tx1"/>
                </a:solidFill>
              </a:rPr>
              <a:t>Type of sport and level of competition </a:t>
            </a:r>
          </a:p>
          <a:p>
            <a:pPr marL="285750" indent="-285750">
              <a:lnSpc>
                <a:spcPct val="150000"/>
              </a:lnSpc>
              <a:buFont typeface="Arial" panose="020B0604020202020204" pitchFamily="34" charset="0"/>
              <a:buChar char="•"/>
            </a:pPr>
            <a:r>
              <a:rPr lang="en-US" sz="1800" dirty="0">
                <a:solidFill>
                  <a:schemeClr val="tx1"/>
                </a:solidFill>
              </a:rPr>
              <a:t>Sport environment and climate</a:t>
            </a:r>
          </a:p>
          <a:p>
            <a:pPr marL="285750" indent="-285750" algn="l">
              <a:lnSpc>
                <a:spcPct val="150000"/>
              </a:lnSpc>
              <a:buFont typeface="Arial" panose="020B0604020202020204" pitchFamily="34" charset="0"/>
              <a:buChar char="•"/>
            </a:pPr>
            <a:r>
              <a:rPr lang="en-US" sz="1800" dirty="0">
                <a:solidFill>
                  <a:schemeClr val="tx1"/>
                </a:solidFill>
              </a:rPr>
              <a:t>Amount and type of food eaten  </a:t>
            </a:r>
          </a:p>
          <a:p>
            <a:pPr marL="285750" indent="-285750" algn="l">
              <a:lnSpc>
                <a:spcPct val="150000"/>
              </a:lnSpc>
              <a:buFont typeface="Arial" panose="020B0604020202020204" pitchFamily="34" charset="0"/>
              <a:buChar char="•"/>
            </a:pPr>
            <a:r>
              <a:rPr lang="en-US" sz="1800" dirty="0">
                <a:solidFill>
                  <a:schemeClr val="tx1"/>
                </a:solidFill>
              </a:rPr>
              <a:t>Age, gender, weight</a:t>
            </a:r>
          </a:p>
          <a:p>
            <a:pPr marL="285750" indent="-285750" algn="l">
              <a:lnSpc>
                <a:spcPct val="150000"/>
              </a:lnSpc>
              <a:buFont typeface="Arial" panose="020B0604020202020204" pitchFamily="34" charset="0"/>
              <a:buChar char="•"/>
            </a:pPr>
            <a:r>
              <a:rPr lang="en-US" sz="1800" dirty="0">
                <a:solidFill>
                  <a:schemeClr val="tx1"/>
                </a:solidFill>
              </a:rPr>
              <a:t>Individual biology </a:t>
            </a:r>
          </a:p>
          <a:p>
            <a:pPr marL="342900" indent="-342900" algn="l">
              <a:lnSpc>
                <a:spcPct val="150000"/>
              </a:lnSpc>
              <a:buFont typeface="Arial" panose="020B0604020202020204" pitchFamily="34" charset="0"/>
              <a:buChar char="•"/>
            </a:pPr>
            <a:r>
              <a:rPr lang="en-US" sz="1800" dirty="0">
                <a:solidFill>
                  <a:schemeClr val="tx1"/>
                </a:solidFill>
              </a:rPr>
              <a:t>Body mass </a:t>
            </a:r>
          </a:p>
          <a:p>
            <a:pPr marL="342900" indent="-342900" algn="l">
              <a:lnSpc>
                <a:spcPct val="150000"/>
              </a:lnSpc>
              <a:buFont typeface="Arial" panose="020B0604020202020204" pitchFamily="34" charset="0"/>
              <a:buChar char="•"/>
            </a:pPr>
            <a:r>
              <a:rPr lang="en-US" sz="1800" dirty="0">
                <a:solidFill>
                  <a:schemeClr val="tx1"/>
                </a:solidFill>
              </a:rPr>
              <a:t>Body composition </a:t>
            </a:r>
          </a:p>
          <a:p>
            <a:pPr marL="285750" indent="-285750" algn="l">
              <a:lnSpc>
                <a:spcPct val="150000"/>
              </a:lnSpc>
              <a:buFont typeface="Arial" panose="020B0604020202020204" pitchFamily="34" charset="0"/>
              <a:buChar char="•"/>
            </a:pPr>
            <a:r>
              <a:rPr lang="en-US" sz="1800" dirty="0">
                <a:solidFill>
                  <a:schemeClr val="tx1"/>
                </a:solidFill>
              </a:rPr>
              <a:t>Health conditions and medications.</a:t>
            </a:r>
            <a:endParaRPr lang="en-US" dirty="0"/>
          </a:p>
        </p:txBody>
      </p:sp>
    </p:spTree>
    <p:custDataLst>
      <p:tags r:id="rId1"/>
    </p:custDataLst>
    <p:extLst>
      <p:ext uri="{BB962C8B-B14F-4D97-AF65-F5344CB8AC3E}">
        <p14:creationId xmlns:p14="http://schemas.microsoft.com/office/powerpoint/2010/main" val="294737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A51D25-8832-385E-6508-03EA061E6B45}"/>
              </a:ext>
            </a:extLst>
          </p:cNvPr>
          <p:cNvSpPr>
            <a:spLocks noGrp="1"/>
          </p:cNvSpPr>
          <p:nvPr>
            <p:ph type="body" sz="quarter" idx="11"/>
          </p:nvPr>
        </p:nvSpPr>
        <p:spPr/>
        <p:txBody>
          <a:bodyPr/>
          <a:lstStyle/>
          <a:p>
            <a:r>
              <a:rPr lang="en-GB" dirty="0"/>
              <a:t>Basal metabolic rate </a:t>
            </a:r>
          </a:p>
        </p:txBody>
      </p:sp>
      <p:sp>
        <p:nvSpPr>
          <p:cNvPr id="5" name="TextBox 4">
            <a:extLst>
              <a:ext uri="{FF2B5EF4-FFF2-40B4-BE49-F238E27FC236}">
                <a16:creationId xmlns:a16="http://schemas.microsoft.com/office/drawing/2014/main" id="{168684AE-DDF3-BA34-E8D7-DD996DF1B65A}"/>
              </a:ext>
            </a:extLst>
          </p:cNvPr>
          <p:cNvSpPr txBox="1"/>
          <p:nvPr/>
        </p:nvSpPr>
        <p:spPr>
          <a:xfrm>
            <a:off x="701749" y="1690576"/>
            <a:ext cx="9911798" cy="2119683"/>
          </a:xfrm>
          <a:prstGeom prst="rect">
            <a:avLst/>
          </a:prstGeom>
          <a:noFill/>
        </p:spPr>
        <p:txBody>
          <a:bodyPr wrap="square">
            <a:spAutoFit/>
          </a:bodyPr>
          <a:lstStyle/>
          <a:p>
            <a:pPr>
              <a:lnSpc>
                <a:spcPct val="115000"/>
              </a:lnSpc>
              <a:spcBef>
                <a:spcPts val="600"/>
              </a:spcBef>
              <a:spcAft>
                <a:spcPts val="600"/>
              </a:spcAft>
            </a:pPr>
            <a:r>
              <a:rPr lang="en-GB" sz="1800" dirty="0">
                <a:effectLst/>
                <a:latin typeface="Arial" panose="020B0604020202020204" pitchFamily="34" charset="0"/>
                <a:ea typeface="Calibri" panose="020F0502020204030204" pitchFamily="34" charset="0"/>
              </a:rPr>
              <a:t>Resting metabolic rate (RMR) or basal metabolic rate (BMR) </a:t>
            </a:r>
          </a:p>
          <a:p>
            <a:pPr marL="285750" indent="-285750">
              <a:lnSpc>
                <a:spcPct val="115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The </a:t>
            </a:r>
            <a:r>
              <a:rPr lang="en-GB" sz="1800" dirty="0">
                <a:effectLst/>
                <a:latin typeface="Arial" panose="020B0604020202020204" pitchFamily="34" charset="0"/>
                <a:ea typeface="Calibri" panose="020F0502020204030204" pitchFamily="34" charset="0"/>
              </a:rPr>
              <a:t>amount of energy or calories the body needs in 24 hours when it is resting. </a:t>
            </a:r>
          </a:p>
          <a:p>
            <a:pPr marL="285750" indent="-285750">
              <a:lnSpc>
                <a:spcPct val="115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The </a:t>
            </a:r>
            <a:r>
              <a:rPr lang="en-GB" sz="1800" dirty="0">
                <a:effectLst/>
                <a:latin typeface="Arial" panose="020B0604020202020204" pitchFamily="34" charset="0"/>
                <a:ea typeface="Calibri" panose="020F0502020204030204" pitchFamily="34" charset="0"/>
              </a:rPr>
              <a:t>energy it takes to keep all the body systems functioning and keep the person alive for a day. </a:t>
            </a:r>
          </a:p>
          <a:p>
            <a:pPr marL="285750" indent="-285750">
              <a:lnSpc>
                <a:spcPct val="115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One calculation = </a:t>
            </a:r>
            <a:r>
              <a:rPr lang="en-GB" sz="1800" dirty="0">
                <a:effectLst/>
                <a:latin typeface="Arial" panose="020B0604020202020204" pitchFamily="34" charset="0"/>
                <a:ea typeface="Calibri" panose="020F0502020204030204" pitchFamily="34" charset="0"/>
              </a:rPr>
              <a:t>Schofield equation.</a:t>
            </a:r>
          </a:p>
        </p:txBody>
      </p:sp>
    </p:spTree>
    <p:custDataLst>
      <p:tags r:id="rId1"/>
    </p:custDataLst>
    <p:extLst>
      <p:ext uri="{BB962C8B-B14F-4D97-AF65-F5344CB8AC3E}">
        <p14:creationId xmlns:p14="http://schemas.microsoft.com/office/powerpoint/2010/main" val="809264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Schofield calculation</a:t>
            </a:r>
          </a:p>
        </p:txBody>
      </p:sp>
      <p:graphicFrame>
        <p:nvGraphicFramePr>
          <p:cNvPr id="4" name="Content Placeholder 3">
            <a:extLst>
              <a:ext uri="{FF2B5EF4-FFF2-40B4-BE49-F238E27FC236}">
                <a16:creationId xmlns:a16="http://schemas.microsoft.com/office/drawing/2014/main" id="{80CB41AF-AC66-DC40-9D2A-CF8A1F84D72C}"/>
              </a:ext>
            </a:extLst>
          </p:cNvPr>
          <p:cNvGraphicFramePr>
            <a:graphicFrameLocks noGrp="1"/>
          </p:cNvGraphicFramePr>
          <p:nvPr>
            <p:ph sz="quarter" idx="15"/>
            <p:extLst>
              <p:ext uri="{D42A27DB-BD31-4B8C-83A1-F6EECF244321}">
                <p14:modId xmlns:p14="http://schemas.microsoft.com/office/powerpoint/2010/main" val="2675350451"/>
              </p:ext>
            </p:extLst>
          </p:nvPr>
        </p:nvGraphicFramePr>
        <p:xfrm>
          <a:off x="786213" y="1802503"/>
          <a:ext cx="10699422" cy="3754120"/>
        </p:xfrm>
        <a:graphic>
          <a:graphicData uri="http://schemas.openxmlformats.org/drawingml/2006/table">
            <a:tbl>
              <a:tblPr firstRow="1" bandRow="1">
                <a:tableStyleId>{BC89EF96-8CEA-46FF-86C4-4CE0E7609802}</a:tableStyleId>
              </a:tblPr>
              <a:tblGrid>
                <a:gridCol w="5349711">
                  <a:extLst>
                    <a:ext uri="{9D8B030D-6E8A-4147-A177-3AD203B41FA5}">
                      <a16:colId xmlns:a16="http://schemas.microsoft.com/office/drawing/2014/main" val="3105920668"/>
                    </a:ext>
                  </a:extLst>
                </a:gridCol>
                <a:gridCol w="5349711">
                  <a:extLst>
                    <a:ext uri="{9D8B030D-6E8A-4147-A177-3AD203B41FA5}">
                      <a16:colId xmlns:a16="http://schemas.microsoft.com/office/drawing/2014/main" val="1949428634"/>
                    </a:ext>
                  </a:extLst>
                </a:gridCol>
              </a:tblGrid>
              <a:tr h="370840">
                <a:tc>
                  <a:txBody>
                    <a:bodyPr/>
                    <a:lstStyle/>
                    <a:p>
                      <a:r>
                        <a:rPr lang="en-US" dirty="0"/>
                        <a:t>Males</a:t>
                      </a:r>
                    </a:p>
                  </a:txBody>
                  <a:tcPr/>
                </a:tc>
                <a:tc>
                  <a:txBody>
                    <a:bodyPr/>
                    <a:lstStyle/>
                    <a:p>
                      <a:r>
                        <a:rPr lang="en-US" dirty="0"/>
                        <a:t>Females </a:t>
                      </a:r>
                    </a:p>
                  </a:txBody>
                  <a:tcPr/>
                </a:tc>
                <a:extLst>
                  <a:ext uri="{0D108BD9-81ED-4DB2-BD59-A6C34878D82A}">
                    <a16:rowId xmlns:a16="http://schemas.microsoft.com/office/drawing/2014/main" val="2020053439"/>
                  </a:ext>
                </a:extLst>
              </a:tr>
              <a:tr h="370840">
                <a:tc>
                  <a:txBody>
                    <a:bodyPr/>
                    <a:lstStyle/>
                    <a:p>
                      <a:r>
                        <a:rPr lang="en-US" dirty="0"/>
                        <a:t>10-17 years </a:t>
                      </a:r>
                    </a:p>
                    <a:p>
                      <a:r>
                        <a:rPr lang="en-US" dirty="0"/>
                        <a:t>BMR – 17.7 x W + 657 </a:t>
                      </a:r>
                    </a:p>
                    <a:p>
                      <a:r>
                        <a:rPr lang="en-US" dirty="0"/>
                        <a:t>SEE = 105 </a:t>
                      </a:r>
                    </a:p>
                  </a:txBody>
                  <a:tcPr/>
                </a:tc>
                <a:tc>
                  <a:txBody>
                    <a:bodyPr/>
                    <a:lstStyle/>
                    <a:p>
                      <a:r>
                        <a:rPr lang="en-US" dirty="0"/>
                        <a:t>10-17 years </a:t>
                      </a:r>
                    </a:p>
                    <a:p>
                      <a:r>
                        <a:rPr lang="en-US" dirty="0"/>
                        <a:t>BMR = 13.4 x W + 392</a:t>
                      </a:r>
                    </a:p>
                    <a:p>
                      <a:r>
                        <a:rPr lang="en-US" dirty="0"/>
                        <a:t>SEE = 112</a:t>
                      </a:r>
                    </a:p>
                  </a:txBody>
                  <a:tcPr/>
                </a:tc>
                <a:extLst>
                  <a:ext uri="{0D108BD9-81ED-4DB2-BD59-A6C34878D82A}">
                    <a16:rowId xmlns:a16="http://schemas.microsoft.com/office/drawing/2014/main" val="691275138"/>
                  </a:ext>
                </a:extLst>
              </a:tr>
              <a:tr h="370840">
                <a:tc>
                  <a:txBody>
                    <a:bodyPr/>
                    <a:lstStyle/>
                    <a:p>
                      <a:r>
                        <a:rPr lang="en-US" dirty="0"/>
                        <a:t>18 – 29 years </a:t>
                      </a:r>
                    </a:p>
                    <a:p>
                      <a:r>
                        <a:rPr lang="en-US" dirty="0"/>
                        <a:t>BMR = 15.1 x W + 692</a:t>
                      </a:r>
                    </a:p>
                    <a:p>
                      <a:r>
                        <a:rPr lang="en-US" dirty="0"/>
                        <a:t>SEE = 156</a:t>
                      </a:r>
                    </a:p>
                  </a:txBody>
                  <a:tcPr/>
                </a:tc>
                <a:tc>
                  <a:txBody>
                    <a:bodyPr/>
                    <a:lstStyle/>
                    <a:p>
                      <a:r>
                        <a:rPr lang="en-US" dirty="0"/>
                        <a:t>18– 29 years </a:t>
                      </a:r>
                    </a:p>
                    <a:p>
                      <a:r>
                        <a:rPr lang="en-US" dirty="0"/>
                        <a:t>BME = 14.8 x W + 487 </a:t>
                      </a:r>
                    </a:p>
                    <a:p>
                      <a:r>
                        <a:rPr lang="en-US" dirty="0"/>
                        <a:t>SEE = 120 </a:t>
                      </a:r>
                    </a:p>
                  </a:txBody>
                  <a:tcPr/>
                </a:tc>
                <a:extLst>
                  <a:ext uri="{0D108BD9-81ED-4DB2-BD59-A6C34878D82A}">
                    <a16:rowId xmlns:a16="http://schemas.microsoft.com/office/drawing/2014/main" val="3236289424"/>
                  </a:ext>
                </a:extLst>
              </a:tr>
              <a:tr h="370840">
                <a:tc>
                  <a:txBody>
                    <a:bodyPr/>
                    <a:lstStyle/>
                    <a:p>
                      <a:r>
                        <a:rPr lang="en-US" dirty="0"/>
                        <a:t>30– 59 years </a:t>
                      </a:r>
                    </a:p>
                    <a:p>
                      <a:r>
                        <a:rPr lang="en-US" dirty="0"/>
                        <a:t>BMR = 11.5 x W + 873</a:t>
                      </a:r>
                    </a:p>
                    <a:p>
                      <a:r>
                        <a:rPr lang="en-US" dirty="0"/>
                        <a:t>SEE = 167</a:t>
                      </a:r>
                    </a:p>
                  </a:txBody>
                  <a:tcPr/>
                </a:tc>
                <a:tc>
                  <a:txBody>
                    <a:bodyPr/>
                    <a:lstStyle/>
                    <a:p>
                      <a:r>
                        <a:rPr lang="en-US" dirty="0"/>
                        <a:t>30 – 59 years </a:t>
                      </a:r>
                    </a:p>
                    <a:p>
                      <a:r>
                        <a:rPr lang="en-US" dirty="0"/>
                        <a:t>BMR = 8.3 x W + 846 </a:t>
                      </a:r>
                    </a:p>
                    <a:p>
                      <a:r>
                        <a:rPr lang="en-US" dirty="0"/>
                        <a:t>SEE = 112 </a:t>
                      </a:r>
                    </a:p>
                  </a:txBody>
                  <a:tcPr/>
                </a:tc>
                <a:extLst>
                  <a:ext uri="{0D108BD9-81ED-4DB2-BD59-A6C34878D82A}">
                    <a16:rowId xmlns:a16="http://schemas.microsoft.com/office/drawing/2014/main" val="756726451"/>
                  </a:ext>
                </a:extLst>
              </a:tr>
              <a:tr h="370840">
                <a:tc gridSpan="2">
                  <a:txBody>
                    <a:bodyPr/>
                    <a:lstStyle/>
                    <a:p>
                      <a:r>
                        <a:rPr lang="en-US" dirty="0"/>
                        <a:t>W – weight in kg </a:t>
                      </a:r>
                    </a:p>
                    <a:p>
                      <a:r>
                        <a:rPr lang="en-US" dirty="0"/>
                        <a:t>SEE = standard error in estimation </a:t>
                      </a:r>
                    </a:p>
                  </a:txBody>
                  <a:tcPr/>
                </a:tc>
                <a:tc hMerge="1">
                  <a:txBody>
                    <a:bodyPr/>
                    <a:lstStyle/>
                    <a:p>
                      <a:endParaRPr lang="en-US" dirty="0"/>
                    </a:p>
                  </a:txBody>
                  <a:tcPr/>
                </a:tc>
                <a:extLst>
                  <a:ext uri="{0D108BD9-81ED-4DB2-BD59-A6C34878D82A}">
                    <a16:rowId xmlns:a16="http://schemas.microsoft.com/office/drawing/2014/main" val="1747234870"/>
                  </a:ext>
                </a:extLst>
              </a:tr>
            </a:tbl>
          </a:graphicData>
        </a:graphic>
      </p:graphicFrame>
    </p:spTree>
    <p:custDataLst>
      <p:tags r:id="rId1"/>
    </p:custDataLst>
    <p:extLst>
      <p:ext uri="{BB962C8B-B14F-4D97-AF65-F5344CB8AC3E}">
        <p14:creationId xmlns:p14="http://schemas.microsoft.com/office/powerpoint/2010/main" val="1002193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11EB6F-69A1-0674-B8C7-13E6CE61C1B5}"/>
              </a:ext>
            </a:extLst>
          </p:cNvPr>
          <p:cNvSpPr>
            <a:spLocks noGrp="1"/>
          </p:cNvSpPr>
          <p:nvPr>
            <p:ph type="body" sz="quarter" idx="11"/>
          </p:nvPr>
        </p:nvSpPr>
        <p:spPr/>
        <p:txBody>
          <a:bodyPr/>
          <a:lstStyle/>
          <a:p>
            <a:r>
              <a:rPr lang="en-GB" dirty="0"/>
              <a:t>Pair activity – Calculate your partners BMR</a:t>
            </a:r>
          </a:p>
        </p:txBody>
      </p:sp>
      <p:sp>
        <p:nvSpPr>
          <p:cNvPr id="5" name="TextBox 4">
            <a:extLst>
              <a:ext uri="{FF2B5EF4-FFF2-40B4-BE49-F238E27FC236}">
                <a16:creationId xmlns:a16="http://schemas.microsoft.com/office/drawing/2014/main" id="{5022EBBE-2636-D31D-1F0D-BA8941B93753}"/>
              </a:ext>
            </a:extLst>
          </p:cNvPr>
          <p:cNvSpPr txBox="1"/>
          <p:nvPr/>
        </p:nvSpPr>
        <p:spPr>
          <a:xfrm>
            <a:off x="701747" y="1780169"/>
            <a:ext cx="10440017" cy="2599173"/>
          </a:xfrm>
          <a:prstGeom prst="rect">
            <a:avLst/>
          </a:prstGeom>
          <a:noFill/>
        </p:spPr>
        <p:txBody>
          <a:bodyPr wrap="square">
            <a:spAutoFit/>
          </a:bodyPr>
          <a:lstStyle/>
          <a:p>
            <a:pPr lvl="0">
              <a:lnSpc>
                <a:spcPct val="110000"/>
              </a:lnSpc>
              <a:spcBef>
                <a:spcPts val="600"/>
              </a:spcBef>
              <a:spcAft>
                <a:spcPts val="600"/>
              </a:spcAft>
            </a:pPr>
            <a:r>
              <a:rPr lang="en-GB" sz="1800" b="1" dirty="0">
                <a:effectLst/>
                <a:latin typeface="Arial" panose="020B0604020202020204" pitchFamily="34" charset="0"/>
                <a:ea typeface="Calibri" panose="020F0502020204030204" pitchFamily="34" charset="0"/>
              </a:rPr>
              <a:t>Use the calculation chart</a:t>
            </a:r>
          </a:p>
          <a:p>
            <a:pPr marL="285750" lvl="0" indent="-285750">
              <a:lnSpc>
                <a:spcPct val="110000"/>
              </a:lnSpc>
              <a:spcBef>
                <a:spcPts val="600"/>
              </a:spcBef>
              <a:spcAft>
                <a:spcPts val="600"/>
              </a:spcAft>
              <a:buFont typeface="Arial" panose="020B0604020202020204" pitchFamily="34" charset="0"/>
              <a:buChar char="•"/>
            </a:pPr>
            <a:r>
              <a:rPr lang="en-GB" sz="1800" b="1" dirty="0">
                <a:effectLst/>
                <a:latin typeface="Arial" panose="020B0604020202020204" pitchFamily="34" charset="0"/>
                <a:ea typeface="Calibri" panose="020F0502020204030204" pitchFamily="34" charset="0"/>
              </a:rPr>
              <a:t>Step 1:</a:t>
            </a:r>
            <a:r>
              <a:rPr lang="en-GB" sz="1800" dirty="0">
                <a:effectLst/>
                <a:latin typeface="Arial" panose="020B0604020202020204" pitchFamily="34" charset="0"/>
                <a:ea typeface="Calibri" panose="020F0502020204030204" pitchFamily="34" charset="0"/>
              </a:rPr>
              <a:t> Find the right equation for the individual’s sex and age – need to know their weight in kg. </a:t>
            </a:r>
          </a:p>
          <a:p>
            <a:pPr marL="285750" lvl="0" indent="-285750">
              <a:lnSpc>
                <a:spcPct val="110000"/>
              </a:lnSpc>
              <a:spcBef>
                <a:spcPts val="600"/>
              </a:spcBef>
              <a:spcAft>
                <a:spcPts val="600"/>
              </a:spcAft>
              <a:buFont typeface="Arial" panose="020B0604020202020204" pitchFamily="34" charset="0"/>
              <a:buChar char="•"/>
            </a:pPr>
            <a:r>
              <a:rPr lang="en-GB" sz="1800" b="1" dirty="0">
                <a:effectLst/>
                <a:latin typeface="Arial" panose="020B0604020202020204" pitchFamily="34" charset="0"/>
                <a:ea typeface="Calibri" panose="020F0502020204030204" pitchFamily="34" charset="0"/>
              </a:rPr>
              <a:t>Step 2:</a:t>
            </a:r>
            <a:r>
              <a:rPr lang="en-GB" sz="1800" dirty="0">
                <a:effectLst/>
                <a:latin typeface="Arial" panose="020B0604020202020204" pitchFamily="34" charset="0"/>
                <a:ea typeface="Calibri" panose="020F0502020204030204" pitchFamily="34" charset="0"/>
              </a:rPr>
              <a:t> Select the correct equation, enter the weight, and complete the calculation.</a:t>
            </a:r>
          </a:p>
          <a:p>
            <a:pPr marL="285750" lvl="0" indent="-285750">
              <a:lnSpc>
                <a:spcPct val="110000"/>
              </a:lnSpc>
              <a:spcBef>
                <a:spcPts val="600"/>
              </a:spcBef>
              <a:spcAft>
                <a:spcPts val="600"/>
              </a:spcAft>
              <a:buFont typeface="Arial" panose="020B0604020202020204" pitchFamily="34" charset="0"/>
              <a:buChar char="•"/>
            </a:pPr>
            <a:r>
              <a:rPr lang="en-GB" b="1" dirty="0">
                <a:latin typeface="Arial" panose="020B0604020202020204" pitchFamily="34" charset="0"/>
                <a:ea typeface="Calibri" panose="020F0502020204030204" pitchFamily="34" charset="0"/>
              </a:rPr>
              <a:t>Step 3: </a:t>
            </a:r>
            <a:r>
              <a:rPr lang="en-GB" dirty="0">
                <a:latin typeface="Arial" panose="020B0604020202020204" pitchFamily="34" charset="0"/>
                <a:ea typeface="Calibri" panose="020F0502020204030204" pitchFamily="34" charset="0"/>
              </a:rPr>
              <a:t>Calculate SEE value </a:t>
            </a:r>
          </a:p>
          <a:p>
            <a:pPr marL="742950" lvl="1" indent="-285750">
              <a:lnSpc>
                <a:spcPct val="115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SEE value + 120 =</a:t>
            </a:r>
          </a:p>
          <a:p>
            <a:pPr marL="742950" lvl="1" indent="-285750">
              <a:buFont typeface="Courier New" panose="02070309020205020404" pitchFamily="49" charset="0"/>
              <a:buChar char="o"/>
            </a:pPr>
            <a:r>
              <a:rPr lang="en-GB" dirty="0">
                <a:effectLst/>
                <a:latin typeface="Arial" panose="020B0604020202020204" pitchFamily="34" charset="0"/>
                <a:ea typeface="Calibri" panose="020F0502020204030204" pitchFamily="34" charset="0"/>
                <a:cs typeface="Times New Roman" panose="02020603050405020304" pitchFamily="18" charset="0"/>
              </a:rPr>
              <a:t>SEE value – 120 =</a:t>
            </a:r>
            <a:endParaRPr lang="en-GB" dirty="0">
              <a:effectLst/>
              <a:highlight>
                <a:srgbClr val="00FF00"/>
              </a:highlight>
              <a:latin typeface="Arial" panose="020B060402020202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43B983C8-E985-FFBA-E4B7-0872A0155470}"/>
              </a:ext>
            </a:extLst>
          </p:cNvPr>
          <p:cNvSpPr txBox="1"/>
          <p:nvPr/>
        </p:nvSpPr>
        <p:spPr>
          <a:xfrm>
            <a:off x="701747" y="4908946"/>
            <a:ext cx="10768009" cy="678134"/>
          </a:xfrm>
          <a:prstGeom prst="rect">
            <a:avLst/>
          </a:prstGeom>
          <a:solidFill>
            <a:srgbClr val="0070C0"/>
          </a:solidFill>
        </p:spPr>
        <p:txBody>
          <a:bodyPr wrap="square">
            <a:spAutoFit/>
          </a:bodyPr>
          <a:lstStyle/>
          <a:p>
            <a:pPr>
              <a:lnSpc>
                <a:spcPct val="110000"/>
              </a:lnSpc>
              <a:spcBef>
                <a:spcPts val="600"/>
              </a:spcBef>
              <a:spcAft>
                <a:spcPts val="600"/>
              </a:spcAft>
            </a:pPr>
            <a:r>
              <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Even very sedentary people use a bit more energy during an average day, so further calculations are required to estimate daily energy expenditure (DEE) – a rough estimate.</a:t>
            </a:r>
          </a:p>
        </p:txBody>
      </p:sp>
    </p:spTree>
    <p:custDataLst>
      <p:tags r:id="rId1"/>
    </p:custDataLst>
    <p:extLst>
      <p:ext uri="{BB962C8B-B14F-4D97-AF65-F5344CB8AC3E}">
        <p14:creationId xmlns:p14="http://schemas.microsoft.com/office/powerpoint/2010/main" val="3820499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FDF62E-DB14-5D81-BBCF-E48E7662C24E}"/>
              </a:ext>
            </a:extLst>
          </p:cNvPr>
          <p:cNvSpPr>
            <a:spLocks noGrp="1"/>
          </p:cNvSpPr>
          <p:nvPr>
            <p:ph type="body" sz="quarter" idx="11"/>
          </p:nvPr>
        </p:nvSpPr>
        <p:spPr/>
        <p:txBody>
          <a:bodyPr/>
          <a:lstStyle/>
          <a:p>
            <a:r>
              <a:rPr lang="en-GB" dirty="0">
                <a:latin typeface="Arial" panose="020B0604020202020204" pitchFamily="34" charset="0"/>
                <a:cs typeface="Arial" panose="020B0604020202020204" pitchFamily="34" charset="0"/>
              </a:rPr>
              <a:t>Harris-Benedict equation </a:t>
            </a:r>
          </a:p>
        </p:txBody>
      </p:sp>
      <p:sp>
        <p:nvSpPr>
          <p:cNvPr id="5" name="TextBox 4">
            <a:extLst>
              <a:ext uri="{FF2B5EF4-FFF2-40B4-BE49-F238E27FC236}">
                <a16:creationId xmlns:a16="http://schemas.microsoft.com/office/drawing/2014/main" id="{811310A9-94FA-3849-C6B7-A2A32C35A0C4}"/>
              </a:ext>
            </a:extLst>
          </p:cNvPr>
          <p:cNvSpPr txBox="1"/>
          <p:nvPr/>
        </p:nvSpPr>
        <p:spPr>
          <a:xfrm>
            <a:off x="701749" y="1690576"/>
            <a:ext cx="9853608" cy="923330"/>
          </a:xfrm>
          <a:prstGeom prst="rect">
            <a:avLst/>
          </a:prstGeom>
          <a:noFill/>
        </p:spPr>
        <p:txBody>
          <a:bodyPr wrap="square">
            <a:spAutoFit/>
          </a:bodyPr>
          <a:lstStyle/>
          <a:p>
            <a:r>
              <a:rPr lang="en-GB" sz="1800" dirty="0">
                <a:effectLst/>
                <a:latin typeface="Arial" panose="020B0604020202020204" pitchFamily="34" charset="0"/>
                <a:ea typeface="Calibri" panose="020F0502020204030204" pitchFamily="34" charset="0"/>
                <a:cs typeface="Times New Roman" panose="02020603050405020304" pitchFamily="18" charset="0"/>
              </a:rPr>
              <a:t>Approximate values for </a:t>
            </a:r>
            <a:r>
              <a:rPr lang="en-GB" sz="1800" b="1" dirty="0">
                <a:effectLst/>
                <a:latin typeface="Arial" panose="020B0604020202020204" pitchFamily="34" charset="0"/>
                <a:ea typeface="Calibri" panose="020F0502020204030204" pitchFamily="34" charset="0"/>
                <a:cs typeface="Times New Roman" panose="02020603050405020304" pitchFamily="18" charset="0"/>
              </a:rPr>
              <a:t>daily energy expenditure (DEE)</a:t>
            </a:r>
          </a:p>
          <a:p>
            <a:endParaRPr lang="en-GB" dirty="0">
              <a:latin typeface="Arial" panose="020B060402020202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cs typeface="Times New Roman" panose="02020603050405020304" pitchFamily="18" charset="0"/>
              </a:rPr>
              <a:t>This formula requires </a:t>
            </a:r>
            <a:r>
              <a:rPr lang="en-GB" sz="1800" b="1" dirty="0">
                <a:effectLst/>
                <a:latin typeface="Arial" panose="020B0604020202020204" pitchFamily="34" charset="0"/>
                <a:ea typeface="Calibri" panose="020F0502020204030204" pitchFamily="34" charset="0"/>
                <a:cs typeface="Times New Roman" panose="02020603050405020304" pitchFamily="18" charset="0"/>
              </a:rPr>
              <a:t>BMR</a:t>
            </a:r>
            <a:r>
              <a:rPr lang="en-GB" sz="1800" dirty="0">
                <a:effectLst/>
                <a:latin typeface="Arial" panose="020B0604020202020204" pitchFamily="34" charset="0"/>
                <a:ea typeface="Calibri" panose="020F0502020204030204" pitchFamily="34" charset="0"/>
                <a:cs typeface="Times New Roman" panose="02020603050405020304" pitchFamily="18" charset="0"/>
              </a:rPr>
              <a:t> to be multiplied by a </a:t>
            </a:r>
            <a:r>
              <a:rPr lang="en-GB" sz="1800" b="1" dirty="0">
                <a:effectLst/>
                <a:latin typeface="Arial" panose="020B0604020202020204" pitchFamily="34" charset="0"/>
                <a:ea typeface="Calibri" panose="020F0502020204030204" pitchFamily="34" charset="0"/>
                <a:cs typeface="Times New Roman" panose="02020603050405020304" pitchFamily="18" charset="0"/>
              </a:rPr>
              <a:t>physical activity level </a:t>
            </a:r>
            <a:r>
              <a:rPr lang="en-GB" sz="1800" dirty="0">
                <a:effectLst/>
                <a:latin typeface="Arial" panose="020B0604020202020204" pitchFamily="34" charset="0"/>
                <a:ea typeface="Calibri" panose="020F0502020204030204" pitchFamily="34" charset="0"/>
                <a:cs typeface="Times New Roman" panose="02020603050405020304" pitchFamily="18" charset="0"/>
              </a:rPr>
              <a:t>factor. </a:t>
            </a:r>
            <a:endParaRPr lang="en-GB" dirty="0"/>
          </a:p>
        </p:txBody>
      </p:sp>
      <p:graphicFrame>
        <p:nvGraphicFramePr>
          <p:cNvPr id="6" name="Table 5">
            <a:extLst>
              <a:ext uri="{FF2B5EF4-FFF2-40B4-BE49-F238E27FC236}">
                <a16:creationId xmlns:a16="http://schemas.microsoft.com/office/drawing/2014/main" id="{AA232AB7-9FCF-54D1-C2BB-368F8E4EC205}"/>
              </a:ext>
            </a:extLst>
          </p:cNvPr>
          <p:cNvGraphicFramePr>
            <a:graphicFrameLocks noGrp="1"/>
          </p:cNvGraphicFramePr>
          <p:nvPr/>
        </p:nvGraphicFramePr>
        <p:xfrm>
          <a:off x="701749" y="3063524"/>
          <a:ext cx="10092147" cy="2025312"/>
        </p:xfrm>
        <a:graphic>
          <a:graphicData uri="http://schemas.openxmlformats.org/drawingml/2006/table">
            <a:tbl>
              <a:tblPr firstRow="1" firstCol="1" bandRow="1">
                <a:tableStyleId>{5A111915-BE36-4E01-A7E5-04B1672EAD32}</a:tableStyleId>
              </a:tblPr>
              <a:tblGrid>
                <a:gridCol w="5341242">
                  <a:extLst>
                    <a:ext uri="{9D8B030D-6E8A-4147-A177-3AD203B41FA5}">
                      <a16:colId xmlns:a16="http://schemas.microsoft.com/office/drawing/2014/main" val="1979687923"/>
                    </a:ext>
                  </a:extLst>
                </a:gridCol>
                <a:gridCol w="4750905">
                  <a:extLst>
                    <a:ext uri="{9D8B030D-6E8A-4147-A177-3AD203B41FA5}">
                      <a16:colId xmlns:a16="http://schemas.microsoft.com/office/drawing/2014/main" val="11724057"/>
                    </a:ext>
                  </a:extLst>
                </a:gridCol>
              </a:tblGrid>
              <a:tr h="506328">
                <a:tc>
                  <a:txBody>
                    <a:bodyPr/>
                    <a:lstStyle/>
                    <a:p>
                      <a:pPr>
                        <a:lnSpc>
                          <a:spcPct val="150000"/>
                        </a:lnSpc>
                        <a:spcBef>
                          <a:spcPts val="600"/>
                        </a:spcBef>
                        <a:spcAft>
                          <a:spcPts val="600"/>
                        </a:spcAft>
                      </a:pPr>
                      <a:r>
                        <a:rPr lang="en-GB" sz="1800" b="0" dirty="0">
                          <a:effectLst/>
                          <a:latin typeface="Arial" panose="020B0604020202020204" pitchFamily="34" charset="0"/>
                          <a:cs typeface="Arial" panose="020B0604020202020204" pitchFamily="34" charset="0"/>
                        </a:rPr>
                        <a:t>Males</a:t>
                      </a:r>
                      <a:endParaRPr lang="en-GB" sz="1800" b="0" dirty="0">
                        <a:solidFill>
                          <a:srgbClr val="FFFFFF"/>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0070C0"/>
                    </a:solidFill>
                  </a:tcPr>
                </a:tc>
                <a:tc>
                  <a:txBody>
                    <a:bodyPr/>
                    <a:lstStyle/>
                    <a:p>
                      <a:pPr>
                        <a:lnSpc>
                          <a:spcPct val="150000"/>
                        </a:lnSpc>
                        <a:spcBef>
                          <a:spcPts val="600"/>
                        </a:spcBef>
                        <a:spcAft>
                          <a:spcPts val="600"/>
                        </a:spcAft>
                      </a:pPr>
                      <a:r>
                        <a:rPr lang="en-GB" sz="1800" b="0" dirty="0">
                          <a:effectLst/>
                          <a:latin typeface="Arial" panose="020B0604020202020204" pitchFamily="34" charset="0"/>
                          <a:cs typeface="Arial" panose="020B0604020202020204" pitchFamily="34" charset="0"/>
                        </a:rPr>
                        <a:t>Females</a:t>
                      </a:r>
                      <a:endParaRPr lang="en-GB" sz="1800" b="0" dirty="0">
                        <a:solidFill>
                          <a:srgbClr val="FFFFFF"/>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0070C0"/>
                    </a:solidFill>
                  </a:tcPr>
                </a:tc>
                <a:extLst>
                  <a:ext uri="{0D108BD9-81ED-4DB2-BD59-A6C34878D82A}">
                    <a16:rowId xmlns:a16="http://schemas.microsoft.com/office/drawing/2014/main" val="2212659312"/>
                  </a:ext>
                </a:extLst>
              </a:tr>
              <a:tr h="506328">
                <a:tc>
                  <a:txBody>
                    <a:bodyPr/>
                    <a:lstStyle/>
                    <a:p>
                      <a:pPr>
                        <a:lnSpc>
                          <a:spcPct val="150000"/>
                        </a:lnSpc>
                        <a:spcBef>
                          <a:spcPts val="600"/>
                        </a:spcBef>
                        <a:spcAft>
                          <a:spcPts val="800"/>
                        </a:spcAft>
                      </a:pPr>
                      <a:r>
                        <a:rPr lang="en-GB" sz="1800" b="0" dirty="0">
                          <a:effectLst/>
                          <a:latin typeface="Arial" panose="020B0604020202020204" pitchFamily="34" charset="0"/>
                          <a:cs typeface="Arial" panose="020B0604020202020204" pitchFamily="34" charset="0"/>
                        </a:rPr>
                        <a:t>BMR x 1.4 inactive </a:t>
                      </a:r>
                      <a:endParaRPr lang="en-GB" sz="18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600"/>
                        </a:spcBef>
                        <a:spcAft>
                          <a:spcPts val="800"/>
                        </a:spcAft>
                      </a:pPr>
                      <a:r>
                        <a:rPr lang="en-GB" sz="1800" b="0" dirty="0">
                          <a:effectLst/>
                          <a:latin typeface="Arial" panose="020B0604020202020204" pitchFamily="34" charset="0"/>
                          <a:cs typeface="Arial" panose="020B0604020202020204" pitchFamily="34" charset="0"/>
                        </a:rPr>
                        <a:t>BMR x 1.4 inactive</a:t>
                      </a:r>
                      <a:endParaRPr lang="en-GB" sz="18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66717511"/>
                  </a:ext>
                </a:extLst>
              </a:tr>
              <a:tr h="506328">
                <a:tc>
                  <a:txBody>
                    <a:bodyPr/>
                    <a:lstStyle/>
                    <a:p>
                      <a:pPr>
                        <a:lnSpc>
                          <a:spcPct val="150000"/>
                        </a:lnSpc>
                        <a:spcBef>
                          <a:spcPts val="600"/>
                        </a:spcBef>
                        <a:spcAft>
                          <a:spcPts val="800"/>
                        </a:spcAft>
                      </a:pPr>
                      <a:r>
                        <a:rPr lang="en-GB" sz="1800" b="0" dirty="0">
                          <a:effectLst/>
                          <a:latin typeface="Arial" panose="020B0604020202020204" pitchFamily="34" charset="0"/>
                          <a:cs typeface="Arial" panose="020B0604020202020204" pitchFamily="34" charset="0"/>
                        </a:rPr>
                        <a:t>BMR x 1.7 moderately active</a:t>
                      </a:r>
                      <a:endParaRPr lang="en-GB" sz="18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600"/>
                        </a:spcBef>
                        <a:spcAft>
                          <a:spcPts val="800"/>
                        </a:spcAft>
                      </a:pPr>
                      <a:r>
                        <a:rPr lang="en-GB" sz="1800" b="0" dirty="0">
                          <a:effectLst/>
                          <a:latin typeface="Arial" panose="020B0604020202020204" pitchFamily="34" charset="0"/>
                          <a:cs typeface="Arial" panose="020B0604020202020204" pitchFamily="34" charset="0"/>
                        </a:rPr>
                        <a:t>BMR x 1.6 moderately active</a:t>
                      </a:r>
                      <a:endParaRPr lang="en-GB" sz="18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36815646"/>
                  </a:ext>
                </a:extLst>
              </a:tr>
              <a:tr h="506328">
                <a:tc>
                  <a:txBody>
                    <a:bodyPr/>
                    <a:lstStyle/>
                    <a:p>
                      <a:pPr>
                        <a:lnSpc>
                          <a:spcPct val="150000"/>
                        </a:lnSpc>
                        <a:spcBef>
                          <a:spcPts val="600"/>
                        </a:spcBef>
                        <a:spcAft>
                          <a:spcPts val="800"/>
                        </a:spcAft>
                      </a:pPr>
                      <a:r>
                        <a:rPr lang="en-GB" sz="1800" b="0" dirty="0">
                          <a:effectLst/>
                          <a:latin typeface="Arial" panose="020B0604020202020204" pitchFamily="34" charset="0"/>
                          <a:cs typeface="Arial" panose="020B0604020202020204" pitchFamily="34" charset="0"/>
                        </a:rPr>
                        <a:t>BMR x 1.9 very active</a:t>
                      </a:r>
                      <a:endParaRPr lang="en-GB" sz="18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600"/>
                        </a:spcBef>
                        <a:spcAft>
                          <a:spcPts val="800"/>
                        </a:spcAft>
                      </a:pPr>
                      <a:r>
                        <a:rPr lang="en-GB" sz="1800" b="0" dirty="0">
                          <a:effectLst/>
                          <a:latin typeface="Arial" panose="020B0604020202020204" pitchFamily="34" charset="0"/>
                          <a:cs typeface="Arial" panose="020B0604020202020204" pitchFamily="34" charset="0"/>
                        </a:rPr>
                        <a:t>BMR x 1.8 very active</a:t>
                      </a:r>
                      <a:endParaRPr lang="en-GB" sz="18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71069315"/>
                  </a:ext>
                </a:extLst>
              </a:tr>
            </a:tbl>
          </a:graphicData>
        </a:graphic>
      </p:graphicFrame>
    </p:spTree>
    <p:custDataLst>
      <p:tags r:id="rId1"/>
    </p:custDataLst>
    <p:extLst>
      <p:ext uri="{BB962C8B-B14F-4D97-AF65-F5344CB8AC3E}">
        <p14:creationId xmlns:p14="http://schemas.microsoft.com/office/powerpoint/2010/main" val="175979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0A746C1-3066-EC21-80BE-DEA5495ED6AA}"/>
              </a:ext>
            </a:extLst>
          </p:cNvPr>
          <p:cNvPicPr>
            <a:picLocks noChangeAspect="1"/>
          </p:cNvPicPr>
          <p:nvPr/>
        </p:nvPicPr>
        <p:blipFill>
          <a:blip r:embed="rId3" cstate="print">
            <a:extLst>
              <a:ext uri="{28A0092B-C50C-407E-A947-70E740481C1C}">
                <a14:useLocalDpi xmlns:a14="http://schemas.microsoft.com/office/drawing/2010/main" val="0"/>
              </a:ext>
            </a:extLst>
          </a:blip>
          <a:srcRect l="41589" r="6798"/>
          <a:stretch/>
        </p:blipFill>
        <p:spPr bwMode="auto">
          <a:xfrm>
            <a:off x="6863366" y="-26181"/>
            <a:ext cx="5328634" cy="6884181"/>
          </a:xfrm>
          <a:prstGeom prst="rect">
            <a:avLst/>
          </a:prstGeom>
          <a:noFill/>
          <a:ln>
            <a:noFill/>
          </a:ln>
        </p:spPr>
      </p:pic>
      <p:sp>
        <p:nvSpPr>
          <p:cNvPr id="2" name="Text Placeholder 1">
            <a:extLst>
              <a:ext uri="{FF2B5EF4-FFF2-40B4-BE49-F238E27FC236}">
                <a16:creationId xmlns:a16="http://schemas.microsoft.com/office/drawing/2014/main" id="{66E94F2D-DB92-CD7D-02F5-E16A9ED558D4}"/>
              </a:ext>
            </a:extLst>
          </p:cNvPr>
          <p:cNvSpPr>
            <a:spLocks noGrp="1"/>
          </p:cNvSpPr>
          <p:nvPr>
            <p:ph type="body" sz="quarter" idx="11"/>
          </p:nvPr>
        </p:nvSpPr>
        <p:spPr>
          <a:xfrm>
            <a:off x="701749" y="900249"/>
            <a:ext cx="6161617" cy="790327"/>
          </a:xfrm>
        </p:spPr>
        <p:txBody>
          <a:bodyPr/>
          <a:lstStyle/>
          <a:p>
            <a:r>
              <a:rPr lang="en-GB" dirty="0"/>
              <a:t>Pair activity – Calculate your partner’s BMR with activity level  </a:t>
            </a:r>
          </a:p>
        </p:txBody>
      </p:sp>
      <p:sp>
        <p:nvSpPr>
          <p:cNvPr id="5" name="TextBox 4">
            <a:extLst>
              <a:ext uri="{FF2B5EF4-FFF2-40B4-BE49-F238E27FC236}">
                <a16:creationId xmlns:a16="http://schemas.microsoft.com/office/drawing/2014/main" id="{7D45CF5C-2604-E35C-6A81-6BADF799E583}"/>
              </a:ext>
            </a:extLst>
          </p:cNvPr>
          <p:cNvSpPr txBox="1"/>
          <p:nvPr/>
        </p:nvSpPr>
        <p:spPr>
          <a:xfrm>
            <a:off x="701749" y="1931954"/>
            <a:ext cx="5328634" cy="3783600"/>
          </a:xfrm>
          <a:prstGeom prst="rect">
            <a:avLst/>
          </a:prstGeom>
          <a:noFill/>
        </p:spPr>
        <p:txBody>
          <a:bodyPr wrap="square">
            <a:spAutoFit/>
          </a:bodyPr>
          <a:lstStyle/>
          <a:p>
            <a:pPr lvl="0">
              <a:lnSpc>
                <a:spcPct val="110000"/>
              </a:lnSpc>
              <a:spcBef>
                <a:spcPts val="600"/>
              </a:spcBef>
              <a:spcAft>
                <a:spcPts val="600"/>
              </a:spcAft>
            </a:pPr>
            <a:r>
              <a:rPr lang="en-GB" sz="1800" b="1" dirty="0">
                <a:effectLst/>
                <a:latin typeface="Arial" panose="020B0604020202020204" pitchFamily="34" charset="0"/>
                <a:ea typeface="Calibri" panose="020F0502020204030204" pitchFamily="34" charset="0"/>
              </a:rPr>
              <a:t>Activity levels:</a:t>
            </a:r>
          </a:p>
          <a:p>
            <a:pPr marL="342900" indent="-342900" algn="l">
              <a:buFont typeface="Arial" panose="020B0604020202020204" pitchFamily="34" charset="0"/>
              <a:buChar char="•"/>
            </a:pPr>
            <a:r>
              <a:rPr lang="en-US" sz="1800" b="1" dirty="0">
                <a:solidFill>
                  <a:schemeClr val="tx1"/>
                </a:solidFill>
              </a:rPr>
              <a:t>Inactive – </a:t>
            </a:r>
            <a:r>
              <a:rPr lang="en-US" sz="1800" dirty="0">
                <a:solidFill>
                  <a:schemeClr val="tx1"/>
                </a:solidFill>
              </a:rPr>
              <a:t>desk-based job, little or no exercise. </a:t>
            </a:r>
          </a:p>
          <a:p>
            <a:pPr marL="342900" indent="-342900" algn="l">
              <a:buFont typeface="Arial" panose="020B0604020202020204" pitchFamily="34" charset="0"/>
              <a:buChar char="•"/>
            </a:pPr>
            <a:endParaRPr lang="en-US" sz="1800" b="1" dirty="0">
              <a:solidFill>
                <a:schemeClr val="tx1"/>
              </a:solidFill>
            </a:endParaRPr>
          </a:p>
          <a:p>
            <a:pPr marL="342900" indent="-342900" algn="l">
              <a:buFont typeface="Arial" panose="020B0604020202020204" pitchFamily="34" charset="0"/>
              <a:buChar char="•"/>
            </a:pPr>
            <a:r>
              <a:rPr lang="en-US" sz="1800" b="1" dirty="0">
                <a:solidFill>
                  <a:schemeClr val="tx1"/>
                </a:solidFill>
              </a:rPr>
              <a:t>Moderately active </a:t>
            </a:r>
            <a:r>
              <a:rPr lang="en-US" sz="1800" dirty="0">
                <a:solidFill>
                  <a:schemeClr val="tx1"/>
                </a:solidFill>
              </a:rPr>
              <a:t>– more physically demanding job and/or moderate exercise or sport 3-5 times per week. </a:t>
            </a:r>
          </a:p>
          <a:p>
            <a:pPr marL="342900" indent="-342900" algn="l">
              <a:buFont typeface="Arial" panose="020B0604020202020204" pitchFamily="34" charset="0"/>
              <a:buChar char="•"/>
            </a:pPr>
            <a:endParaRPr lang="en-US" sz="1800" b="1" dirty="0">
              <a:solidFill>
                <a:schemeClr val="tx1"/>
              </a:solidFill>
            </a:endParaRPr>
          </a:p>
          <a:p>
            <a:pPr marL="342900" indent="-342900" algn="l">
              <a:buFont typeface="Arial" panose="020B0604020202020204" pitchFamily="34" charset="0"/>
              <a:buChar char="•"/>
            </a:pPr>
            <a:r>
              <a:rPr lang="en-US" sz="1800" b="1" dirty="0">
                <a:solidFill>
                  <a:schemeClr val="tx1"/>
                </a:solidFill>
              </a:rPr>
              <a:t>Very active </a:t>
            </a:r>
            <a:r>
              <a:rPr lang="en-US" sz="1800" dirty="0">
                <a:solidFill>
                  <a:schemeClr val="tx1"/>
                </a:solidFill>
              </a:rPr>
              <a:t>– hard exercise or sport 6-7 times per week, or very physically demanding job and performs some structured exercise. </a:t>
            </a:r>
            <a:endParaRPr lang="en-US" sz="1800" b="1" dirty="0">
              <a:solidFill>
                <a:schemeClr val="tx1"/>
              </a:solidFill>
            </a:endParaRPr>
          </a:p>
          <a:p>
            <a:pPr marL="342900" indent="-342900">
              <a:lnSpc>
                <a:spcPct val="110000"/>
              </a:lnSpc>
              <a:spcBef>
                <a:spcPts val="600"/>
              </a:spcBef>
              <a:spcAft>
                <a:spcPts val="600"/>
              </a:spcAft>
              <a:buFont typeface="Symbol" panose="05050102010706020507" pitchFamily="18" charset="2"/>
              <a:buChar char=""/>
            </a:pPr>
            <a:endParaRPr lang="en-GB" sz="1800" dirty="0">
              <a:effectLst/>
              <a:latin typeface="Arial" panose="020B0604020202020204" pitchFamily="34" charset="0"/>
              <a:ea typeface="Calibri" panose="020F0502020204030204" pitchFamily="34" charset="0"/>
            </a:endParaRPr>
          </a:p>
          <a:p>
            <a:pPr marL="342900" lvl="0" indent="-342900">
              <a:lnSpc>
                <a:spcPct val="110000"/>
              </a:lnSpc>
              <a:spcBef>
                <a:spcPts val="600"/>
              </a:spcBef>
              <a:spcAft>
                <a:spcPts val="600"/>
              </a:spcAft>
              <a:buFont typeface="Symbol" panose="05050102010706020507" pitchFamily="18" charset="2"/>
              <a:buChar char=""/>
            </a:pPr>
            <a:endParaRPr lang="en-GB" sz="1800" dirty="0">
              <a:effectLst/>
              <a:latin typeface="Arial" panose="020B060402020202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3810253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358512-7055-D33B-279E-63E748C9585C}"/>
              </a:ext>
            </a:extLst>
          </p:cNvPr>
          <p:cNvSpPr>
            <a:spLocks noGrp="1"/>
          </p:cNvSpPr>
          <p:nvPr>
            <p:ph type="body" sz="quarter" idx="11"/>
          </p:nvPr>
        </p:nvSpPr>
        <p:spPr/>
        <p:txBody>
          <a:bodyPr>
            <a:normAutofit/>
          </a:bodyPr>
          <a:lstStyle/>
          <a:p>
            <a:r>
              <a:rPr lang="en-GB" sz="2400" dirty="0">
                <a:effectLst/>
                <a:latin typeface="Arial" panose="020B0604020202020204" pitchFamily="34" charset="0"/>
                <a:ea typeface="Calibri" panose="020F0502020204030204" pitchFamily="34" charset="0"/>
                <a:cs typeface="Times New Roman" panose="02020603050405020304" pitchFamily="18" charset="0"/>
              </a:rPr>
              <a:t>Mifflin-St Jeor equation</a:t>
            </a:r>
            <a:endParaRPr lang="en-GB" sz="2400" dirty="0"/>
          </a:p>
        </p:txBody>
      </p:sp>
      <p:sp>
        <p:nvSpPr>
          <p:cNvPr id="5" name="TextBox 4">
            <a:extLst>
              <a:ext uri="{FF2B5EF4-FFF2-40B4-BE49-F238E27FC236}">
                <a16:creationId xmlns:a16="http://schemas.microsoft.com/office/drawing/2014/main" id="{4F52AF56-ADE1-F552-774E-6C64CDFE8B8F}"/>
              </a:ext>
            </a:extLst>
          </p:cNvPr>
          <p:cNvSpPr txBox="1"/>
          <p:nvPr/>
        </p:nvSpPr>
        <p:spPr>
          <a:xfrm>
            <a:off x="701749" y="1690576"/>
            <a:ext cx="10706929" cy="3692036"/>
          </a:xfrm>
          <a:prstGeom prst="rect">
            <a:avLst/>
          </a:prstGeom>
          <a:noFill/>
        </p:spPr>
        <p:txBody>
          <a:bodyPr wrap="square">
            <a:spAutoFit/>
          </a:bodyPr>
          <a:lstStyle/>
          <a:p>
            <a:pPr>
              <a:lnSpc>
                <a:spcPct val="110000"/>
              </a:lnSpc>
              <a:spcBef>
                <a:spcPts val="600"/>
              </a:spcBef>
              <a:spcAft>
                <a:spcPts val="6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Considered the most accurate method for estimating BMR in individuals of a healthy BMI. </a:t>
            </a:r>
          </a:p>
          <a:p>
            <a:pPr>
              <a:lnSpc>
                <a:spcPct val="110000"/>
              </a:lnSpc>
              <a:spcBef>
                <a:spcPts val="600"/>
              </a:spcBef>
              <a:spcAft>
                <a:spcPts val="600"/>
              </a:spcAft>
            </a:pPr>
            <a:r>
              <a:rPr lang="en-GB" dirty="0">
                <a:latin typeface="Arial" panose="020B0604020202020204" pitchFamily="34" charset="0"/>
                <a:ea typeface="Calibri" panose="020F0502020204030204" pitchFamily="34" charset="0"/>
                <a:cs typeface="Times New Roman" panose="02020603050405020304" pitchFamily="18" charset="0"/>
              </a:rPr>
              <a:t>H</a:t>
            </a:r>
            <a:r>
              <a:rPr lang="en-GB" sz="1800" dirty="0">
                <a:effectLst/>
                <a:latin typeface="Arial" panose="020B0604020202020204" pitchFamily="34" charset="0"/>
                <a:ea typeface="Calibri" panose="020F0502020204030204" pitchFamily="34" charset="0"/>
                <a:cs typeface="Times New Roman" panose="02020603050405020304" pitchFamily="18" charset="0"/>
              </a:rPr>
              <a:t>as been compared to Harris-Benedict and the other regression equations and performed with greater reliability, getting the BMR within a 10% error margin in 82% of people tested compared to measurement by indirect calorimetry. </a:t>
            </a:r>
          </a:p>
          <a:p>
            <a:pPr>
              <a:lnSpc>
                <a:spcPct val="107000"/>
              </a:lnSpc>
              <a:spcAft>
                <a:spcPts val="800"/>
              </a:spcAft>
            </a:pP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effectLst/>
                <a:latin typeface="Arial" panose="020B0604020202020204" pitchFamily="34" charset="0"/>
                <a:ea typeface="Calibri" panose="020F0502020204030204" pitchFamily="34" charset="0"/>
                <a:cs typeface="Times New Roman" panose="02020603050405020304" pitchFamily="18" charset="0"/>
              </a:rPr>
              <a:t>Simplified equations: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BMR (men) = 10 x weight (in kg) + 6.25 x height (in cm) - 5 x age (in years) + 5.</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BMR (women) = 10 x weight (in kg) + 6.25 x height (in cm) - 5 x age (in years) - 161. </a:t>
            </a:r>
          </a:p>
          <a:p>
            <a:pPr>
              <a:lnSpc>
                <a:spcPct val="110000"/>
              </a:lnSpc>
              <a:spcBef>
                <a:spcPts val="1200"/>
              </a:spcBef>
              <a:spcAft>
                <a:spcPts val="1200"/>
              </a:spcAft>
            </a:pPr>
            <a:endParaRPr lang="en-GB" sz="1800" b="1" u="sng" dirty="0">
              <a:solidFill>
                <a:srgbClr val="3F9A63"/>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7D4EA1D-651C-830E-EB76-C458B044088C}"/>
              </a:ext>
            </a:extLst>
          </p:cNvPr>
          <p:cNvSpPr txBox="1"/>
          <p:nvPr/>
        </p:nvSpPr>
        <p:spPr>
          <a:xfrm>
            <a:off x="783322" y="5311420"/>
            <a:ext cx="8868188" cy="646331"/>
          </a:xfrm>
          <a:prstGeom prst="rect">
            <a:avLst/>
          </a:prstGeom>
          <a:noFill/>
        </p:spPr>
        <p:txBody>
          <a:bodyPr wrap="square">
            <a:spAutoFit/>
          </a:bodyPr>
          <a:lstStyle/>
          <a:p>
            <a:r>
              <a:rPr lang="en-GB" dirty="0">
                <a:solidFill>
                  <a:srgbClr val="0070C0"/>
                </a:solidFill>
              </a:rPr>
              <a:t>Pair activity – Calculate your partners BMR using the </a:t>
            </a:r>
            <a:r>
              <a:rPr lang="en-GB" sz="18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Mifflin-St Jeor equation</a:t>
            </a:r>
            <a:endParaRPr lang="en-GB" sz="1800" dirty="0">
              <a:solidFill>
                <a:srgbClr val="0070C0"/>
              </a:solidFill>
            </a:endParaRPr>
          </a:p>
          <a:p>
            <a:r>
              <a:rPr lang="en-GB" dirty="0">
                <a:solidFill>
                  <a:srgbClr val="0070C0"/>
                </a:solidFill>
              </a:rPr>
              <a:t> </a:t>
            </a:r>
          </a:p>
        </p:txBody>
      </p:sp>
    </p:spTree>
    <p:custDataLst>
      <p:tags r:id="rId1"/>
    </p:custDataLst>
    <p:extLst>
      <p:ext uri="{BB962C8B-B14F-4D97-AF65-F5344CB8AC3E}">
        <p14:creationId xmlns:p14="http://schemas.microsoft.com/office/powerpoint/2010/main" val="3373960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F038DF-783D-F322-1441-02151AC7EC0E}"/>
              </a:ext>
            </a:extLst>
          </p:cNvPr>
          <p:cNvSpPr>
            <a:spLocks noGrp="1"/>
          </p:cNvSpPr>
          <p:nvPr>
            <p:ph type="body" sz="quarter" idx="11"/>
          </p:nvPr>
        </p:nvSpPr>
        <p:spPr/>
        <p:txBody>
          <a:bodyPr/>
          <a:lstStyle/>
          <a:p>
            <a:r>
              <a:rPr lang="en-GB" dirty="0"/>
              <a:t>Activity – independent task </a:t>
            </a:r>
          </a:p>
        </p:txBody>
      </p:sp>
      <p:sp>
        <p:nvSpPr>
          <p:cNvPr id="4" name="TextBox 3">
            <a:extLst>
              <a:ext uri="{FF2B5EF4-FFF2-40B4-BE49-F238E27FC236}">
                <a16:creationId xmlns:a16="http://schemas.microsoft.com/office/drawing/2014/main" id="{38F3B943-E0E8-7D99-13F7-B0C0EB1E7BE1}"/>
              </a:ext>
            </a:extLst>
          </p:cNvPr>
          <p:cNvSpPr txBox="1"/>
          <p:nvPr/>
        </p:nvSpPr>
        <p:spPr>
          <a:xfrm>
            <a:off x="701749" y="1580322"/>
            <a:ext cx="4705138" cy="4524315"/>
          </a:xfrm>
          <a:prstGeom prst="rect">
            <a:avLst/>
          </a:prstGeom>
          <a:noFill/>
        </p:spPr>
        <p:txBody>
          <a:bodyPr wrap="square" rtlCol="0">
            <a:spAutoFit/>
          </a:bodyPr>
          <a:lstStyle/>
          <a:p>
            <a:pPr>
              <a:lnSpc>
                <a:spcPct val="150000"/>
              </a:lnSpc>
            </a:pPr>
            <a:r>
              <a:rPr lang="en-GB" b="1" dirty="0"/>
              <a:t>Independent task:</a:t>
            </a:r>
          </a:p>
          <a:p>
            <a:pPr marL="285750" indent="-285750">
              <a:lnSpc>
                <a:spcPct val="150000"/>
              </a:lnSpc>
              <a:buFont typeface="Arial" panose="020B0604020202020204" pitchFamily="34" charset="0"/>
              <a:buChar char="•"/>
            </a:pPr>
            <a:r>
              <a:rPr lang="en-GB" dirty="0"/>
              <a:t>You have 15 minutes to recall and write down everything you ate and drank yesterday? </a:t>
            </a:r>
          </a:p>
          <a:p>
            <a:pPr>
              <a:lnSpc>
                <a:spcPct val="150000"/>
              </a:lnSpc>
            </a:pPr>
            <a:r>
              <a:rPr lang="en-GB" b="1" dirty="0"/>
              <a:t>Record: </a:t>
            </a:r>
          </a:p>
          <a:p>
            <a:pPr marL="285750" indent="-285750">
              <a:lnSpc>
                <a:spcPct val="150000"/>
              </a:lnSpc>
              <a:buFont typeface="Arial" panose="020B0604020202020204" pitchFamily="34" charset="0"/>
              <a:buChar char="•"/>
            </a:pPr>
            <a:r>
              <a:rPr lang="en-GB" dirty="0"/>
              <a:t>Type of food and drink.</a:t>
            </a:r>
          </a:p>
          <a:p>
            <a:pPr marL="285750" indent="-285750">
              <a:lnSpc>
                <a:spcPct val="150000"/>
              </a:lnSpc>
              <a:buFont typeface="Arial" panose="020B0604020202020204" pitchFamily="34" charset="0"/>
              <a:buChar char="•"/>
            </a:pPr>
            <a:r>
              <a:rPr lang="en-GB" dirty="0"/>
              <a:t>How much – quantities and portion sizes. </a:t>
            </a:r>
          </a:p>
          <a:p>
            <a:pPr marL="285750" indent="-285750">
              <a:lnSpc>
                <a:spcPct val="150000"/>
              </a:lnSpc>
              <a:buFont typeface="Arial" panose="020B0604020202020204" pitchFamily="34" charset="0"/>
              <a:buChar char="•"/>
            </a:pPr>
            <a:r>
              <a:rPr lang="en-GB" dirty="0"/>
              <a:t>Timing – when.</a:t>
            </a:r>
          </a:p>
          <a:p>
            <a:pPr marL="285750" indent="-285750">
              <a:lnSpc>
                <a:spcPct val="150000"/>
              </a:lnSpc>
              <a:buFont typeface="Arial" panose="020B0604020202020204" pitchFamily="34" charset="0"/>
              <a:buChar char="•"/>
            </a:pPr>
            <a:r>
              <a:rPr lang="en-GB" dirty="0"/>
              <a:t>Your activity levels and exercise for the day. </a:t>
            </a:r>
          </a:p>
          <a:p>
            <a:endParaRPr lang="en-GB" dirty="0"/>
          </a:p>
        </p:txBody>
      </p:sp>
      <p:pic>
        <p:nvPicPr>
          <p:cNvPr id="5" name="Picture 4">
            <a:extLst>
              <a:ext uri="{FF2B5EF4-FFF2-40B4-BE49-F238E27FC236}">
                <a16:creationId xmlns:a16="http://schemas.microsoft.com/office/drawing/2014/main" id="{EE0A6BC0-CEF4-B1F4-DEBE-F570C9B469A6}"/>
              </a:ext>
            </a:extLst>
          </p:cNvPr>
          <p:cNvPicPr>
            <a:picLocks noChangeAspect="1"/>
          </p:cNvPicPr>
          <p:nvPr/>
        </p:nvPicPr>
        <p:blipFill>
          <a:blip r:embed="rId3"/>
          <a:srcRect l="29894"/>
          <a:stretch/>
        </p:blipFill>
        <p:spPr>
          <a:xfrm>
            <a:off x="6411685" y="1117983"/>
            <a:ext cx="4860471" cy="4622033"/>
          </a:xfrm>
          <a:prstGeom prst="rect">
            <a:avLst/>
          </a:prstGeom>
        </p:spPr>
      </p:pic>
    </p:spTree>
    <p:custDataLst>
      <p:tags r:id="rId1"/>
    </p:custDataLst>
    <p:extLst>
      <p:ext uri="{BB962C8B-B14F-4D97-AF65-F5344CB8AC3E}">
        <p14:creationId xmlns:p14="http://schemas.microsoft.com/office/powerpoint/2010/main" val="141193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90D22A-3310-B0CF-D7AD-2AE05FEC210C}"/>
              </a:ext>
            </a:extLst>
          </p:cNvPr>
          <p:cNvSpPr>
            <a:spLocks noGrp="1"/>
          </p:cNvSpPr>
          <p:nvPr>
            <p:ph type="body" sz="quarter" idx="11"/>
          </p:nvPr>
        </p:nvSpPr>
        <p:spPr/>
        <p:txBody>
          <a:bodyPr/>
          <a:lstStyle/>
          <a:p>
            <a:r>
              <a:rPr lang="en-GB" dirty="0"/>
              <a:t>Activity – Partner task </a:t>
            </a:r>
          </a:p>
        </p:txBody>
      </p:sp>
      <p:sp>
        <p:nvSpPr>
          <p:cNvPr id="4" name="TextBox 3">
            <a:extLst>
              <a:ext uri="{FF2B5EF4-FFF2-40B4-BE49-F238E27FC236}">
                <a16:creationId xmlns:a16="http://schemas.microsoft.com/office/drawing/2014/main" id="{4A2EA04A-98B2-E55E-43B5-A76AF0A7BEF5}"/>
              </a:ext>
            </a:extLst>
          </p:cNvPr>
          <p:cNvSpPr txBox="1"/>
          <p:nvPr/>
        </p:nvSpPr>
        <p:spPr>
          <a:xfrm>
            <a:off x="701749" y="1580322"/>
            <a:ext cx="10585174" cy="4611519"/>
          </a:xfrm>
          <a:prstGeom prst="rect">
            <a:avLst/>
          </a:prstGeom>
          <a:noFill/>
        </p:spPr>
        <p:txBody>
          <a:bodyPr wrap="square" rtlCol="0">
            <a:spAutoFit/>
          </a:bodyPr>
          <a:lstStyle/>
          <a:p>
            <a:pPr>
              <a:lnSpc>
                <a:spcPct val="150000"/>
              </a:lnSpc>
            </a:pPr>
            <a:r>
              <a:rPr lang="en-GB" dirty="0"/>
              <a:t>Work with a partner:</a:t>
            </a:r>
          </a:p>
          <a:p>
            <a:pPr marL="285750" indent="-285750">
              <a:lnSpc>
                <a:spcPct val="150000"/>
              </a:lnSpc>
              <a:buFont typeface="Arial" panose="020B0604020202020204" pitchFamily="34" charset="0"/>
              <a:buChar char="•"/>
            </a:pPr>
            <a:r>
              <a:rPr lang="en-GB" dirty="0"/>
              <a:t>Give your partner your 24-hour recall, and you take theirs.</a:t>
            </a:r>
          </a:p>
          <a:p>
            <a:pPr>
              <a:lnSpc>
                <a:spcPct val="150000"/>
              </a:lnSpc>
            </a:pPr>
            <a:r>
              <a:rPr lang="en-GB" dirty="0"/>
              <a:t>Read the information </a:t>
            </a:r>
          </a:p>
          <a:p>
            <a:pPr marL="285750" indent="-285750">
              <a:lnSpc>
                <a:spcPct val="150000"/>
              </a:lnSpc>
              <a:buFont typeface="Arial" panose="020B0604020202020204" pitchFamily="34" charset="0"/>
              <a:buChar char="•"/>
            </a:pPr>
            <a:r>
              <a:rPr lang="en-GB" sz="1800" dirty="0">
                <a:solidFill>
                  <a:schemeClr val="tx1"/>
                </a:solidFill>
              </a:rPr>
              <a:t>Analyse portion, quality food sources or food swaps for each food group: </a:t>
            </a:r>
          </a:p>
          <a:p>
            <a:pPr marL="742950" lvl="1" indent="-285750">
              <a:lnSpc>
                <a:spcPct val="150000"/>
              </a:lnSpc>
              <a:buFont typeface="Courier New" panose="02070309020205020404" pitchFamily="49" charset="0"/>
              <a:buChar char="o"/>
            </a:pPr>
            <a:r>
              <a:rPr lang="en-GB" dirty="0">
                <a:solidFill>
                  <a:schemeClr val="tx1"/>
                </a:solidFill>
              </a:rPr>
              <a:t>Starches</a:t>
            </a:r>
          </a:p>
          <a:p>
            <a:pPr marL="742950" lvl="1" indent="-285750">
              <a:lnSpc>
                <a:spcPct val="150000"/>
              </a:lnSpc>
              <a:buFont typeface="Courier New" panose="02070309020205020404" pitchFamily="49" charset="0"/>
              <a:buChar char="o"/>
            </a:pPr>
            <a:r>
              <a:rPr lang="en-GB" dirty="0">
                <a:solidFill>
                  <a:schemeClr val="tx1"/>
                </a:solidFill>
              </a:rPr>
              <a:t>Fruit and veg</a:t>
            </a:r>
          </a:p>
          <a:p>
            <a:pPr marL="742950" lvl="1" indent="-285750">
              <a:lnSpc>
                <a:spcPct val="150000"/>
              </a:lnSpc>
              <a:buFont typeface="Courier New" panose="02070309020205020404" pitchFamily="49" charset="0"/>
              <a:buChar char="o"/>
            </a:pPr>
            <a:r>
              <a:rPr lang="en-GB" dirty="0">
                <a:solidFill>
                  <a:schemeClr val="tx1"/>
                </a:solidFill>
              </a:rPr>
              <a:t>Proteins </a:t>
            </a:r>
          </a:p>
          <a:p>
            <a:pPr marL="742950" lvl="1" indent="-285750">
              <a:lnSpc>
                <a:spcPct val="150000"/>
              </a:lnSpc>
              <a:buFont typeface="Courier New" panose="02070309020205020404" pitchFamily="49" charset="0"/>
              <a:buChar char="o"/>
            </a:pPr>
            <a:r>
              <a:rPr lang="en-GB" dirty="0">
                <a:solidFill>
                  <a:schemeClr val="tx1"/>
                </a:solidFill>
              </a:rPr>
              <a:t>Dairy and dairy alternatives</a:t>
            </a:r>
          </a:p>
          <a:p>
            <a:pPr marL="742950" lvl="1" indent="-285750">
              <a:lnSpc>
                <a:spcPct val="150000"/>
              </a:lnSpc>
              <a:buFont typeface="Courier New" panose="02070309020205020404" pitchFamily="49" charset="0"/>
              <a:buChar char="o"/>
            </a:pPr>
            <a:r>
              <a:rPr lang="en-GB" dirty="0">
                <a:solidFill>
                  <a:schemeClr val="tx1"/>
                </a:solidFill>
              </a:rPr>
              <a:t>Fats </a:t>
            </a:r>
          </a:p>
          <a:p>
            <a:pPr marL="742950" lvl="1" indent="-285750">
              <a:lnSpc>
                <a:spcPct val="150000"/>
              </a:lnSpc>
              <a:buFont typeface="Courier New" panose="02070309020205020404" pitchFamily="49" charset="0"/>
              <a:buChar char="o"/>
            </a:pPr>
            <a:r>
              <a:rPr lang="en-GB" dirty="0">
                <a:solidFill>
                  <a:schemeClr val="tx1"/>
                </a:solidFill>
              </a:rPr>
              <a:t>Food high in fat, salt and sugar</a:t>
            </a:r>
          </a:p>
          <a:p>
            <a:pPr marL="742950" lvl="1" indent="-285750">
              <a:lnSpc>
                <a:spcPct val="150000"/>
              </a:lnSpc>
              <a:buFont typeface="Courier New" panose="02070309020205020404" pitchFamily="49" charset="0"/>
              <a:buChar char="o"/>
            </a:pPr>
            <a:r>
              <a:rPr lang="en-GB" dirty="0"/>
              <a:t>Hydration – fluid intake </a:t>
            </a:r>
          </a:p>
        </p:txBody>
      </p:sp>
    </p:spTree>
    <p:custDataLst>
      <p:tags r:id="rId1"/>
    </p:custDataLst>
    <p:extLst>
      <p:ext uri="{BB962C8B-B14F-4D97-AF65-F5344CB8AC3E}">
        <p14:creationId xmlns:p14="http://schemas.microsoft.com/office/powerpoint/2010/main" val="706895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BF28A-8885-31C6-D3FD-7435CE5556C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020A0F1-76BC-AAF2-D53F-85A92A31E190}"/>
              </a:ext>
            </a:extLst>
          </p:cNvPr>
          <p:cNvSpPr>
            <a:spLocks noGrp="1"/>
          </p:cNvSpPr>
          <p:nvPr>
            <p:ph type="body" sz="quarter" idx="11"/>
          </p:nvPr>
        </p:nvSpPr>
        <p:spPr/>
        <p:txBody>
          <a:bodyPr/>
          <a:lstStyle/>
          <a:p>
            <a:r>
              <a:rPr lang="en-GB" dirty="0"/>
              <a:t>Activity – Partner task </a:t>
            </a:r>
          </a:p>
        </p:txBody>
      </p:sp>
      <p:sp>
        <p:nvSpPr>
          <p:cNvPr id="4" name="TextBox 3">
            <a:extLst>
              <a:ext uri="{FF2B5EF4-FFF2-40B4-BE49-F238E27FC236}">
                <a16:creationId xmlns:a16="http://schemas.microsoft.com/office/drawing/2014/main" id="{916A76C9-1145-E9D8-A492-1A40643BBDBC}"/>
              </a:ext>
            </a:extLst>
          </p:cNvPr>
          <p:cNvSpPr txBox="1"/>
          <p:nvPr/>
        </p:nvSpPr>
        <p:spPr>
          <a:xfrm>
            <a:off x="701749" y="1546418"/>
            <a:ext cx="7633252" cy="2862322"/>
          </a:xfrm>
          <a:prstGeom prst="rect">
            <a:avLst/>
          </a:prstGeom>
          <a:noFill/>
        </p:spPr>
        <p:txBody>
          <a:bodyPr wrap="square" rtlCol="0">
            <a:spAutoFit/>
          </a:bodyPr>
          <a:lstStyle/>
          <a:p>
            <a:pPr>
              <a:lnSpc>
                <a:spcPct val="150000"/>
              </a:lnSpc>
            </a:pPr>
            <a:r>
              <a:rPr lang="en-GB" dirty="0"/>
              <a:t>Work with a partner:</a:t>
            </a:r>
          </a:p>
          <a:p>
            <a:pPr>
              <a:lnSpc>
                <a:spcPct val="150000"/>
              </a:lnSpc>
            </a:pPr>
            <a:r>
              <a:rPr lang="en-GB" dirty="0"/>
              <a:t>Discuss </a:t>
            </a:r>
          </a:p>
          <a:p>
            <a:pPr marL="285750" indent="-285750">
              <a:lnSpc>
                <a:spcPct val="150000"/>
              </a:lnSpc>
              <a:buFont typeface="Arial" panose="020B0604020202020204" pitchFamily="34" charset="0"/>
              <a:buChar char="•"/>
            </a:pPr>
            <a:r>
              <a:rPr lang="en-GB" dirty="0"/>
              <a:t>How useful is the information recorded? </a:t>
            </a:r>
          </a:p>
          <a:p>
            <a:pPr marL="285750" indent="-285750">
              <a:lnSpc>
                <a:spcPct val="150000"/>
              </a:lnSpc>
              <a:buFont typeface="Arial" panose="020B0604020202020204" pitchFamily="34" charset="0"/>
              <a:buChar char="•"/>
            </a:pPr>
            <a:r>
              <a:rPr lang="en-GB" dirty="0"/>
              <a:t>What other information may you need?</a:t>
            </a:r>
          </a:p>
          <a:p>
            <a:pPr marL="285750" indent="-285750">
              <a:lnSpc>
                <a:spcPct val="150000"/>
              </a:lnSpc>
              <a:buFont typeface="Arial" panose="020B0604020202020204" pitchFamily="34" charset="0"/>
              <a:buChar char="•"/>
            </a:pPr>
            <a:r>
              <a:rPr lang="en-GB" dirty="0"/>
              <a:t>Any issues with the information gathered?</a:t>
            </a:r>
          </a:p>
          <a:p>
            <a:pPr marL="285750" indent="-285750">
              <a:lnSpc>
                <a:spcPct val="150000"/>
              </a:lnSpc>
              <a:buFont typeface="Arial" panose="020B0604020202020204" pitchFamily="34" charset="0"/>
              <a:buChar char="•"/>
            </a:pPr>
            <a:r>
              <a:rPr lang="en-GB" sz="1800" dirty="0">
                <a:solidFill>
                  <a:schemeClr val="tx1"/>
                </a:solidFill>
              </a:rPr>
              <a:t>Did they recall all meals, snacks and drinks? </a:t>
            </a:r>
            <a:r>
              <a:rPr lang="en-GB" dirty="0"/>
              <a:t> </a:t>
            </a:r>
          </a:p>
          <a:p>
            <a:endParaRPr lang="en-GB" dirty="0"/>
          </a:p>
        </p:txBody>
      </p:sp>
    </p:spTree>
    <p:custDataLst>
      <p:tags r:id="rId1"/>
    </p:custDataLst>
    <p:extLst>
      <p:ext uri="{BB962C8B-B14F-4D97-AF65-F5344CB8AC3E}">
        <p14:creationId xmlns:p14="http://schemas.microsoft.com/office/powerpoint/2010/main" val="3761125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24-hour recall – some issues</a:t>
            </a:r>
          </a:p>
        </p:txBody>
      </p:sp>
      <p:sp>
        <p:nvSpPr>
          <p:cNvPr id="5" name="TextBox 4">
            <a:extLst>
              <a:ext uri="{FF2B5EF4-FFF2-40B4-BE49-F238E27FC236}">
                <a16:creationId xmlns:a16="http://schemas.microsoft.com/office/drawing/2014/main" id="{CB69D89F-5DAC-F3E7-62CE-25E8A2002D59}"/>
              </a:ext>
            </a:extLst>
          </p:cNvPr>
          <p:cNvSpPr txBox="1"/>
          <p:nvPr/>
        </p:nvSpPr>
        <p:spPr>
          <a:xfrm>
            <a:off x="639657" y="1527917"/>
            <a:ext cx="10448512" cy="1703030"/>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en-US" sz="1800" dirty="0">
                <a:solidFill>
                  <a:schemeClr val="tx1"/>
                </a:solidFill>
              </a:rPr>
              <a:t>May lack accuracy due to individuals' inability to remember and recall everything. </a:t>
            </a:r>
          </a:p>
          <a:p>
            <a:pPr marL="342900" indent="-342900" algn="l">
              <a:lnSpc>
                <a:spcPct val="150000"/>
              </a:lnSpc>
              <a:buFont typeface="Arial" panose="020B0604020202020204" pitchFamily="34" charset="0"/>
              <a:buChar char="•"/>
            </a:pPr>
            <a:r>
              <a:rPr lang="en-US" sz="1800" dirty="0">
                <a:solidFill>
                  <a:schemeClr val="tx1"/>
                </a:solidFill>
              </a:rPr>
              <a:t>Only valid for one 24-hour period which may not reflect true eating habits – over time. </a:t>
            </a:r>
          </a:p>
          <a:p>
            <a:pPr marL="342900" indent="-342900" algn="l">
              <a:lnSpc>
                <a:spcPct val="150000"/>
              </a:lnSpc>
              <a:buFont typeface="Arial" panose="020B0604020202020204" pitchFamily="34" charset="0"/>
              <a:buChar char="•"/>
            </a:pPr>
            <a:r>
              <a:rPr lang="en-US" sz="1800" dirty="0">
                <a:solidFill>
                  <a:schemeClr val="tx1"/>
                </a:solidFill>
              </a:rPr>
              <a:t>Difficult to quantify portion size, especially if not familiar with portion sizes.</a:t>
            </a:r>
          </a:p>
          <a:p>
            <a:pPr marL="342900" indent="-342900" algn="l">
              <a:lnSpc>
                <a:spcPct val="150000"/>
              </a:lnSpc>
              <a:buFont typeface="Arial" panose="020B0604020202020204" pitchFamily="34" charset="0"/>
              <a:buChar char="•"/>
            </a:pPr>
            <a:r>
              <a:rPr lang="en-US" sz="1800" dirty="0">
                <a:solidFill>
                  <a:schemeClr val="tx1"/>
                </a:solidFill>
              </a:rPr>
              <a:t>Some may leave out information intentionally – concerns of judgement. </a:t>
            </a:r>
          </a:p>
        </p:txBody>
      </p:sp>
      <p:sp>
        <p:nvSpPr>
          <p:cNvPr id="6" name="Rectangle 5">
            <a:extLst>
              <a:ext uri="{FF2B5EF4-FFF2-40B4-BE49-F238E27FC236}">
                <a16:creationId xmlns:a16="http://schemas.microsoft.com/office/drawing/2014/main" id="{703C9A4E-9465-84A1-C424-4F96C407AD95}"/>
              </a:ext>
            </a:extLst>
          </p:cNvPr>
          <p:cNvSpPr/>
          <p:nvPr/>
        </p:nvSpPr>
        <p:spPr>
          <a:xfrm>
            <a:off x="1644752" y="3627054"/>
            <a:ext cx="8438322" cy="1550504"/>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Whilst this is method that is used – the accuracy, validity and reliability of information are very low.  </a:t>
            </a:r>
          </a:p>
        </p:txBody>
      </p:sp>
    </p:spTree>
    <p:custDataLst>
      <p:tags r:id="rId1"/>
    </p:custDataLst>
    <p:extLst>
      <p:ext uri="{BB962C8B-B14F-4D97-AF65-F5344CB8AC3E}">
        <p14:creationId xmlns:p14="http://schemas.microsoft.com/office/powerpoint/2010/main" val="169848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Food diary </a:t>
            </a:r>
          </a:p>
        </p:txBody>
      </p:sp>
      <p:sp>
        <p:nvSpPr>
          <p:cNvPr id="5" name="TextBox 4">
            <a:extLst>
              <a:ext uri="{FF2B5EF4-FFF2-40B4-BE49-F238E27FC236}">
                <a16:creationId xmlns:a16="http://schemas.microsoft.com/office/drawing/2014/main" id="{5002D892-5253-B5D9-11B1-D077916DDCF1}"/>
              </a:ext>
            </a:extLst>
          </p:cNvPr>
          <p:cNvSpPr txBox="1"/>
          <p:nvPr/>
        </p:nvSpPr>
        <p:spPr>
          <a:xfrm>
            <a:off x="701749" y="1452210"/>
            <a:ext cx="6186068" cy="3780522"/>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en-US" sz="1800" dirty="0">
                <a:solidFill>
                  <a:schemeClr val="tx1"/>
                </a:solidFill>
              </a:rPr>
              <a:t>Completed by the client.</a:t>
            </a:r>
          </a:p>
          <a:p>
            <a:pPr marL="342900" indent="-342900" algn="l">
              <a:lnSpc>
                <a:spcPct val="150000"/>
              </a:lnSpc>
              <a:buFont typeface="Arial" panose="020B0604020202020204" pitchFamily="34" charset="0"/>
              <a:buChar char="•"/>
            </a:pPr>
            <a:r>
              <a:rPr lang="en-US" sz="1800" dirty="0">
                <a:solidFill>
                  <a:schemeClr val="tx1"/>
                </a:solidFill>
              </a:rPr>
              <a:t>Minimum of 3 days, aiming to include 1 weekend day.</a:t>
            </a:r>
          </a:p>
          <a:p>
            <a:pPr marL="342900" indent="-342900" algn="l">
              <a:lnSpc>
                <a:spcPct val="150000"/>
              </a:lnSpc>
              <a:buFont typeface="Arial" panose="020B0604020202020204" pitchFamily="34" charset="0"/>
              <a:buChar char="•"/>
            </a:pPr>
            <a:r>
              <a:rPr lang="en-US" sz="1800" dirty="0">
                <a:solidFill>
                  <a:schemeClr val="tx1"/>
                </a:solidFill>
              </a:rPr>
              <a:t>7 days recommended to give a realistic indication of clients’ ‘normal’ eating habits.</a:t>
            </a:r>
          </a:p>
          <a:p>
            <a:pPr algn="l">
              <a:lnSpc>
                <a:spcPct val="150000"/>
              </a:lnSpc>
            </a:pPr>
            <a:r>
              <a:rPr lang="en-US" sz="1800" dirty="0">
                <a:solidFill>
                  <a:schemeClr val="tx1"/>
                </a:solidFill>
              </a:rPr>
              <a:t>Include:</a:t>
            </a:r>
          </a:p>
          <a:p>
            <a:pPr marL="342900" indent="-342900" algn="l">
              <a:lnSpc>
                <a:spcPct val="150000"/>
              </a:lnSpc>
              <a:buFont typeface="Arial" panose="020B0604020202020204" pitchFamily="34" charset="0"/>
              <a:buChar char="•"/>
            </a:pPr>
            <a:r>
              <a:rPr lang="en-US" sz="1800" dirty="0">
                <a:solidFill>
                  <a:schemeClr val="tx1"/>
                </a:solidFill>
              </a:rPr>
              <a:t>Timing of meals and snacks, and any condiments used. </a:t>
            </a:r>
          </a:p>
          <a:p>
            <a:pPr marL="342900" indent="-342900" algn="l">
              <a:lnSpc>
                <a:spcPct val="150000"/>
              </a:lnSpc>
              <a:buFont typeface="Arial" panose="020B0604020202020204" pitchFamily="34" charset="0"/>
              <a:buChar char="•"/>
            </a:pPr>
            <a:r>
              <a:rPr lang="en-US" sz="1800" dirty="0">
                <a:solidFill>
                  <a:schemeClr val="tx1"/>
                </a:solidFill>
              </a:rPr>
              <a:t>Type of food and drink consumed.</a:t>
            </a:r>
          </a:p>
          <a:p>
            <a:pPr marL="342900" indent="-342900" algn="l">
              <a:lnSpc>
                <a:spcPct val="150000"/>
              </a:lnSpc>
              <a:buFont typeface="Arial" panose="020B0604020202020204" pitchFamily="34" charset="0"/>
              <a:buChar char="•"/>
            </a:pPr>
            <a:r>
              <a:rPr lang="en-US" sz="1800" dirty="0">
                <a:solidFill>
                  <a:schemeClr val="tx1"/>
                </a:solidFill>
              </a:rPr>
              <a:t>Portion sizes. </a:t>
            </a:r>
          </a:p>
          <a:p>
            <a:pPr marL="342900" indent="-342900" algn="l">
              <a:lnSpc>
                <a:spcPct val="150000"/>
              </a:lnSpc>
              <a:buFont typeface="Arial" panose="020B0604020202020204" pitchFamily="34" charset="0"/>
              <a:buChar char="•"/>
            </a:pPr>
            <a:r>
              <a:rPr lang="en-US" sz="1800" dirty="0">
                <a:solidFill>
                  <a:schemeClr val="tx1"/>
                </a:solidFill>
              </a:rPr>
              <a:t>Reason for eating (if desired). </a:t>
            </a:r>
          </a:p>
        </p:txBody>
      </p:sp>
      <p:pic>
        <p:nvPicPr>
          <p:cNvPr id="6" name="Picture 5">
            <a:extLst>
              <a:ext uri="{FF2B5EF4-FFF2-40B4-BE49-F238E27FC236}">
                <a16:creationId xmlns:a16="http://schemas.microsoft.com/office/drawing/2014/main" id="{DF2BF39B-55F8-2DF9-FF4B-0D0A35075427}"/>
              </a:ext>
            </a:extLst>
          </p:cNvPr>
          <p:cNvPicPr>
            <a:picLocks noChangeAspect="1"/>
          </p:cNvPicPr>
          <p:nvPr/>
        </p:nvPicPr>
        <p:blipFill>
          <a:blip r:embed="rId3"/>
          <a:stretch>
            <a:fillRect/>
          </a:stretch>
        </p:blipFill>
        <p:spPr>
          <a:xfrm>
            <a:off x="7588624" y="562039"/>
            <a:ext cx="4005276" cy="5733922"/>
          </a:xfrm>
          <a:prstGeom prst="rect">
            <a:avLst/>
          </a:prstGeom>
        </p:spPr>
      </p:pic>
    </p:spTree>
    <p:custDataLst>
      <p:tags r:id="rId1"/>
    </p:custDataLst>
    <p:extLst>
      <p:ext uri="{BB962C8B-B14F-4D97-AF65-F5344CB8AC3E}">
        <p14:creationId xmlns:p14="http://schemas.microsoft.com/office/powerpoint/2010/main" val="1087317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Methods of collecting nutritional information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82361" y="1533525"/>
            <a:ext cx="10309709" cy="4936289"/>
          </a:xfrm>
          <a:solidFill>
            <a:srgbClr val="0070C0"/>
          </a:solidFill>
        </p:spPr>
        <p:txBody>
          <a:bodyPr tIns="180000"/>
          <a:lstStyle/>
          <a:p>
            <a:pPr algn="l">
              <a:lnSpc>
                <a:spcPct val="150000"/>
              </a:lnSpc>
            </a:pPr>
            <a:r>
              <a:rPr lang="en-US" sz="1800" dirty="0">
                <a:solidFill>
                  <a:schemeClr val="bg1"/>
                </a:solidFill>
              </a:rPr>
              <a:t>A food diary can help to identify: </a:t>
            </a:r>
          </a:p>
          <a:p>
            <a:pPr marL="342900" indent="-342900" algn="l">
              <a:lnSpc>
                <a:spcPct val="150000"/>
              </a:lnSpc>
              <a:buFont typeface="Arial" panose="020B0604020202020204" pitchFamily="34" charset="0"/>
              <a:buChar char="•"/>
            </a:pPr>
            <a:r>
              <a:rPr lang="en-US" sz="1800" dirty="0">
                <a:solidFill>
                  <a:schemeClr val="bg1"/>
                </a:solidFill>
              </a:rPr>
              <a:t>Food likes and dislikes </a:t>
            </a:r>
          </a:p>
          <a:p>
            <a:pPr marL="342900" indent="-342900" algn="l">
              <a:lnSpc>
                <a:spcPct val="150000"/>
              </a:lnSpc>
              <a:buFont typeface="Arial" panose="020B0604020202020204" pitchFamily="34" charset="0"/>
              <a:buChar char="•"/>
            </a:pPr>
            <a:r>
              <a:rPr lang="en-US" sz="1800" dirty="0">
                <a:solidFill>
                  <a:schemeClr val="bg1"/>
                </a:solidFill>
              </a:rPr>
              <a:t>Eating habits, e.g. snacking/ rituals/eating times and mood </a:t>
            </a:r>
          </a:p>
          <a:p>
            <a:pPr marL="342900" indent="-342900" algn="l">
              <a:lnSpc>
                <a:spcPct val="150000"/>
              </a:lnSpc>
              <a:buFont typeface="Arial" panose="020B0604020202020204" pitchFamily="34" charset="0"/>
              <a:buChar char="•"/>
            </a:pPr>
            <a:r>
              <a:rPr lang="en-US" sz="1800" dirty="0">
                <a:solidFill>
                  <a:schemeClr val="bg1"/>
                </a:solidFill>
              </a:rPr>
              <a:t>Social life and eating habits, e.g. restaurants, pub food, takeaways </a:t>
            </a:r>
          </a:p>
          <a:p>
            <a:pPr marL="342900" indent="-342900" algn="l">
              <a:lnSpc>
                <a:spcPct val="150000"/>
              </a:lnSpc>
              <a:buFont typeface="Arial" panose="020B0604020202020204" pitchFamily="34" charset="0"/>
              <a:buChar char="•"/>
            </a:pPr>
            <a:r>
              <a:rPr lang="en-US" sz="1800" dirty="0">
                <a:solidFill>
                  <a:schemeClr val="bg1"/>
                </a:solidFill>
              </a:rPr>
              <a:t>Indication of total calorie intake </a:t>
            </a:r>
          </a:p>
          <a:p>
            <a:pPr marL="342900" indent="-342900" algn="l">
              <a:lnSpc>
                <a:spcPct val="150000"/>
              </a:lnSpc>
              <a:buFont typeface="Arial" panose="020B0604020202020204" pitchFamily="34" charset="0"/>
              <a:buChar char="•"/>
            </a:pPr>
            <a:r>
              <a:rPr lang="en-US" sz="1800" dirty="0">
                <a:solidFill>
                  <a:schemeClr val="bg1"/>
                </a:solidFill>
              </a:rPr>
              <a:t>Quantity and quality of food choices </a:t>
            </a:r>
          </a:p>
          <a:p>
            <a:pPr marL="342900" indent="-342900" algn="l">
              <a:lnSpc>
                <a:spcPct val="150000"/>
              </a:lnSpc>
              <a:buFont typeface="Arial" panose="020B0604020202020204" pitchFamily="34" charset="0"/>
              <a:buChar char="•"/>
            </a:pPr>
            <a:r>
              <a:rPr lang="en-US" sz="1800" dirty="0">
                <a:solidFill>
                  <a:schemeClr val="bg1"/>
                </a:solidFill>
              </a:rPr>
              <a:t>Portion size for different food groups </a:t>
            </a:r>
          </a:p>
          <a:p>
            <a:pPr marL="342900" indent="-342900" algn="l">
              <a:lnSpc>
                <a:spcPct val="150000"/>
              </a:lnSpc>
              <a:buFont typeface="Arial" panose="020B0604020202020204" pitchFamily="34" charset="0"/>
              <a:buChar char="•"/>
            </a:pPr>
            <a:r>
              <a:rPr lang="en-US" sz="1800" dirty="0">
                <a:solidFill>
                  <a:schemeClr val="bg1"/>
                </a:solidFill>
              </a:rPr>
              <a:t>Fluid intake and types of fluid</a:t>
            </a:r>
          </a:p>
          <a:p>
            <a:pPr marL="342900" indent="-342900" algn="l">
              <a:lnSpc>
                <a:spcPct val="150000"/>
              </a:lnSpc>
              <a:buFont typeface="Arial" panose="020B0604020202020204" pitchFamily="34" charset="0"/>
              <a:buChar char="•"/>
            </a:pPr>
            <a:r>
              <a:rPr lang="en-US" sz="1800" dirty="0">
                <a:solidFill>
                  <a:schemeClr val="bg1"/>
                </a:solidFill>
              </a:rPr>
              <a:t>Alcohol intake </a:t>
            </a:r>
          </a:p>
          <a:p>
            <a:pPr marL="342900" indent="-342900" algn="l">
              <a:lnSpc>
                <a:spcPct val="150000"/>
              </a:lnSpc>
              <a:buFont typeface="Arial" panose="020B0604020202020204" pitchFamily="34" charset="0"/>
              <a:buChar char="•"/>
            </a:pPr>
            <a:r>
              <a:rPr lang="en-US" sz="1800" dirty="0">
                <a:solidFill>
                  <a:schemeClr val="bg1"/>
                </a:solidFill>
              </a:rPr>
              <a:t>Variation in food and drink intake at weekends or during holidays. </a:t>
            </a:r>
          </a:p>
          <a:p>
            <a:pPr algn="l"/>
            <a:endParaRPr lang="en-US" sz="2200" dirty="0">
              <a:solidFill>
                <a:schemeClr val="bg1"/>
              </a:solidFill>
            </a:endParaRPr>
          </a:p>
        </p:txBody>
      </p:sp>
    </p:spTree>
    <p:custDataLst>
      <p:tags r:id="rId1"/>
    </p:custDataLst>
    <p:extLst>
      <p:ext uri="{BB962C8B-B14F-4D97-AF65-F5344CB8AC3E}">
        <p14:creationId xmlns:p14="http://schemas.microsoft.com/office/powerpoint/2010/main" val="4127097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a:xfrm>
            <a:off x="701749" y="900249"/>
            <a:ext cx="10430077" cy="790327"/>
          </a:xfrm>
        </p:spPr>
        <p:txBody>
          <a:bodyPr/>
          <a:lstStyle/>
          <a:p>
            <a:r>
              <a:rPr lang="en-US" dirty="0"/>
              <a:t>Food diary – factors that affect accuracy, validity and reliability  </a:t>
            </a:r>
          </a:p>
        </p:txBody>
      </p:sp>
      <p:sp>
        <p:nvSpPr>
          <p:cNvPr id="5" name="TextBox 4">
            <a:extLst>
              <a:ext uri="{FF2B5EF4-FFF2-40B4-BE49-F238E27FC236}">
                <a16:creationId xmlns:a16="http://schemas.microsoft.com/office/drawing/2014/main" id="{26E71C58-E3B5-FEDE-465F-AE3E3FA94E4F}"/>
              </a:ext>
            </a:extLst>
          </p:cNvPr>
          <p:cNvSpPr txBox="1"/>
          <p:nvPr/>
        </p:nvSpPr>
        <p:spPr>
          <a:xfrm>
            <a:off x="639378" y="1690576"/>
            <a:ext cx="11074676" cy="3780522"/>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en-US" sz="1800" dirty="0">
                <a:solidFill>
                  <a:schemeClr val="tx1"/>
                </a:solidFill>
              </a:rPr>
              <a:t>Subjective information – not objective </a:t>
            </a:r>
          </a:p>
          <a:p>
            <a:pPr marL="342900" indent="-342900">
              <a:lnSpc>
                <a:spcPct val="150000"/>
              </a:lnSpc>
              <a:buFont typeface="Arial" panose="020B0604020202020204" pitchFamily="34" charset="0"/>
              <a:buChar char="•"/>
            </a:pPr>
            <a:r>
              <a:rPr lang="en-US" dirty="0"/>
              <a:t>R</a:t>
            </a:r>
            <a:r>
              <a:rPr lang="en-US" sz="1800" dirty="0">
                <a:solidFill>
                  <a:schemeClr val="tx1"/>
                </a:solidFill>
              </a:rPr>
              <a:t>elies on the client’s accuracy of recording</a:t>
            </a:r>
          </a:p>
          <a:p>
            <a:pPr marL="800100" lvl="1" indent="-342900">
              <a:lnSpc>
                <a:spcPct val="150000"/>
              </a:lnSpc>
              <a:buFont typeface="Courier New" panose="02070309020205020404" pitchFamily="49" charset="0"/>
              <a:buChar char="o"/>
            </a:pPr>
            <a:r>
              <a:rPr lang="en-GB" dirty="0"/>
              <a:t>They have to remember to fill it out at the right time, so as not to miss details or make mistakes.</a:t>
            </a:r>
          </a:p>
          <a:p>
            <a:pPr marL="800100" lvl="1" indent="-342900">
              <a:lnSpc>
                <a:spcPct val="150000"/>
              </a:lnSpc>
              <a:buFont typeface="Courier New" panose="02070309020205020404" pitchFamily="49" charset="0"/>
              <a:buChar char="o"/>
            </a:pPr>
            <a:r>
              <a:rPr lang="en-GB" dirty="0"/>
              <a:t>Need a good sense of portion sizes to get it right.</a:t>
            </a:r>
          </a:p>
          <a:p>
            <a:pPr marL="800100" lvl="1" indent="-342900">
              <a:lnSpc>
                <a:spcPct val="150000"/>
              </a:lnSpc>
              <a:buFont typeface="Courier New" panose="02070309020205020404" pitchFamily="49" charset="0"/>
              <a:buChar char="o"/>
            </a:pPr>
            <a:r>
              <a:rPr lang="en-US" dirty="0"/>
              <a:t>It takes time.</a:t>
            </a:r>
            <a:endParaRPr lang="en-US" dirty="0">
              <a:solidFill>
                <a:schemeClr val="tx1"/>
              </a:solidFill>
            </a:endParaRPr>
          </a:p>
          <a:p>
            <a:pPr marL="800100" lvl="1" indent="-342900">
              <a:lnSpc>
                <a:spcPct val="150000"/>
              </a:lnSpc>
              <a:buFont typeface="Courier New" panose="02070309020205020404" pitchFamily="49" charset="0"/>
              <a:buChar char="o"/>
            </a:pPr>
            <a:r>
              <a:rPr lang="en-US" dirty="0"/>
              <a:t>They may lose interest after a couple of days. </a:t>
            </a:r>
            <a:r>
              <a:rPr lang="en-US" dirty="0">
                <a:solidFill>
                  <a:schemeClr val="tx1"/>
                </a:solidFill>
              </a:rPr>
              <a:t> </a:t>
            </a:r>
          </a:p>
          <a:p>
            <a:pPr marL="342900" indent="-342900">
              <a:lnSpc>
                <a:spcPct val="150000"/>
              </a:lnSpc>
              <a:buFont typeface="Arial" panose="020B0604020202020204" pitchFamily="34" charset="0"/>
              <a:buChar char="•"/>
            </a:pPr>
            <a:r>
              <a:rPr lang="en-US" dirty="0"/>
              <a:t>R</a:t>
            </a:r>
            <a:r>
              <a:rPr lang="en-US" sz="1800" dirty="0">
                <a:solidFill>
                  <a:schemeClr val="tx1"/>
                </a:solidFill>
              </a:rPr>
              <a:t>elies on the client’s honesty</a:t>
            </a:r>
          </a:p>
          <a:p>
            <a:pPr marL="800100" lvl="1" indent="-342900">
              <a:lnSpc>
                <a:spcPct val="150000"/>
              </a:lnSpc>
              <a:buFont typeface="Courier New" panose="02070309020205020404" pitchFamily="49" charset="0"/>
              <a:buChar char="o"/>
            </a:pPr>
            <a:r>
              <a:rPr lang="en-US" dirty="0">
                <a:solidFill>
                  <a:schemeClr val="tx1"/>
                </a:solidFill>
              </a:rPr>
              <a:t>They may feel self-conscious (fear of judgement), e.g. reporting food, tracking in social situations</a:t>
            </a:r>
            <a:r>
              <a:rPr lang="en-US" dirty="0"/>
              <a:t>, </a:t>
            </a:r>
            <a:r>
              <a:rPr lang="en-US" dirty="0">
                <a:solidFill>
                  <a:schemeClr val="tx1"/>
                </a:solidFill>
              </a:rPr>
              <a:t>alcohol, certain types of foods, quantities etc.</a:t>
            </a:r>
          </a:p>
        </p:txBody>
      </p:sp>
      <p:sp>
        <p:nvSpPr>
          <p:cNvPr id="6" name="Rectangle 5">
            <a:extLst>
              <a:ext uri="{FF2B5EF4-FFF2-40B4-BE49-F238E27FC236}">
                <a16:creationId xmlns:a16="http://schemas.microsoft.com/office/drawing/2014/main" id="{F303D312-6B61-7967-7E5B-9437A6C48992}"/>
              </a:ext>
            </a:extLst>
          </p:cNvPr>
          <p:cNvSpPr/>
          <p:nvPr/>
        </p:nvSpPr>
        <p:spPr>
          <a:xfrm>
            <a:off x="701749" y="5638096"/>
            <a:ext cx="11074675" cy="813996"/>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Better than 24-hour recall but the accuracy, validity and reliability of information are still variable.  </a:t>
            </a:r>
          </a:p>
        </p:txBody>
      </p:sp>
    </p:spTree>
    <p:custDataLst>
      <p:tags r:id="rId1"/>
    </p:custDataLst>
    <p:extLst>
      <p:ext uri="{BB962C8B-B14F-4D97-AF65-F5344CB8AC3E}">
        <p14:creationId xmlns:p14="http://schemas.microsoft.com/office/powerpoint/2010/main" val="2615505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5120A66-BE77-7F92-9E8B-DC69AADF0DF4}"/>
              </a:ext>
            </a:extLst>
          </p:cNvPr>
          <p:cNvSpPr>
            <a:spLocks noGrp="1"/>
          </p:cNvSpPr>
          <p:nvPr>
            <p:ph type="body" sz="quarter" idx="11"/>
          </p:nvPr>
        </p:nvSpPr>
        <p:spPr>
          <a:prstGeom prst="rect">
            <a:avLst/>
          </a:prstGeom>
        </p:spPr>
        <p:txBody>
          <a:bodyPr/>
          <a:lstStyle/>
          <a:p>
            <a:r>
              <a:rPr lang="en-GB" dirty="0"/>
              <a:t>To guarantee accuracy </a:t>
            </a:r>
          </a:p>
        </p:txBody>
      </p:sp>
      <p:sp>
        <p:nvSpPr>
          <p:cNvPr id="5" name="TextBox 4">
            <a:extLst>
              <a:ext uri="{FF2B5EF4-FFF2-40B4-BE49-F238E27FC236}">
                <a16:creationId xmlns:a16="http://schemas.microsoft.com/office/drawing/2014/main" id="{9093A8EE-8DF0-03B5-DCB6-94B84E2D05C6}"/>
              </a:ext>
            </a:extLst>
          </p:cNvPr>
          <p:cNvSpPr txBox="1"/>
          <p:nvPr/>
        </p:nvSpPr>
        <p:spPr>
          <a:xfrm>
            <a:off x="701749" y="1900404"/>
            <a:ext cx="5502137" cy="2788456"/>
          </a:xfrm>
          <a:prstGeom prst="rect">
            <a:avLst/>
          </a:prstGeom>
          <a:noFill/>
        </p:spPr>
        <p:txBody>
          <a:bodyPr wrap="square">
            <a:spAutoFit/>
          </a:bodyPr>
          <a:lstStyle/>
          <a:p>
            <a:pPr>
              <a:lnSpc>
                <a:spcPct val="115000"/>
              </a:lnSpc>
              <a:spcBef>
                <a:spcPts val="600"/>
              </a:spcBef>
              <a:spcAft>
                <a:spcPts val="600"/>
              </a:spcAft>
              <a:buNone/>
            </a:pPr>
            <a:r>
              <a:rPr lang="en-GB" sz="1800" dirty="0">
                <a:effectLst/>
                <a:latin typeface="Arial" panose="020B0604020202020204" pitchFamily="34" charset="0"/>
                <a:ea typeface="Calibri" panose="020F0502020204030204" pitchFamily="34" charset="0"/>
              </a:rPr>
              <a:t>The only way to guarantee accuracy would be to follow someone around 24/7 for a week and film/photograph everything they ate, replicate and weigh it and then input this data into nutrition analysis software for analysis. </a:t>
            </a:r>
          </a:p>
          <a:p>
            <a:pPr>
              <a:lnSpc>
                <a:spcPct val="115000"/>
              </a:lnSpc>
              <a:spcBef>
                <a:spcPts val="600"/>
              </a:spcBef>
              <a:spcAft>
                <a:spcPts val="600"/>
              </a:spcAft>
              <a:buNone/>
            </a:pPr>
            <a:r>
              <a:rPr lang="en-GB" sz="1800" dirty="0">
                <a:effectLst/>
                <a:latin typeface="Arial" panose="020B0604020202020204" pitchFamily="34" charset="0"/>
                <a:ea typeface="Calibri" panose="020F0502020204030204" pitchFamily="34" charset="0"/>
              </a:rPr>
              <a:t>Otherwise, it will not be 100% accurate. </a:t>
            </a:r>
          </a:p>
          <a:p>
            <a:pPr>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If the information is inaccurate, then it is not a reliable source. </a:t>
            </a:r>
            <a:endParaRPr lang="en-GB" dirty="0"/>
          </a:p>
        </p:txBody>
      </p:sp>
      <p:pic>
        <p:nvPicPr>
          <p:cNvPr id="3" name="Picture Placeholder 3">
            <a:extLst>
              <a:ext uri="{FF2B5EF4-FFF2-40B4-BE49-F238E27FC236}">
                <a16:creationId xmlns:a16="http://schemas.microsoft.com/office/drawing/2014/main" id="{252684D4-8239-5D81-DE47-932169A8015C}"/>
              </a:ext>
            </a:extLst>
          </p:cNvPr>
          <p:cNvPicPr>
            <a:picLocks noChangeAspect="1"/>
          </p:cNvPicPr>
          <p:nvPr/>
        </p:nvPicPr>
        <p:blipFill>
          <a:blip r:embed="rId3" cstate="print">
            <a:extLst>
              <a:ext uri="{28A0092B-C50C-407E-A947-70E740481C1C}">
                <a14:useLocalDpi xmlns:a14="http://schemas.microsoft.com/office/drawing/2010/main" val="0"/>
              </a:ext>
            </a:extLst>
          </a:blip>
          <a:srcRect l="20396" r="20396"/>
          <a:stretch>
            <a:fillRect/>
          </a:stretch>
        </p:blipFill>
        <p:spPr bwMode="auto">
          <a:xfrm>
            <a:off x="7110737" y="1295412"/>
            <a:ext cx="4101548" cy="4621463"/>
          </a:xfrm>
          <a:prstGeom prst="rect">
            <a:avLst/>
          </a:prstGeom>
          <a:noFill/>
          <a:ln>
            <a:noFill/>
          </a:ln>
        </p:spPr>
      </p:pic>
    </p:spTree>
    <p:custDataLst>
      <p:tags r:id="rId1"/>
    </p:custDataLst>
    <p:extLst>
      <p:ext uri="{BB962C8B-B14F-4D97-AF65-F5344CB8AC3E}">
        <p14:creationId xmlns:p14="http://schemas.microsoft.com/office/powerpoint/2010/main" val="3814448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Methods to assess body composition</a:t>
            </a:r>
          </a:p>
        </p:txBody>
      </p:sp>
      <p:sp>
        <p:nvSpPr>
          <p:cNvPr id="5" name="TextBox 4">
            <a:extLst>
              <a:ext uri="{FF2B5EF4-FFF2-40B4-BE49-F238E27FC236}">
                <a16:creationId xmlns:a16="http://schemas.microsoft.com/office/drawing/2014/main" id="{24EC61AE-A187-FA67-DB9C-ADAE62E43BF6}"/>
              </a:ext>
            </a:extLst>
          </p:cNvPr>
          <p:cNvSpPr txBox="1"/>
          <p:nvPr/>
        </p:nvSpPr>
        <p:spPr>
          <a:xfrm>
            <a:off x="636592" y="1725970"/>
            <a:ext cx="6097656" cy="1703030"/>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en-US" sz="1800" dirty="0">
                <a:solidFill>
                  <a:schemeClr val="tx1"/>
                </a:solidFill>
              </a:rPr>
              <a:t>Bioelectrical impedance analysis (BIA)</a:t>
            </a:r>
          </a:p>
          <a:p>
            <a:pPr marL="342900" indent="-342900" algn="l">
              <a:lnSpc>
                <a:spcPct val="150000"/>
              </a:lnSpc>
              <a:buFont typeface="Arial" panose="020B0604020202020204" pitchFamily="34" charset="0"/>
              <a:buChar char="•"/>
            </a:pPr>
            <a:r>
              <a:rPr lang="en-US" sz="1800" dirty="0">
                <a:solidFill>
                  <a:schemeClr val="tx1"/>
                </a:solidFill>
              </a:rPr>
              <a:t>Skinfold calipers and analysis </a:t>
            </a:r>
          </a:p>
          <a:p>
            <a:pPr marL="342900" indent="-342900" algn="l">
              <a:lnSpc>
                <a:spcPct val="150000"/>
              </a:lnSpc>
              <a:buFont typeface="Arial" panose="020B0604020202020204" pitchFamily="34" charset="0"/>
              <a:buChar char="•"/>
            </a:pPr>
            <a:r>
              <a:rPr lang="en-US" sz="1800" dirty="0">
                <a:solidFill>
                  <a:schemeClr val="tx1"/>
                </a:solidFill>
              </a:rPr>
              <a:t>BMI </a:t>
            </a:r>
          </a:p>
          <a:p>
            <a:pPr marL="342900" indent="-342900" algn="l">
              <a:lnSpc>
                <a:spcPct val="150000"/>
              </a:lnSpc>
              <a:buFont typeface="Arial" panose="020B0604020202020204" pitchFamily="34" charset="0"/>
              <a:buChar char="•"/>
            </a:pPr>
            <a:r>
              <a:rPr lang="en-US" sz="1800" dirty="0">
                <a:solidFill>
                  <a:schemeClr val="tx1"/>
                </a:solidFill>
              </a:rPr>
              <a:t>Waist circumference</a:t>
            </a:r>
          </a:p>
        </p:txBody>
      </p:sp>
      <p:sp>
        <p:nvSpPr>
          <p:cNvPr id="6" name="Rectangle 5">
            <a:extLst>
              <a:ext uri="{FF2B5EF4-FFF2-40B4-BE49-F238E27FC236}">
                <a16:creationId xmlns:a16="http://schemas.microsoft.com/office/drawing/2014/main" id="{A009D96A-EF56-649B-9D12-64FEA697E3F2}"/>
              </a:ext>
            </a:extLst>
          </p:cNvPr>
          <p:cNvSpPr/>
          <p:nvPr/>
        </p:nvSpPr>
        <p:spPr>
          <a:xfrm>
            <a:off x="6442212" y="1501732"/>
            <a:ext cx="4788177" cy="3651478"/>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Small group task:</a:t>
            </a:r>
          </a:p>
          <a:p>
            <a:pPr algn="ctr"/>
            <a:endParaRPr lang="en-GB" dirty="0"/>
          </a:p>
          <a:p>
            <a:pPr algn="ctr"/>
            <a:r>
              <a:rPr lang="en-GB" dirty="0"/>
              <a:t>What are the limitations or benefits of different methods?</a:t>
            </a:r>
          </a:p>
          <a:p>
            <a:pPr algn="ctr"/>
            <a:endParaRPr lang="en-GB" dirty="0"/>
          </a:p>
          <a:p>
            <a:pPr algn="ctr"/>
            <a:r>
              <a:rPr lang="en-GB" dirty="0"/>
              <a:t>How invasive are different methods? When may this be an issue?  </a:t>
            </a:r>
          </a:p>
        </p:txBody>
      </p:sp>
    </p:spTree>
    <p:custDataLst>
      <p:tags r:id="rId1"/>
    </p:custDataLst>
    <p:extLst>
      <p:ext uri="{BB962C8B-B14F-4D97-AF65-F5344CB8AC3E}">
        <p14:creationId xmlns:p14="http://schemas.microsoft.com/office/powerpoint/2010/main" val="3865717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Accuracy of different assessments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4056" y="1739143"/>
            <a:ext cx="10783887" cy="4218608"/>
          </a:xfrm>
          <a:solidFill>
            <a:srgbClr val="0070C0"/>
          </a:solidFill>
        </p:spPr>
        <p:txBody>
          <a:bodyPr tIns="180000"/>
          <a:lstStyle/>
          <a:p>
            <a:pPr algn="l"/>
            <a:r>
              <a:rPr lang="en-US" sz="1800" dirty="0">
                <a:solidFill>
                  <a:schemeClr val="bg1"/>
                </a:solidFill>
              </a:rPr>
              <a:t>Multiple variables can impact the reliability of information gathered, including:</a:t>
            </a:r>
          </a:p>
          <a:p>
            <a:pPr marL="342900" indent="-342900" algn="l">
              <a:buFont typeface="Arial" panose="020B0604020202020204" pitchFamily="34" charset="0"/>
              <a:buChar char="•"/>
            </a:pPr>
            <a:r>
              <a:rPr lang="en-US" sz="1800" dirty="0">
                <a:solidFill>
                  <a:schemeClr val="bg1"/>
                </a:solidFill>
              </a:rPr>
              <a:t>Time of day measurement is taken </a:t>
            </a:r>
          </a:p>
          <a:p>
            <a:pPr marL="342900" indent="-342900" algn="l">
              <a:buFont typeface="Arial" panose="020B0604020202020204" pitchFamily="34" charset="0"/>
              <a:buChar char="•"/>
            </a:pPr>
            <a:r>
              <a:rPr lang="en-US" sz="1800" dirty="0">
                <a:solidFill>
                  <a:schemeClr val="bg1"/>
                </a:solidFill>
              </a:rPr>
              <a:t>Competence of the person taking the measurement (human error)</a:t>
            </a:r>
          </a:p>
          <a:p>
            <a:pPr marL="342900" indent="-342900" algn="l">
              <a:buFont typeface="Arial" panose="020B0604020202020204" pitchFamily="34" charset="0"/>
              <a:buChar char="•"/>
            </a:pPr>
            <a:r>
              <a:rPr lang="en-US" sz="1800" dirty="0">
                <a:solidFill>
                  <a:schemeClr val="bg1"/>
                </a:solidFill>
              </a:rPr>
              <a:t>Accuracy of calculations</a:t>
            </a:r>
          </a:p>
          <a:p>
            <a:pPr marL="342900" indent="-342900" algn="l">
              <a:buFont typeface="Arial" panose="020B0604020202020204" pitchFamily="34" charset="0"/>
              <a:buChar char="•"/>
            </a:pPr>
            <a:r>
              <a:rPr lang="en-US" sz="1800" dirty="0">
                <a:solidFill>
                  <a:schemeClr val="bg1"/>
                </a:solidFill>
              </a:rPr>
              <a:t>Quality of the equipment </a:t>
            </a:r>
          </a:p>
          <a:p>
            <a:pPr marL="342900" indent="-342900" algn="l">
              <a:buFont typeface="Arial" panose="020B0604020202020204" pitchFamily="34" charset="0"/>
              <a:buChar char="•"/>
            </a:pPr>
            <a:r>
              <a:rPr lang="en-US" sz="1800" dirty="0">
                <a:solidFill>
                  <a:schemeClr val="bg1"/>
                </a:solidFill>
              </a:rPr>
              <a:t>Calibration of equipment. </a:t>
            </a:r>
          </a:p>
          <a:p>
            <a:pPr algn="l"/>
            <a:r>
              <a:rPr lang="en-US" sz="1800" dirty="0">
                <a:solidFill>
                  <a:schemeClr val="bg1"/>
                </a:solidFill>
              </a:rPr>
              <a:t>Issues:</a:t>
            </a:r>
          </a:p>
          <a:p>
            <a:pPr marL="285750" indent="-285750" algn="l">
              <a:buFont typeface="Arial" panose="020B0604020202020204" pitchFamily="34" charset="0"/>
              <a:buChar char="•"/>
            </a:pPr>
            <a:r>
              <a:rPr lang="en-US" sz="1800" dirty="0">
                <a:solidFill>
                  <a:schemeClr val="bg1"/>
                </a:solidFill>
              </a:rPr>
              <a:t>Client sensitivities </a:t>
            </a:r>
          </a:p>
          <a:p>
            <a:pPr marL="285750" indent="-285750" algn="l">
              <a:buFont typeface="Arial" panose="020B0604020202020204" pitchFamily="34" charset="0"/>
              <a:buChar char="•"/>
            </a:pPr>
            <a:r>
              <a:rPr lang="en-US" sz="1800" dirty="0">
                <a:solidFill>
                  <a:schemeClr val="bg1"/>
                </a:solidFill>
              </a:rPr>
              <a:t>Disordered eating </a:t>
            </a:r>
          </a:p>
          <a:p>
            <a:pPr marL="285750" indent="-285750" algn="l">
              <a:buFont typeface="Arial" panose="020B0604020202020204" pitchFamily="34" charset="0"/>
              <a:buChar char="•"/>
            </a:pPr>
            <a:r>
              <a:rPr lang="en-US" sz="1800" dirty="0">
                <a:solidFill>
                  <a:schemeClr val="bg1"/>
                </a:solidFill>
              </a:rPr>
              <a:t>Age of client (chaperone for some measures).</a:t>
            </a:r>
          </a:p>
        </p:txBody>
      </p:sp>
    </p:spTree>
    <p:custDataLst>
      <p:tags r:id="rId1"/>
    </p:custDataLst>
    <p:extLst>
      <p:ext uri="{BB962C8B-B14F-4D97-AF65-F5344CB8AC3E}">
        <p14:creationId xmlns:p14="http://schemas.microsoft.com/office/powerpoint/2010/main" val="4035843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Behaviour change, consulting skills and support strategies  </a:t>
            </a:r>
          </a:p>
          <a:p>
            <a:endParaRPr lang="en-GB" dirty="0"/>
          </a:p>
        </p:txBody>
      </p:sp>
    </p:spTree>
    <p:custDataLst>
      <p:tags r:id="rId1"/>
    </p:custDataLst>
    <p:extLst>
      <p:ext uri="{BB962C8B-B14F-4D97-AF65-F5344CB8AC3E}">
        <p14:creationId xmlns:p14="http://schemas.microsoft.com/office/powerpoint/2010/main" val="4118475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534D0-7C5A-A926-4DA5-3169DD08718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562FADF-99D5-4E42-1AE6-1FBC660B3F94}"/>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Strategies to support behaviour change </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CD5A8634-A8F7-BAB3-3F7C-5871FD1854BA}"/>
              </a:ext>
            </a:extLst>
          </p:cNvPr>
          <p:cNvSpPr>
            <a:spLocks noGrp="1"/>
          </p:cNvSpPr>
          <p:nvPr>
            <p:ph type="body" sz="quarter" idx="14"/>
          </p:nvPr>
        </p:nvSpPr>
        <p:spPr>
          <a:xfrm>
            <a:off x="691633" y="2423438"/>
            <a:ext cx="4946718" cy="1447191"/>
          </a:xfrm>
        </p:spPr>
        <p:txBody>
          <a:bodyPr/>
          <a:lstStyle/>
          <a:p>
            <a:r>
              <a:rPr lang="en-GB" dirty="0">
                <a:latin typeface="Arial" panose="020B0604020202020204" pitchFamily="34" charset="0"/>
                <a:cs typeface="Arial" panose="020B0604020202020204" pitchFamily="34" charset="0"/>
              </a:rPr>
              <a:t>Share your thoughts and ideas: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different strategies and approaches can be used to support someone making changes to their eating behaviours? </a:t>
            </a:r>
          </a:p>
        </p:txBody>
      </p:sp>
      <p:pic>
        <p:nvPicPr>
          <p:cNvPr id="4" name="Picture Placeholder 3">
            <a:extLst>
              <a:ext uri="{FF2B5EF4-FFF2-40B4-BE49-F238E27FC236}">
                <a16:creationId xmlns:a16="http://schemas.microsoft.com/office/drawing/2014/main" id="{A3DE6279-3F82-90F5-5CFF-7EE7D3D861E6}"/>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20396" r="20396"/>
          <a:stretch>
            <a:fillRect/>
          </a:stretch>
        </p:blipFill>
        <p:spPr bwMode="auto">
          <a:prstGeom prst="rect">
            <a:avLst/>
          </a:prstGeom>
          <a:noFill/>
          <a:ln>
            <a:noFill/>
          </a:ln>
        </p:spPr>
      </p:pic>
    </p:spTree>
    <p:custDataLst>
      <p:tags r:id="rId1"/>
    </p:custDataLst>
    <p:extLst>
      <p:ext uri="{BB962C8B-B14F-4D97-AF65-F5344CB8AC3E}">
        <p14:creationId xmlns:p14="http://schemas.microsoft.com/office/powerpoint/2010/main" val="1970493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Behaviour change</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4056" y="1726995"/>
            <a:ext cx="10783887" cy="4218608"/>
          </a:xfrm>
          <a:solidFill>
            <a:srgbClr val="0070C0"/>
          </a:solidFill>
        </p:spPr>
        <p:txBody>
          <a:bodyPr tIns="180000"/>
          <a:lstStyle/>
          <a:p>
            <a:pPr algn="l">
              <a:lnSpc>
                <a:spcPct val="150000"/>
              </a:lnSpc>
            </a:pPr>
            <a:r>
              <a:rPr lang="en-US" sz="1800" b="1" dirty="0">
                <a:solidFill>
                  <a:schemeClr val="bg1"/>
                </a:solidFill>
              </a:rPr>
              <a:t>Behaviour change </a:t>
            </a:r>
            <a:r>
              <a:rPr lang="en-US" sz="1800" dirty="0">
                <a:solidFill>
                  <a:schemeClr val="bg1"/>
                </a:solidFill>
              </a:rPr>
              <a:t>is the process and strategies individuals use to intentionally change their habits. </a:t>
            </a:r>
          </a:p>
          <a:p>
            <a:pPr algn="l">
              <a:lnSpc>
                <a:spcPct val="150000"/>
              </a:lnSpc>
            </a:pPr>
            <a:endParaRPr lang="en-US" sz="1800" dirty="0">
              <a:solidFill>
                <a:schemeClr val="bg1"/>
              </a:solidFill>
            </a:endParaRPr>
          </a:p>
          <a:p>
            <a:pPr algn="l">
              <a:lnSpc>
                <a:spcPct val="150000"/>
              </a:lnSpc>
            </a:pPr>
            <a:r>
              <a:rPr lang="en-US" sz="1800" dirty="0">
                <a:solidFill>
                  <a:schemeClr val="bg1"/>
                </a:solidFill>
              </a:rPr>
              <a:t>Key components include: </a:t>
            </a:r>
          </a:p>
          <a:p>
            <a:pPr marL="342900" indent="-342900" algn="l">
              <a:lnSpc>
                <a:spcPct val="150000"/>
              </a:lnSpc>
              <a:buFont typeface="Arial" panose="020B0604020202020204" pitchFamily="34" charset="0"/>
              <a:buChar char="•"/>
            </a:pPr>
            <a:r>
              <a:rPr lang="en-US" sz="1800" dirty="0">
                <a:solidFill>
                  <a:schemeClr val="bg1"/>
                </a:solidFill>
              </a:rPr>
              <a:t>Awareness – recognising the need for change. </a:t>
            </a:r>
          </a:p>
          <a:p>
            <a:pPr marL="342900" indent="-342900" algn="l">
              <a:lnSpc>
                <a:spcPct val="150000"/>
              </a:lnSpc>
              <a:buFont typeface="Arial" panose="020B0604020202020204" pitchFamily="34" charset="0"/>
              <a:buChar char="•"/>
            </a:pPr>
            <a:r>
              <a:rPr lang="en-US" sz="1800" dirty="0">
                <a:solidFill>
                  <a:schemeClr val="bg1"/>
                </a:solidFill>
              </a:rPr>
              <a:t>Motivation – finding internal and external motivation to change.</a:t>
            </a:r>
          </a:p>
          <a:p>
            <a:pPr marL="342900" indent="-342900" algn="l">
              <a:lnSpc>
                <a:spcPct val="150000"/>
              </a:lnSpc>
              <a:buFont typeface="Arial" panose="020B0604020202020204" pitchFamily="34" charset="0"/>
              <a:buChar char="•"/>
            </a:pPr>
            <a:r>
              <a:rPr lang="en-US" sz="1800" dirty="0">
                <a:solidFill>
                  <a:schemeClr val="bg1"/>
                </a:solidFill>
              </a:rPr>
              <a:t>Action - taking steps to introduce new behaviours or modify existing ones. </a:t>
            </a:r>
          </a:p>
          <a:p>
            <a:pPr marL="342900" indent="-342900" algn="l">
              <a:lnSpc>
                <a:spcPct val="150000"/>
              </a:lnSpc>
              <a:buFont typeface="Arial" panose="020B0604020202020204" pitchFamily="34" charset="0"/>
              <a:buChar char="•"/>
            </a:pPr>
            <a:r>
              <a:rPr lang="en-US" sz="1800" dirty="0">
                <a:solidFill>
                  <a:schemeClr val="bg1"/>
                </a:solidFill>
              </a:rPr>
              <a:t>Consistency – maintaining the change over time. </a:t>
            </a:r>
          </a:p>
          <a:p>
            <a:pPr algn="l"/>
            <a:endParaRPr lang="en-US" sz="2200" dirty="0">
              <a:solidFill>
                <a:schemeClr val="bg1"/>
              </a:solidFill>
            </a:endParaRPr>
          </a:p>
        </p:txBody>
      </p:sp>
    </p:spTree>
    <p:custDataLst>
      <p:tags r:id="rId1"/>
    </p:custDataLst>
    <p:extLst>
      <p:ext uri="{BB962C8B-B14F-4D97-AF65-F5344CB8AC3E}">
        <p14:creationId xmlns:p14="http://schemas.microsoft.com/office/powerpoint/2010/main" val="222289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Transtheoretical model (TTM)</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1749" y="1842289"/>
            <a:ext cx="10783887" cy="4218608"/>
          </a:xfrm>
          <a:solidFill>
            <a:srgbClr val="0070C0"/>
          </a:solidFill>
        </p:spPr>
        <p:txBody>
          <a:bodyPr tIns="180000"/>
          <a:lstStyle/>
          <a:p>
            <a:pPr algn="l">
              <a:lnSpc>
                <a:spcPct val="150000"/>
              </a:lnSpc>
            </a:pPr>
            <a:r>
              <a:rPr lang="en-GB" sz="1800" dirty="0">
                <a:solidFill>
                  <a:schemeClr val="bg1"/>
                </a:solidFill>
              </a:rPr>
              <a:t>Prochaska and DiClemente (1983)</a:t>
            </a:r>
          </a:p>
          <a:p>
            <a:pPr algn="l">
              <a:lnSpc>
                <a:spcPct val="150000"/>
              </a:lnSpc>
            </a:pPr>
            <a:r>
              <a:rPr lang="en-GB" sz="1800" dirty="0">
                <a:solidFill>
                  <a:schemeClr val="bg1"/>
                </a:solidFill>
              </a:rPr>
              <a:t>Originally developed to assist in smoking cessation programmes</a:t>
            </a:r>
          </a:p>
          <a:p>
            <a:pPr algn="l">
              <a:lnSpc>
                <a:spcPct val="150000"/>
              </a:lnSpc>
            </a:pPr>
            <a:r>
              <a:rPr lang="en-GB" sz="1800" dirty="0">
                <a:solidFill>
                  <a:schemeClr val="bg1"/>
                </a:solidFill>
              </a:rPr>
              <a:t>The stages of change model comprises of three elements:</a:t>
            </a:r>
          </a:p>
          <a:p>
            <a:pPr marL="457200" indent="-457200" algn="l">
              <a:lnSpc>
                <a:spcPct val="150000"/>
              </a:lnSpc>
              <a:buFont typeface="+mj-lt"/>
              <a:buAutoNum type="arabicPeriod"/>
            </a:pPr>
            <a:r>
              <a:rPr lang="en-GB" sz="1800" dirty="0">
                <a:solidFill>
                  <a:schemeClr val="bg1"/>
                </a:solidFill>
              </a:rPr>
              <a:t>Stages of change</a:t>
            </a:r>
          </a:p>
          <a:p>
            <a:pPr marL="457200" indent="-457200" algn="l">
              <a:lnSpc>
                <a:spcPct val="150000"/>
              </a:lnSpc>
              <a:buFont typeface="+mj-lt"/>
              <a:buAutoNum type="arabicPeriod"/>
            </a:pPr>
            <a:r>
              <a:rPr lang="en-GB" sz="1800" dirty="0">
                <a:solidFill>
                  <a:schemeClr val="bg1"/>
                </a:solidFill>
              </a:rPr>
              <a:t>Process of change</a:t>
            </a:r>
          </a:p>
          <a:p>
            <a:pPr marL="457200" indent="-457200" algn="l">
              <a:lnSpc>
                <a:spcPct val="150000"/>
              </a:lnSpc>
              <a:buFont typeface="+mj-lt"/>
              <a:buAutoNum type="arabicPeriod"/>
            </a:pPr>
            <a:r>
              <a:rPr lang="en-GB" sz="1800" dirty="0">
                <a:solidFill>
                  <a:schemeClr val="bg1"/>
                </a:solidFill>
              </a:rPr>
              <a:t>Self-efficacy </a:t>
            </a:r>
          </a:p>
          <a:p>
            <a:pPr algn="l"/>
            <a:endParaRPr lang="en-US" sz="2200" dirty="0">
              <a:solidFill>
                <a:schemeClr val="tx1"/>
              </a:solidFill>
            </a:endParaRPr>
          </a:p>
        </p:txBody>
      </p:sp>
    </p:spTree>
    <p:custDataLst>
      <p:tags r:id="rId1"/>
    </p:custDataLst>
    <p:extLst>
      <p:ext uri="{BB962C8B-B14F-4D97-AF65-F5344CB8AC3E}">
        <p14:creationId xmlns:p14="http://schemas.microsoft.com/office/powerpoint/2010/main" val="706142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EA05-AB67-3829-2652-E7E607EC37F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AA480F5-57A8-B6FF-BCF0-742399FC3E80}"/>
              </a:ext>
            </a:extLst>
          </p:cNvPr>
          <p:cNvSpPr>
            <a:spLocks noGrp="1"/>
          </p:cNvSpPr>
          <p:nvPr>
            <p:ph type="body" sz="quarter" idx="11"/>
          </p:nvPr>
        </p:nvSpPr>
        <p:spPr>
          <a:xfrm>
            <a:off x="632463" y="725610"/>
            <a:ext cx="8285497" cy="790327"/>
          </a:xfrm>
        </p:spPr>
        <p:txBody>
          <a:bodyPr/>
          <a:lstStyle/>
          <a:p>
            <a:r>
              <a:rPr lang="en-GB" dirty="0">
                <a:latin typeface="Arial" panose="020B0604020202020204" pitchFamily="34" charset="0"/>
                <a:cs typeface="Arial" panose="020B0604020202020204" pitchFamily="34" charset="0"/>
              </a:rPr>
              <a:t>Stages of change </a:t>
            </a:r>
          </a:p>
        </p:txBody>
      </p:sp>
      <p:graphicFrame>
        <p:nvGraphicFramePr>
          <p:cNvPr id="3" name="Diagram 2">
            <a:extLst>
              <a:ext uri="{FF2B5EF4-FFF2-40B4-BE49-F238E27FC236}">
                <a16:creationId xmlns:a16="http://schemas.microsoft.com/office/drawing/2014/main" id="{320765E3-4EE8-FF3E-DC00-7FE1B376A882}"/>
              </a:ext>
            </a:extLst>
          </p:cNvPr>
          <p:cNvGraphicFramePr/>
          <p:nvPr/>
        </p:nvGraphicFramePr>
        <p:xfrm>
          <a:off x="2733262" y="725610"/>
          <a:ext cx="9074426" cy="58441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34568ADD-6E4C-675F-2604-0444DC342665}"/>
              </a:ext>
            </a:extLst>
          </p:cNvPr>
          <p:cNvSpPr/>
          <p:nvPr/>
        </p:nvSpPr>
        <p:spPr>
          <a:xfrm>
            <a:off x="1500809" y="1639957"/>
            <a:ext cx="1918252" cy="576469"/>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Termination </a:t>
            </a:r>
          </a:p>
          <a:p>
            <a:pPr algn="ctr"/>
            <a:r>
              <a:rPr lang="en-GB" dirty="0">
                <a:latin typeface="Arial" panose="020B0604020202020204" pitchFamily="34" charset="0"/>
                <a:cs typeface="Arial" panose="020B0604020202020204" pitchFamily="34" charset="0"/>
              </a:rPr>
              <a:t>The cycle ends</a:t>
            </a:r>
          </a:p>
        </p:txBody>
      </p:sp>
      <p:cxnSp>
        <p:nvCxnSpPr>
          <p:cNvPr id="7" name="Straight Arrow Connector 6">
            <a:extLst>
              <a:ext uri="{FF2B5EF4-FFF2-40B4-BE49-F238E27FC236}">
                <a16:creationId xmlns:a16="http://schemas.microsoft.com/office/drawing/2014/main" id="{27C89253-3831-23D1-CFB7-085C2598AF23}"/>
              </a:ext>
            </a:extLst>
          </p:cNvPr>
          <p:cNvCxnSpPr/>
          <p:nvPr/>
        </p:nvCxnSpPr>
        <p:spPr>
          <a:xfrm flipH="1" flipV="1">
            <a:off x="3071192" y="2365513"/>
            <a:ext cx="1361660" cy="1411357"/>
          </a:xfrm>
          <a:prstGeom prst="straightConnector1">
            <a:avLst/>
          </a:prstGeom>
          <a:ln w="19050" cap="flat" cmpd="sng" algn="ctr">
            <a:solidFill>
              <a:srgbClr val="0070C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Rectangle 7">
            <a:extLst>
              <a:ext uri="{FF2B5EF4-FFF2-40B4-BE49-F238E27FC236}">
                <a16:creationId xmlns:a16="http://schemas.microsoft.com/office/drawing/2014/main" id="{61527C52-4433-9575-C6D4-A63B1AE4A396}"/>
              </a:ext>
            </a:extLst>
          </p:cNvPr>
          <p:cNvSpPr/>
          <p:nvPr/>
        </p:nvSpPr>
        <p:spPr>
          <a:xfrm>
            <a:off x="483378" y="4398066"/>
            <a:ext cx="2438729" cy="1779104"/>
          </a:xfrm>
          <a:prstGeom prst="rect">
            <a:avLst/>
          </a:prstGeom>
          <a:solidFill>
            <a:schemeClr val="bg1"/>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70C0"/>
                </a:solidFill>
                <a:latin typeface="Arial" panose="020B0604020202020204" pitchFamily="34" charset="0"/>
                <a:cs typeface="Arial" panose="020B0604020202020204" pitchFamily="34" charset="0"/>
              </a:rPr>
              <a:t>Consider individual readiness to make a change at each stage?</a:t>
            </a:r>
          </a:p>
        </p:txBody>
      </p:sp>
    </p:spTree>
    <p:custDataLst>
      <p:tags r:id="rId1"/>
    </p:custDataLst>
    <p:extLst>
      <p:ext uri="{BB962C8B-B14F-4D97-AF65-F5344CB8AC3E}">
        <p14:creationId xmlns:p14="http://schemas.microsoft.com/office/powerpoint/2010/main" val="2465497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5E0B82-2BB9-9287-FF26-39D00B2A5AEB}"/>
              </a:ext>
            </a:extLst>
          </p:cNvPr>
          <p:cNvSpPr>
            <a:spLocks noGrp="1"/>
          </p:cNvSpPr>
          <p:nvPr>
            <p:ph type="body" sz="quarter" idx="11"/>
          </p:nvPr>
        </p:nvSpPr>
        <p:spPr/>
        <p:txBody>
          <a:bodyPr/>
          <a:lstStyle/>
          <a:p>
            <a:r>
              <a:rPr lang="en-GB" dirty="0"/>
              <a:t>Activity – Pairs </a:t>
            </a:r>
          </a:p>
        </p:txBody>
      </p:sp>
      <p:sp>
        <p:nvSpPr>
          <p:cNvPr id="5" name="TextBox 4">
            <a:extLst>
              <a:ext uri="{FF2B5EF4-FFF2-40B4-BE49-F238E27FC236}">
                <a16:creationId xmlns:a16="http://schemas.microsoft.com/office/drawing/2014/main" id="{4D79CAB2-5B84-B300-E524-6EC2ADD068C5}"/>
              </a:ext>
            </a:extLst>
          </p:cNvPr>
          <p:cNvSpPr txBox="1"/>
          <p:nvPr/>
        </p:nvSpPr>
        <p:spPr>
          <a:xfrm>
            <a:off x="638820" y="1582632"/>
            <a:ext cx="9603685" cy="2534027"/>
          </a:xfrm>
          <a:prstGeom prst="rect">
            <a:avLst/>
          </a:prstGeom>
          <a:noFill/>
        </p:spPr>
        <p:txBody>
          <a:bodyPr wrap="square">
            <a:spAutoFit/>
          </a:bodyPr>
          <a:lstStyle/>
          <a:p>
            <a:pPr>
              <a:lnSpc>
                <a:spcPct val="150000"/>
              </a:lnSpc>
            </a:pPr>
            <a:r>
              <a:rPr lang="en-GB" sz="1800" dirty="0">
                <a:solidFill>
                  <a:schemeClr val="tx1"/>
                </a:solidFill>
              </a:rPr>
              <a:t>Work with a partner: </a:t>
            </a:r>
          </a:p>
          <a:p>
            <a:pPr marL="285750" indent="-285750">
              <a:lnSpc>
                <a:spcPct val="150000"/>
              </a:lnSpc>
              <a:buFont typeface="Arial" panose="020B0604020202020204" pitchFamily="34" charset="0"/>
              <a:buChar char="•"/>
            </a:pPr>
            <a:r>
              <a:rPr lang="en-GB" sz="1800" dirty="0">
                <a:solidFill>
                  <a:schemeClr val="tx1"/>
                </a:solidFill>
              </a:rPr>
              <a:t>Discuss something you may want to change linked to your 24-hour recall. </a:t>
            </a:r>
          </a:p>
          <a:p>
            <a:pPr marL="285750" indent="-285750">
              <a:lnSpc>
                <a:spcPct val="150000"/>
              </a:lnSpc>
              <a:buFont typeface="Arial" panose="020B0604020202020204" pitchFamily="34" charset="0"/>
              <a:buChar char="•"/>
            </a:pPr>
            <a:r>
              <a:rPr lang="en-GB" sz="1800" dirty="0">
                <a:solidFill>
                  <a:schemeClr val="tx1"/>
                </a:solidFill>
              </a:rPr>
              <a:t>Identify the stage you are currently in. </a:t>
            </a:r>
          </a:p>
          <a:p>
            <a:pPr marL="285750" indent="-285750">
              <a:lnSpc>
                <a:spcPct val="150000"/>
              </a:lnSpc>
              <a:buFont typeface="Arial" panose="020B0604020202020204" pitchFamily="34" charset="0"/>
              <a:buChar char="•"/>
            </a:pPr>
            <a:r>
              <a:rPr lang="en-GB" sz="1800" dirty="0">
                <a:solidFill>
                  <a:schemeClr val="tx1"/>
                </a:solidFill>
              </a:rPr>
              <a:t>Do you believe you will successfully make the change? </a:t>
            </a:r>
          </a:p>
          <a:p>
            <a:pPr marL="285750" indent="-285750">
              <a:lnSpc>
                <a:spcPct val="150000"/>
              </a:lnSpc>
              <a:buFont typeface="Arial" panose="020B0604020202020204" pitchFamily="34" charset="0"/>
              <a:buChar char="•"/>
            </a:pPr>
            <a:r>
              <a:rPr lang="en-GB" sz="1800" dirty="0">
                <a:solidFill>
                  <a:schemeClr val="tx1"/>
                </a:solidFill>
              </a:rPr>
              <a:t>What would improve the chances of you making the change? </a:t>
            </a:r>
          </a:p>
          <a:p>
            <a:pPr>
              <a:lnSpc>
                <a:spcPct val="150000"/>
              </a:lnSpc>
            </a:pPr>
            <a:r>
              <a:rPr lang="en-GB" dirty="0"/>
              <a:t>Swap roles </a:t>
            </a:r>
            <a:endParaRPr lang="en-GB" sz="1800" dirty="0">
              <a:solidFill>
                <a:schemeClr val="tx1"/>
              </a:solidFill>
            </a:endParaRPr>
          </a:p>
        </p:txBody>
      </p:sp>
    </p:spTree>
    <p:custDataLst>
      <p:tags r:id="rId1"/>
    </p:custDataLst>
    <p:extLst>
      <p:ext uri="{BB962C8B-B14F-4D97-AF65-F5344CB8AC3E}">
        <p14:creationId xmlns:p14="http://schemas.microsoft.com/office/powerpoint/2010/main" val="1542886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CD6D1-E9F0-DA5C-968C-DB2B513BC6D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83B24B5-F994-F2F4-93B1-F0F015B58537}"/>
              </a:ext>
            </a:extLst>
          </p:cNvPr>
          <p:cNvSpPr>
            <a:spLocks noGrp="1"/>
          </p:cNvSpPr>
          <p:nvPr>
            <p:ph type="body" sz="quarter" idx="11"/>
          </p:nvPr>
        </p:nvSpPr>
        <p:spPr/>
        <p:txBody>
          <a:bodyPr/>
          <a:lstStyle/>
          <a:p>
            <a:r>
              <a:rPr lang="en-US" dirty="0"/>
              <a:t>Processes of change</a:t>
            </a:r>
          </a:p>
        </p:txBody>
      </p:sp>
      <p:sp>
        <p:nvSpPr>
          <p:cNvPr id="7" name="TextBox 6">
            <a:extLst>
              <a:ext uri="{FF2B5EF4-FFF2-40B4-BE49-F238E27FC236}">
                <a16:creationId xmlns:a16="http://schemas.microsoft.com/office/drawing/2014/main" id="{45C53A85-3BE4-6CC0-6116-6EFFC988C803}"/>
              </a:ext>
            </a:extLst>
          </p:cNvPr>
          <p:cNvSpPr txBox="1"/>
          <p:nvPr/>
        </p:nvSpPr>
        <p:spPr>
          <a:xfrm>
            <a:off x="624837" y="1690576"/>
            <a:ext cx="11352972" cy="4035977"/>
          </a:xfrm>
          <a:prstGeom prst="rect">
            <a:avLst/>
          </a:prstGeom>
          <a:noFill/>
        </p:spPr>
        <p:txBody>
          <a:bodyPr wrap="square">
            <a:spAutoFit/>
          </a:bodyPr>
          <a:lstStyle/>
          <a:p>
            <a:pPr marL="342900" lvl="0" indent="-342900">
              <a:lnSpc>
                <a:spcPct val="110000"/>
              </a:lnSpc>
              <a:spcBef>
                <a:spcPts val="600"/>
              </a:spcBef>
              <a:spcAft>
                <a:spcPts val="600"/>
              </a:spcAft>
              <a:buFont typeface="+mj-lt"/>
              <a:buAutoNum type="arabicPeriod"/>
            </a:pPr>
            <a:r>
              <a:rPr lang="en-GB" sz="1800" dirty="0">
                <a:effectLst/>
                <a:latin typeface="Arial" panose="020B0604020202020204" pitchFamily="34" charset="0"/>
                <a:ea typeface="Calibri" panose="020F0502020204030204" pitchFamily="34" charset="0"/>
              </a:rPr>
              <a:t>Consciousness raising – raising awareness of issues and risks with current behaviour, e.g. information leaflets. </a:t>
            </a:r>
          </a:p>
          <a:p>
            <a:pPr marL="342900" lvl="0" indent="-342900">
              <a:lnSpc>
                <a:spcPct val="110000"/>
              </a:lnSpc>
              <a:spcBef>
                <a:spcPts val="600"/>
              </a:spcBef>
              <a:spcAft>
                <a:spcPts val="600"/>
              </a:spcAft>
              <a:buFont typeface="+mj-lt"/>
              <a:buAutoNum type="arabicPeriod"/>
            </a:pPr>
            <a:r>
              <a:rPr lang="en-GB" sz="1800" dirty="0">
                <a:effectLst/>
                <a:latin typeface="Arial" panose="020B0604020202020204" pitchFamily="34" charset="0"/>
                <a:ea typeface="Calibri" panose="020F0502020204030204" pitchFamily="34" charset="0"/>
              </a:rPr>
              <a:t>Self-liberation – can be supported by expressing belief in someone’s ability to succeed at making a change, so that they start to believe change is achievable too.</a:t>
            </a:r>
          </a:p>
          <a:p>
            <a:pPr marL="342900" lvl="0" indent="-342900">
              <a:lnSpc>
                <a:spcPct val="110000"/>
              </a:lnSpc>
              <a:spcBef>
                <a:spcPts val="600"/>
              </a:spcBef>
              <a:spcAft>
                <a:spcPts val="600"/>
              </a:spcAft>
              <a:buFont typeface="+mj-lt"/>
              <a:buAutoNum type="arabicPeriod"/>
            </a:pPr>
            <a:r>
              <a:rPr lang="en-GB" sz="1800" dirty="0">
                <a:effectLst/>
                <a:latin typeface="Arial" panose="020B0604020202020204" pitchFamily="34" charset="0"/>
                <a:ea typeface="Calibri" panose="020F0502020204030204" pitchFamily="34" charset="0"/>
              </a:rPr>
              <a:t>Social liberation – creating an environment where it is easier for someone to change their behaviour, e.g. making workouts available via an app to enable them to exercise at home.</a:t>
            </a:r>
          </a:p>
          <a:p>
            <a:pPr marL="342900" lvl="0" indent="-342900">
              <a:lnSpc>
                <a:spcPct val="110000"/>
              </a:lnSpc>
              <a:spcBef>
                <a:spcPts val="600"/>
              </a:spcBef>
              <a:spcAft>
                <a:spcPts val="600"/>
              </a:spcAft>
              <a:buFont typeface="+mj-lt"/>
              <a:buAutoNum type="arabicPeriod"/>
            </a:pPr>
            <a:r>
              <a:rPr lang="en-GB" sz="1800" dirty="0">
                <a:effectLst/>
                <a:latin typeface="Arial" panose="020B0604020202020204" pitchFamily="34" charset="0"/>
                <a:ea typeface="Calibri" panose="020F0502020204030204" pitchFamily="34" charset="0"/>
              </a:rPr>
              <a:t>Counter conditioning – could involve helping someone to identify healthier alternatives to a current behaviour, e.g. food swaps or portion sizes.</a:t>
            </a:r>
          </a:p>
          <a:p>
            <a:pPr marL="342900" lvl="0" indent="-342900">
              <a:lnSpc>
                <a:spcPct val="110000"/>
              </a:lnSpc>
              <a:spcBef>
                <a:spcPts val="600"/>
              </a:spcBef>
              <a:spcAft>
                <a:spcPts val="600"/>
              </a:spcAft>
              <a:buFont typeface="+mj-lt"/>
              <a:buAutoNum type="arabicPeriod"/>
            </a:pPr>
            <a:r>
              <a:rPr lang="en-GB" sz="1800" dirty="0">
                <a:effectLst/>
                <a:latin typeface="Arial" panose="020B0604020202020204" pitchFamily="34" charset="0"/>
                <a:ea typeface="Calibri" panose="020F0502020204030204" pitchFamily="34" charset="0"/>
              </a:rPr>
              <a:t>Stimulus control – this can include helping someone identify trigger management strategies to avoid an unwanted behaviour, restructuring the environment, e.g. not buying chocolate biscuits to keep at home or avoiding high-risk cues, e.g. not going to the pub ‘for one’ after work.</a:t>
            </a:r>
          </a:p>
        </p:txBody>
      </p:sp>
    </p:spTree>
    <p:custDataLst>
      <p:tags r:id="rId1"/>
    </p:custDataLst>
    <p:extLst>
      <p:ext uri="{BB962C8B-B14F-4D97-AF65-F5344CB8AC3E}">
        <p14:creationId xmlns:p14="http://schemas.microsoft.com/office/powerpoint/2010/main" val="769485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Processes of change - continued</a:t>
            </a:r>
          </a:p>
        </p:txBody>
      </p:sp>
      <p:sp>
        <p:nvSpPr>
          <p:cNvPr id="7" name="TextBox 6">
            <a:extLst>
              <a:ext uri="{FF2B5EF4-FFF2-40B4-BE49-F238E27FC236}">
                <a16:creationId xmlns:a16="http://schemas.microsoft.com/office/drawing/2014/main" id="{DE1BA855-CEC2-21A2-8F3D-71D732515C14}"/>
              </a:ext>
            </a:extLst>
          </p:cNvPr>
          <p:cNvSpPr txBox="1"/>
          <p:nvPr/>
        </p:nvSpPr>
        <p:spPr>
          <a:xfrm>
            <a:off x="613741" y="1822223"/>
            <a:ext cx="11352972" cy="4035977"/>
          </a:xfrm>
          <a:prstGeom prst="rect">
            <a:avLst/>
          </a:prstGeom>
          <a:noFill/>
        </p:spPr>
        <p:txBody>
          <a:bodyPr wrap="square">
            <a:spAutoFit/>
          </a:bodyPr>
          <a:lstStyle/>
          <a:p>
            <a:pPr marL="342900" lvl="0" indent="-342900">
              <a:lnSpc>
                <a:spcPct val="110000"/>
              </a:lnSpc>
              <a:spcBef>
                <a:spcPts val="600"/>
              </a:spcBef>
              <a:spcAft>
                <a:spcPts val="600"/>
              </a:spcAft>
              <a:buFont typeface="+mj-lt"/>
              <a:buAutoNum type="arabicPeriod" startAt="6"/>
            </a:pPr>
            <a:r>
              <a:rPr lang="en-GB" sz="1800" dirty="0">
                <a:effectLst/>
                <a:latin typeface="Arial" panose="020B0604020202020204" pitchFamily="34" charset="0"/>
                <a:ea typeface="Calibri" panose="020F0502020204030204" pitchFamily="34" charset="0"/>
              </a:rPr>
              <a:t>Self-reevaluation – a prompt or tool such as a weekly coaching session or journalling can aid reflection of self in relation to behaviours, e.g., noticing effects.</a:t>
            </a:r>
          </a:p>
          <a:p>
            <a:pPr marL="342900" lvl="0" indent="-342900">
              <a:lnSpc>
                <a:spcPct val="110000"/>
              </a:lnSpc>
              <a:spcBef>
                <a:spcPts val="600"/>
              </a:spcBef>
              <a:spcAft>
                <a:spcPts val="600"/>
              </a:spcAft>
              <a:buFont typeface="+mj-lt"/>
              <a:buAutoNum type="arabicPeriod" startAt="6"/>
            </a:pPr>
            <a:r>
              <a:rPr lang="en-GB" sz="1800" dirty="0">
                <a:effectLst/>
                <a:latin typeface="Arial" panose="020B0604020202020204" pitchFamily="34" charset="0"/>
                <a:ea typeface="Calibri" panose="020F0502020204030204" pitchFamily="34" charset="0"/>
              </a:rPr>
              <a:t>Environmental reevaluation – asking questions about how a behaviour affects the people or environment around the individual can raise awareness of how current behaviour affects wider circumstances, e.g. family and friends worried about health, children imitating unhealthy eating or inactivity behaviours.</a:t>
            </a:r>
          </a:p>
          <a:p>
            <a:pPr marL="342900" lvl="0" indent="-342900">
              <a:lnSpc>
                <a:spcPct val="110000"/>
              </a:lnSpc>
              <a:spcBef>
                <a:spcPts val="600"/>
              </a:spcBef>
              <a:spcAft>
                <a:spcPts val="600"/>
              </a:spcAft>
              <a:buFont typeface="+mj-lt"/>
              <a:buAutoNum type="arabicPeriod" startAt="6"/>
            </a:pPr>
            <a:r>
              <a:rPr lang="en-GB" sz="1800" dirty="0">
                <a:effectLst/>
                <a:latin typeface="Arial" panose="020B0604020202020204" pitchFamily="34" charset="0"/>
                <a:ea typeface="Calibri" panose="020F0502020204030204" pitchFamily="34" charset="0"/>
              </a:rPr>
              <a:t>Contingency/ reinforcement management – implementing incentives or rewards for changes made (could be part of a goal setting process).</a:t>
            </a:r>
          </a:p>
          <a:p>
            <a:pPr marL="342900" lvl="0" indent="-342900">
              <a:lnSpc>
                <a:spcPct val="110000"/>
              </a:lnSpc>
              <a:spcBef>
                <a:spcPts val="600"/>
              </a:spcBef>
              <a:spcAft>
                <a:spcPts val="600"/>
              </a:spcAft>
              <a:buFont typeface="+mj-lt"/>
              <a:buAutoNum type="arabicPeriod" startAt="6"/>
            </a:pPr>
            <a:r>
              <a:rPr lang="en-GB" sz="1800" dirty="0">
                <a:effectLst/>
                <a:latin typeface="Arial" panose="020B0604020202020204" pitchFamily="34" charset="0"/>
                <a:ea typeface="Calibri" panose="020F0502020204030204" pitchFamily="34" charset="0"/>
              </a:rPr>
              <a:t>Dramatic relief – experiencing and expressing feelings linked with the current behaviour could be explored in a consultation or even a role play scenario, e.g. ‘I feel too tired to cook at the end of the day’.</a:t>
            </a:r>
          </a:p>
          <a:p>
            <a:pPr marL="342900" lvl="0" indent="-342900">
              <a:lnSpc>
                <a:spcPct val="110000"/>
              </a:lnSpc>
              <a:spcBef>
                <a:spcPts val="600"/>
              </a:spcBef>
              <a:spcAft>
                <a:spcPts val="600"/>
              </a:spcAft>
              <a:buFont typeface="+mj-lt"/>
              <a:buAutoNum type="arabicPeriod" startAt="6"/>
            </a:pPr>
            <a:r>
              <a:rPr lang="en-GB" sz="1800" dirty="0">
                <a:effectLst/>
                <a:latin typeface="Arial" panose="020B0604020202020204" pitchFamily="34" charset="0"/>
                <a:ea typeface="Calibri" panose="020F0502020204030204" pitchFamily="34" charset="0"/>
              </a:rPr>
              <a:t>Helping relationships – could involve discussing what social support systems someone could put in place to help them as they make changes. </a:t>
            </a:r>
          </a:p>
        </p:txBody>
      </p:sp>
    </p:spTree>
    <p:custDataLst>
      <p:tags r:id="rId1"/>
    </p:custDataLst>
    <p:extLst>
      <p:ext uri="{BB962C8B-B14F-4D97-AF65-F5344CB8AC3E}">
        <p14:creationId xmlns:p14="http://schemas.microsoft.com/office/powerpoint/2010/main" val="1676522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Behaviour change stages and processes </a:t>
            </a:r>
          </a:p>
        </p:txBody>
      </p:sp>
      <p:graphicFrame>
        <p:nvGraphicFramePr>
          <p:cNvPr id="6" name="Table 5">
            <a:extLst>
              <a:ext uri="{FF2B5EF4-FFF2-40B4-BE49-F238E27FC236}">
                <a16:creationId xmlns:a16="http://schemas.microsoft.com/office/drawing/2014/main" id="{0BDD2195-6C1B-0C9B-4B9E-02A8861CBA00}"/>
              </a:ext>
            </a:extLst>
          </p:cNvPr>
          <p:cNvGraphicFramePr>
            <a:graphicFrameLocks noGrp="1"/>
          </p:cNvGraphicFramePr>
          <p:nvPr>
            <p:extLst>
              <p:ext uri="{D42A27DB-BD31-4B8C-83A1-F6EECF244321}">
                <p14:modId xmlns:p14="http://schemas.microsoft.com/office/powerpoint/2010/main" val="2330320769"/>
              </p:ext>
            </p:extLst>
          </p:nvPr>
        </p:nvGraphicFramePr>
        <p:xfrm>
          <a:off x="701749" y="1560443"/>
          <a:ext cx="11245084" cy="4939759"/>
        </p:xfrm>
        <a:graphic>
          <a:graphicData uri="http://schemas.openxmlformats.org/drawingml/2006/table">
            <a:tbl>
              <a:tblPr firstRow="1" firstCol="1" bandRow="1">
                <a:tableStyleId>{5C22544A-7EE6-4342-B048-85BDC9FD1C3A}</a:tableStyleId>
              </a:tblPr>
              <a:tblGrid>
                <a:gridCol w="2128847">
                  <a:extLst>
                    <a:ext uri="{9D8B030D-6E8A-4147-A177-3AD203B41FA5}">
                      <a16:colId xmlns:a16="http://schemas.microsoft.com/office/drawing/2014/main" val="4203039839"/>
                    </a:ext>
                  </a:extLst>
                </a:gridCol>
                <a:gridCol w="2128847">
                  <a:extLst>
                    <a:ext uri="{9D8B030D-6E8A-4147-A177-3AD203B41FA5}">
                      <a16:colId xmlns:a16="http://schemas.microsoft.com/office/drawing/2014/main" val="1577106389"/>
                    </a:ext>
                  </a:extLst>
                </a:gridCol>
                <a:gridCol w="1801959">
                  <a:extLst>
                    <a:ext uri="{9D8B030D-6E8A-4147-A177-3AD203B41FA5}">
                      <a16:colId xmlns:a16="http://schemas.microsoft.com/office/drawing/2014/main" val="4241564851"/>
                    </a:ext>
                  </a:extLst>
                </a:gridCol>
                <a:gridCol w="1609915">
                  <a:extLst>
                    <a:ext uri="{9D8B030D-6E8A-4147-A177-3AD203B41FA5}">
                      <a16:colId xmlns:a16="http://schemas.microsoft.com/office/drawing/2014/main" val="1057634276"/>
                    </a:ext>
                  </a:extLst>
                </a:gridCol>
                <a:gridCol w="229018">
                  <a:extLst>
                    <a:ext uri="{9D8B030D-6E8A-4147-A177-3AD203B41FA5}">
                      <a16:colId xmlns:a16="http://schemas.microsoft.com/office/drawing/2014/main" val="271744542"/>
                    </a:ext>
                  </a:extLst>
                </a:gridCol>
                <a:gridCol w="1673249">
                  <a:extLst>
                    <a:ext uri="{9D8B030D-6E8A-4147-A177-3AD203B41FA5}">
                      <a16:colId xmlns:a16="http://schemas.microsoft.com/office/drawing/2014/main" val="4194655530"/>
                    </a:ext>
                  </a:extLst>
                </a:gridCol>
                <a:gridCol w="1673249">
                  <a:extLst>
                    <a:ext uri="{9D8B030D-6E8A-4147-A177-3AD203B41FA5}">
                      <a16:colId xmlns:a16="http://schemas.microsoft.com/office/drawing/2014/main" val="3770704486"/>
                    </a:ext>
                  </a:extLst>
                </a:gridCol>
              </a:tblGrid>
              <a:tr h="295530">
                <a:tc gridSpan="7">
                  <a:txBody>
                    <a:bodyPr/>
                    <a:lstStyle/>
                    <a:p>
                      <a:pPr algn="ctr">
                        <a:lnSpc>
                          <a:spcPct val="110000"/>
                        </a:lnSpc>
                        <a:spcBef>
                          <a:spcPts val="600"/>
                        </a:spcBef>
                        <a:spcAft>
                          <a:spcPts val="600"/>
                        </a:spcAft>
                        <a:buNone/>
                      </a:pPr>
                      <a:r>
                        <a:rPr lang="en-GB" sz="1800" dirty="0">
                          <a:effectLst/>
                        </a:rPr>
                        <a:t>Stages of change</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0070C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885938788"/>
                  </a:ext>
                </a:extLst>
              </a:tr>
              <a:tr h="295530">
                <a:tc rowSpan="12">
                  <a:txBody>
                    <a:bodyPr/>
                    <a:lstStyle/>
                    <a:p>
                      <a:pPr marL="71755" marR="71755" algn="ctr">
                        <a:lnSpc>
                          <a:spcPct val="110000"/>
                        </a:lnSpc>
                        <a:spcBef>
                          <a:spcPts val="600"/>
                        </a:spcBef>
                        <a:spcAft>
                          <a:spcPts val="600"/>
                        </a:spcAft>
                        <a:buNone/>
                      </a:pPr>
                      <a:r>
                        <a:rPr lang="en-GB" sz="1800" dirty="0">
                          <a:effectLst/>
                        </a:rPr>
                        <a:t>Processes of change</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vert="vert270">
                    <a:solidFill>
                      <a:srgbClr val="0070C0"/>
                    </a:solidFill>
                  </a:tcPr>
                </a:tc>
                <a:tc>
                  <a:txBody>
                    <a:bodyPr/>
                    <a:lstStyle/>
                    <a:p>
                      <a:pPr>
                        <a:lnSpc>
                          <a:spcPct val="110000"/>
                        </a:lnSpc>
                        <a:spcBef>
                          <a:spcPts val="600"/>
                        </a:spcBef>
                        <a:spcAft>
                          <a:spcPts val="600"/>
                        </a:spcAft>
                        <a:buNone/>
                      </a:pPr>
                      <a:r>
                        <a:rPr lang="en-GB" sz="1800" b="1" dirty="0">
                          <a:effectLst/>
                        </a:rPr>
                        <a:t>Precontemplation </a:t>
                      </a:r>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b="1" dirty="0">
                          <a:effectLst/>
                        </a:rPr>
                        <a:t>Contemplation </a:t>
                      </a:r>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gridSpan="2">
                  <a:txBody>
                    <a:bodyPr/>
                    <a:lstStyle/>
                    <a:p>
                      <a:pPr>
                        <a:lnSpc>
                          <a:spcPct val="110000"/>
                        </a:lnSpc>
                        <a:spcBef>
                          <a:spcPts val="600"/>
                        </a:spcBef>
                        <a:spcAft>
                          <a:spcPts val="600"/>
                        </a:spcAft>
                        <a:buNone/>
                      </a:pPr>
                      <a:r>
                        <a:rPr lang="en-GB" sz="1800" b="1" dirty="0">
                          <a:effectLst/>
                        </a:rPr>
                        <a:t>Preparation  </a:t>
                      </a:r>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a:txBody>
                    <a:bodyPr/>
                    <a:lstStyle/>
                    <a:p>
                      <a:pPr>
                        <a:lnSpc>
                          <a:spcPct val="110000"/>
                        </a:lnSpc>
                        <a:spcBef>
                          <a:spcPts val="600"/>
                        </a:spcBef>
                        <a:spcAft>
                          <a:spcPts val="600"/>
                        </a:spcAft>
                        <a:buNone/>
                      </a:pPr>
                      <a:r>
                        <a:rPr lang="en-GB" sz="1800" b="1" dirty="0">
                          <a:effectLst/>
                        </a:rPr>
                        <a:t>Action </a:t>
                      </a:r>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b="1" dirty="0">
                          <a:effectLst/>
                        </a:rPr>
                        <a:t>Maintenance </a:t>
                      </a:r>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094895120"/>
                  </a:ext>
                </a:extLst>
              </a:tr>
              <a:tr h="295530">
                <a:tc vMerge="1">
                  <a:txBody>
                    <a:bodyPr/>
                    <a:lstStyle/>
                    <a:p>
                      <a:endParaRPr lang="en-GB"/>
                    </a:p>
                  </a:txBody>
                  <a:tcPr/>
                </a:tc>
                <a:tc gridSpan="6">
                  <a:txBody>
                    <a:bodyPr/>
                    <a:lstStyle/>
                    <a:p>
                      <a:pPr>
                        <a:lnSpc>
                          <a:spcPct val="110000"/>
                        </a:lnSpc>
                        <a:spcBef>
                          <a:spcPts val="600"/>
                        </a:spcBef>
                        <a:spcAft>
                          <a:spcPts val="600"/>
                        </a:spcAft>
                        <a:buNone/>
                      </a:pPr>
                      <a:r>
                        <a:rPr lang="en-GB" sz="1800" b="1" dirty="0">
                          <a:effectLst/>
                        </a:rPr>
                        <a:t>Cognitive and affective processes </a:t>
                      </a:r>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89903805"/>
                  </a:ext>
                </a:extLst>
              </a:tr>
              <a:tr h="295530">
                <a:tc vMerge="1">
                  <a:txBody>
                    <a:bodyPr/>
                    <a:lstStyle/>
                    <a:p>
                      <a:endParaRPr lang="en-GB"/>
                    </a:p>
                  </a:txBody>
                  <a:tcPr/>
                </a:tc>
                <a:tc gridSpan="2">
                  <a:txBody>
                    <a:bodyPr/>
                    <a:lstStyle/>
                    <a:p>
                      <a:pPr>
                        <a:lnSpc>
                          <a:spcPct val="110000"/>
                        </a:lnSpc>
                        <a:spcBef>
                          <a:spcPts val="600"/>
                        </a:spcBef>
                        <a:spcAft>
                          <a:spcPts val="600"/>
                        </a:spcAft>
                        <a:buNone/>
                      </a:pPr>
                      <a:r>
                        <a:rPr lang="en-GB" sz="1800" dirty="0">
                          <a:effectLst/>
                        </a:rPr>
                        <a:t>Consciousness raising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gridSpan="2">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668534014"/>
                  </a:ext>
                </a:extLst>
              </a:tr>
              <a:tr h="295530">
                <a:tc vMerge="1">
                  <a:txBody>
                    <a:bodyPr/>
                    <a:lstStyle/>
                    <a:p>
                      <a:endParaRPr lang="en-GB"/>
                    </a:p>
                  </a:txBody>
                  <a:tcPr/>
                </a:tc>
                <a:tc gridSpan="2">
                  <a:txBody>
                    <a:bodyPr/>
                    <a:lstStyle/>
                    <a:p>
                      <a:pPr>
                        <a:lnSpc>
                          <a:spcPct val="110000"/>
                        </a:lnSpc>
                        <a:spcBef>
                          <a:spcPts val="600"/>
                        </a:spcBef>
                        <a:spcAft>
                          <a:spcPts val="600"/>
                        </a:spcAft>
                        <a:buNone/>
                      </a:pPr>
                      <a:r>
                        <a:rPr lang="en-GB" sz="1800" dirty="0">
                          <a:effectLst/>
                        </a:rPr>
                        <a:t>Emotional arousal/dramatic relief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gridSpan="2">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417585068"/>
                  </a:ext>
                </a:extLst>
              </a:tr>
              <a:tr h="295530">
                <a:tc vMerge="1">
                  <a:txBody>
                    <a:bodyPr/>
                    <a:lstStyle/>
                    <a:p>
                      <a:endParaRPr lang="en-GB"/>
                    </a:p>
                  </a:txBody>
                  <a:tcPr/>
                </a:tc>
                <a:tc gridSpan="2">
                  <a:txBody>
                    <a:bodyPr/>
                    <a:lstStyle/>
                    <a:p>
                      <a:pPr>
                        <a:lnSpc>
                          <a:spcPct val="110000"/>
                        </a:lnSpc>
                        <a:spcBef>
                          <a:spcPts val="600"/>
                        </a:spcBef>
                        <a:spcAft>
                          <a:spcPts val="600"/>
                        </a:spcAft>
                        <a:buNone/>
                      </a:pPr>
                      <a:r>
                        <a:rPr lang="en-GB" sz="1800" dirty="0">
                          <a:effectLst/>
                        </a:rPr>
                        <a:t>Self-reevaluation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gridSpan="2">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553108530"/>
                  </a:ext>
                </a:extLst>
              </a:tr>
              <a:tr h="295530">
                <a:tc vMerge="1">
                  <a:txBody>
                    <a:bodyPr/>
                    <a:lstStyle/>
                    <a:p>
                      <a:endParaRPr lang="en-GB"/>
                    </a:p>
                  </a:txBody>
                  <a:tcPr/>
                </a:tc>
                <a:tc gridSpan="2">
                  <a:txBody>
                    <a:bodyPr/>
                    <a:lstStyle/>
                    <a:p>
                      <a:pPr>
                        <a:lnSpc>
                          <a:spcPct val="110000"/>
                        </a:lnSpc>
                        <a:spcBef>
                          <a:spcPts val="600"/>
                        </a:spcBef>
                        <a:spcAft>
                          <a:spcPts val="600"/>
                        </a:spcAft>
                        <a:buNone/>
                      </a:pPr>
                      <a:r>
                        <a:rPr lang="en-GB" sz="1800" dirty="0">
                          <a:effectLst/>
                        </a:rPr>
                        <a:t>Environmental reevaluation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gridSpan="2">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958597392"/>
                  </a:ext>
                </a:extLst>
              </a:tr>
              <a:tr h="295530">
                <a:tc v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gridSpan="3">
                  <a:txBody>
                    <a:bodyPr/>
                    <a:lstStyle/>
                    <a:p>
                      <a:pPr>
                        <a:lnSpc>
                          <a:spcPct val="110000"/>
                        </a:lnSpc>
                        <a:spcBef>
                          <a:spcPts val="600"/>
                        </a:spcBef>
                        <a:spcAft>
                          <a:spcPts val="600"/>
                        </a:spcAft>
                        <a:buNone/>
                      </a:pPr>
                      <a:r>
                        <a:rPr lang="en-GB" sz="1800" dirty="0">
                          <a:effectLst/>
                        </a:rPr>
                        <a:t>Social liberation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h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600562925"/>
                  </a:ext>
                </a:extLst>
              </a:tr>
              <a:tr h="295530">
                <a:tc vMerge="1">
                  <a:txBody>
                    <a:bodyPr/>
                    <a:lstStyle/>
                    <a:p>
                      <a:endParaRPr lang="en-GB"/>
                    </a:p>
                  </a:txBody>
                  <a:tcPr/>
                </a:tc>
                <a:tc gridSpan="6">
                  <a:txBody>
                    <a:bodyPr/>
                    <a:lstStyle/>
                    <a:p>
                      <a:pPr>
                        <a:lnSpc>
                          <a:spcPct val="110000"/>
                        </a:lnSpc>
                        <a:spcBef>
                          <a:spcPts val="600"/>
                        </a:spcBef>
                        <a:spcAft>
                          <a:spcPts val="600"/>
                        </a:spcAft>
                        <a:buNone/>
                      </a:pPr>
                      <a:r>
                        <a:rPr lang="en-GB" sz="1800" b="1" dirty="0">
                          <a:effectLst/>
                        </a:rPr>
                        <a:t>Behavioural processes </a:t>
                      </a:r>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66457413"/>
                  </a:ext>
                </a:extLst>
              </a:tr>
              <a:tr h="295530">
                <a:tc v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gridSpan="4">
                  <a:txBody>
                    <a:bodyPr/>
                    <a:lstStyle/>
                    <a:p>
                      <a:pPr>
                        <a:lnSpc>
                          <a:spcPct val="110000"/>
                        </a:lnSpc>
                        <a:spcBef>
                          <a:spcPts val="600"/>
                        </a:spcBef>
                        <a:spcAft>
                          <a:spcPts val="600"/>
                        </a:spcAft>
                        <a:buNone/>
                      </a:pPr>
                      <a:r>
                        <a:rPr lang="en-GB" sz="1800" dirty="0">
                          <a:effectLst/>
                        </a:rPr>
                        <a:t>Self-liberation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42347231"/>
                  </a:ext>
                </a:extLst>
              </a:tr>
              <a:tr h="295530">
                <a:tc v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gridSpan="4">
                  <a:txBody>
                    <a:bodyPr/>
                    <a:lstStyle/>
                    <a:p>
                      <a:pPr>
                        <a:lnSpc>
                          <a:spcPct val="110000"/>
                        </a:lnSpc>
                        <a:spcBef>
                          <a:spcPts val="600"/>
                        </a:spcBef>
                        <a:spcAft>
                          <a:spcPts val="600"/>
                        </a:spcAft>
                        <a:buNone/>
                      </a:pPr>
                      <a:r>
                        <a:rPr lang="en-GB" sz="1800" dirty="0">
                          <a:effectLst/>
                        </a:rPr>
                        <a:t>Counterconditioning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60688808"/>
                  </a:ext>
                </a:extLst>
              </a:tr>
              <a:tr h="295530">
                <a:tc v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gridSpan="4">
                  <a:txBody>
                    <a:bodyPr/>
                    <a:lstStyle/>
                    <a:p>
                      <a:pPr>
                        <a:lnSpc>
                          <a:spcPct val="110000"/>
                        </a:lnSpc>
                        <a:spcBef>
                          <a:spcPts val="600"/>
                        </a:spcBef>
                        <a:spcAft>
                          <a:spcPts val="600"/>
                        </a:spcAft>
                        <a:buNone/>
                      </a:pPr>
                      <a:r>
                        <a:rPr lang="en-GB" sz="1800" dirty="0">
                          <a:effectLst/>
                        </a:rPr>
                        <a:t>Stimulus control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06645123"/>
                  </a:ext>
                </a:extLst>
              </a:tr>
              <a:tr h="295530">
                <a:tc vMerge="1">
                  <a:txBody>
                    <a:bodyPr/>
                    <a:lstStyle/>
                    <a:p>
                      <a:endParaRPr lang="en-GB"/>
                    </a:p>
                  </a:txBody>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gridSpan="4">
                  <a:txBody>
                    <a:bodyPr/>
                    <a:lstStyle/>
                    <a:p>
                      <a:pPr>
                        <a:lnSpc>
                          <a:spcPct val="110000"/>
                        </a:lnSpc>
                        <a:spcBef>
                          <a:spcPts val="600"/>
                        </a:spcBef>
                        <a:spcAft>
                          <a:spcPts val="600"/>
                        </a:spcAft>
                        <a:buNone/>
                      </a:pPr>
                      <a:r>
                        <a:rPr lang="en-GB" sz="1800" dirty="0">
                          <a:effectLst/>
                        </a:rPr>
                        <a:t>Helping relationships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83789327"/>
                  </a:ext>
                </a:extLst>
              </a:tr>
              <a:tr h="295530">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0070C0"/>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0000"/>
                        </a:lnSpc>
                        <a:spcBef>
                          <a:spcPts val="600"/>
                        </a:spcBef>
                        <a:spcAft>
                          <a:spcPts val="600"/>
                        </a:spcAft>
                        <a:buNone/>
                      </a:pPr>
                      <a:r>
                        <a:rPr lang="en-GB" sz="1800" dirty="0">
                          <a:effectLst/>
                        </a:rPr>
                        <a: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gridSpan="3">
                  <a:txBody>
                    <a:bodyPr/>
                    <a:lstStyle/>
                    <a:p>
                      <a:pPr>
                        <a:lnSpc>
                          <a:spcPct val="110000"/>
                        </a:lnSpc>
                        <a:spcBef>
                          <a:spcPts val="600"/>
                        </a:spcBef>
                        <a:spcAft>
                          <a:spcPts val="600"/>
                        </a:spcAft>
                        <a:buNone/>
                      </a:pPr>
                      <a:r>
                        <a:rPr lang="en-GB" sz="1800" dirty="0">
                          <a:effectLst/>
                        </a:rPr>
                        <a:t>Reinforcement management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76329497"/>
                  </a:ext>
                </a:extLst>
              </a:tr>
              <a:tr h="802339">
                <a:tc gridSpan="7">
                  <a:txBody>
                    <a:bodyPr/>
                    <a:lstStyle/>
                    <a:p>
                      <a:pPr>
                        <a:lnSpc>
                          <a:spcPct val="110000"/>
                        </a:lnSpc>
                        <a:spcBef>
                          <a:spcPts val="600"/>
                        </a:spcBef>
                        <a:spcAft>
                          <a:spcPts val="600"/>
                        </a:spcAft>
                        <a:buNone/>
                      </a:pPr>
                      <a:r>
                        <a:rPr lang="en-GB" sz="1200" dirty="0">
                          <a:effectLst/>
                        </a:rPr>
                        <a:t>Adapted from: Velasquez, MM, Maurer G, Crouch C, DiClemente, CC et al (2001). Group Treatment for Substance Abuse: A Stages of Change Therapy Manual. New York. Guilford Press. </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rgbClr val="0070C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58350734"/>
                  </a:ext>
                </a:extLst>
              </a:tr>
            </a:tbl>
          </a:graphicData>
        </a:graphic>
      </p:graphicFrame>
    </p:spTree>
    <p:custDataLst>
      <p:tags r:id="rId1"/>
    </p:custDataLst>
    <p:extLst>
      <p:ext uri="{BB962C8B-B14F-4D97-AF65-F5344CB8AC3E}">
        <p14:creationId xmlns:p14="http://schemas.microsoft.com/office/powerpoint/2010/main" val="52484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BFE58-5621-32C9-E3E5-7E31F08ED46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F102F4-85F9-B3B3-B5AF-54FA64351CE0}"/>
              </a:ext>
            </a:extLst>
          </p:cNvPr>
          <p:cNvSpPr>
            <a:spLocks noGrp="1"/>
          </p:cNvSpPr>
          <p:nvPr>
            <p:ph type="body" sz="quarter" idx="11"/>
          </p:nvPr>
        </p:nvSpPr>
        <p:spPr>
          <a:xfrm>
            <a:off x="701749" y="760178"/>
            <a:ext cx="8285497" cy="790327"/>
          </a:xfrm>
        </p:spPr>
        <p:txBody>
          <a:bodyPr/>
          <a:lstStyle/>
          <a:p>
            <a:r>
              <a:rPr lang="en-GB" dirty="0">
                <a:latin typeface="Arial" panose="020B0604020202020204" pitchFamily="34" charset="0"/>
                <a:cs typeface="Arial" panose="020B0604020202020204" pitchFamily="34" charset="0"/>
              </a:rPr>
              <a:t>Self-efficacy</a:t>
            </a:r>
          </a:p>
        </p:txBody>
      </p:sp>
      <p:sp>
        <p:nvSpPr>
          <p:cNvPr id="5" name="TextBox 4">
            <a:extLst>
              <a:ext uri="{FF2B5EF4-FFF2-40B4-BE49-F238E27FC236}">
                <a16:creationId xmlns:a16="http://schemas.microsoft.com/office/drawing/2014/main" id="{89AA3354-C9E5-F2BC-D49E-5311DE1CF6DE}"/>
              </a:ext>
            </a:extLst>
          </p:cNvPr>
          <p:cNvSpPr txBox="1"/>
          <p:nvPr/>
        </p:nvSpPr>
        <p:spPr>
          <a:xfrm>
            <a:off x="701749" y="1550505"/>
            <a:ext cx="4138608" cy="2355517"/>
          </a:xfrm>
          <a:prstGeom prst="rect">
            <a:avLst/>
          </a:prstGeom>
          <a:noFill/>
        </p:spPr>
        <p:txBody>
          <a:bodyPr wrap="square">
            <a:spAutoFit/>
          </a:bodyPr>
          <a:lstStyle/>
          <a:p>
            <a:pPr marL="342900" lvl="0" indent="-342900">
              <a:lnSpc>
                <a:spcPct val="110000"/>
              </a:lnSpc>
              <a:spcBef>
                <a:spcPts val="600"/>
              </a:spcBef>
              <a:spcAft>
                <a:spcPts val="600"/>
              </a:spcAft>
              <a:buFont typeface="Symbol" panose="05050102010706020507" pitchFamily="18" charset="2"/>
              <a:buChar char=""/>
            </a:pPr>
            <a:r>
              <a:rPr lang="en-GB" sz="1800" b="1" dirty="0">
                <a:effectLst/>
                <a:latin typeface="Arial" panose="020B0604020202020204" pitchFamily="34" charset="0"/>
                <a:ea typeface="Calibri" panose="020F0502020204030204" pitchFamily="34" charset="0"/>
              </a:rPr>
              <a:t>Efficacy expectations </a:t>
            </a:r>
            <a:r>
              <a:rPr lang="en-GB" sz="1800" dirty="0">
                <a:effectLst/>
                <a:latin typeface="Arial" panose="020B0604020202020204" pitchFamily="34" charset="0"/>
                <a:ea typeface="Calibri" panose="020F0502020204030204" pitchFamily="34" charset="0"/>
              </a:rPr>
              <a:t>- perceived confidence about their ability, </a:t>
            </a:r>
            <a:r>
              <a:rPr lang="en-GB" sz="1800" b="1" dirty="0">
                <a:effectLst/>
                <a:latin typeface="Arial" panose="020B0604020202020204" pitchFamily="34" charset="0"/>
                <a:ea typeface="Calibri" panose="020F0502020204030204" pitchFamily="34" charset="0"/>
              </a:rPr>
              <a:t>not</a:t>
            </a:r>
            <a:r>
              <a:rPr lang="en-GB" sz="1800" dirty="0">
                <a:effectLst/>
                <a:latin typeface="Arial" panose="020B0604020202020204" pitchFamily="34" charset="0"/>
                <a:ea typeface="Calibri" panose="020F0502020204030204" pitchFamily="34" charset="0"/>
              </a:rPr>
              <a:t> the same as their </a:t>
            </a:r>
            <a:r>
              <a:rPr lang="en-GB" sz="1800" b="1" dirty="0">
                <a:effectLst/>
                <a:latin typeface="Arial" panose="020B0604020202020204" pitchFamily="34" charset="0"/>
                <a:ea typeface="Calibri" panose="020F0502020204030204" pitchFamily="34" charset="0"/>
              </a:rPr>
              <a:t>actual ability</a:t>
            </a:r>
            <a:r>
              <a:rPr lang="en-GB" sz="1800" dirty="0">
                <a:effectLst/>
                <a:latin typeface="Arial" panose="020B0604020202020204" pitchFamily="34" charset="0"/>
                <a:ea typeface="Calibri" panose="020F0502020204030204" pitchFamily="34" charset="0"/>
              </a:rPr>
              <a:t>! </a:t>
            </a:r>
            <a:endParaRPr lang="en-GB" dirty="0">
              <a:latin typeface="Arial" panose="020B0604020202020204" pitchFamily="34" charset="0"/>
              <a:ea typeface="Calibri" panose="020F0502020204030204" pitchFamily="34" charset="0"/>
            </a:endParaRPr>
          </a:p>
          <a:p>
            <a:pPr marL="342900" lvl="0" indent="-342900">
              <a:lnSpc>
                <a:spcPct val="110000"/>
              </a:lnSpc>
              <a:spcBef>
                <a:spcPts val="600"/>
              </a:spcBef>
              <a:spcAft>
                <a:spcPts val="600"/>
              </a:spcAft>
              <a:buFont typeface="Symbol" panose="05050102010706020507" pitchFamily="18" charset="2"/>
              <a:buChar char=""/>
            </a:pPr>
            <a:r>
              <a:rPr lang="en-GB" sz="1800" b="1" dirty="0">
                <a:effectLst/>
                <a:latin typeface="Arial" panose="020B0604020202020204" pitchFamily="34" charset="0"/>
                <a:ea typeface="Calibri" panose="020F0502020204030204" pitchFamily="34" charset="0"/>
              </a:rPr>
              <a:t>Outcome expectations </a:t>
            </a:r>
            <a:r>
              <a:rPr lang="en-GB" sz="1800" dirty="0">
                <a:effectLst/>
                <a:latin typeface="Arial" panose="020B0604020202020204" pitchFamily="34" charset="0"/>
                <a:ea typeface="Calibri" panose="020F0502020204030204" pitchFamily="34" charset="0"/>
              </a:rPr>
              <a:t>- do they see possible actions as making a difference to their current circumstances.</a:t>
            </a:r>
          </a:p>
        </p:txBody>
      </p:sp>
      <p:pic>
        <p:nvPicPr>
          <p:cNvPr id="2050" name="Picture 2" descr="Retro effect and toned image of a woman hand writing on a notebook. Handwritten quote Whether you think you can or you think you can't, you're right - Henry Ford as inspirational concept image">
            <a:extLst>
              <a:ext uri="{FF2B5EF4-FFF2-40B4-BE49-F238E27FC236}">
                <a16:creationId xmlns:a16="http://schemas.microsoft.com/office/drawing/2014/main" id="{6941DDEB-13E6-F5B2-98D7-CB7EF3316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0905" y="1219328"/>
            <a:ext cx="6072344" cy="40583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41401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E10FA-BD0A-4FDC-19FB-F82BDC24694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43E44C0-187D-C84F-345B-AA8AEA2DBB11}"/>
              </a:ext>
            </a:extLst>
          </p:cNvPr>
          <p:cNvSpPr>
            <a:spLocks noGrp="1"/>
          </p:cNvSpPr>
          <p:nvPr>
            <p:ph type="body" sz="quarter" idx="11"/>
          </p:nvPr>
        </p:nvSpPr>
        <p:spPr>
          <a:xfrm>
            <a:off x="701749" y="760178"/>
            <a:ext cx="8285497" cy="790327"/>
          </a:xfrm>
        </p:spPr>
        <p:txBody>
          <a:bodyPr/>
          <a:lstStyle/>
          <a:p>
            <a:r>
              <a:rPr lang="en-GB" dirty="0">
                <a:latin typeface="Arial" panose="020B0604020202020204" pitchFamily="34" charset="0"/>
                <a:cs typeface="Arial" panose="020B0604020202020204" pitchFamily="34" charset="0"/>
              </a:rPr>
              <a:t>Self-efficacy – Bandura </a:t>
            </a:r>
          </a:p>
        </p:txBody>
      </p:sp>
      <p:sp>
        <p:nvSpPr>
          <p:cNvPr id="5" name="TextBox 4">
            <a:extLst>
              <a:ext uri="{FF2B5EF4-FFF2-40B4-BE49-F238E27FC236}">
                <a16:creationId xmlns:a16="http://schemas.microsoft.com/office/drawing/2014/main" id="{5053541D-6666-F713-0F47-3B860BE7C5BA}"/>
              </a:ext>
            </a:extLst>
          </p:cNvPr>
          <p:cNvSpPr txBox="1"/>
          <p:nvPr/>
        </p:nvSpPr>
        <p:spPr>
          <a:xfrm>
            <a:off x="635083" y="1449813"/>
            <a:ext cx="11390243" cy="2684068"/>
          </a:xfrm>
          <a:prstGeom prst="rect">
            <a:avLst/>
          </a:prstGeom>
          <a:noFill/>
        </p:spPr>
        <p:txBody>
          <a:bodyPr wrap="square">
            <a:spAutoFit/>
          </a:bodyPr>
          <a:lstStyle/>
          <a:p>
            <a:pPr lvl="0">
              <a:lnSpc>
                <a:spcPct val="200000"/>
              </a:lnSpc>
              <a:spcBef>
                <a:spcPts val="600"/>
              </a:spcBef>
              <a:spcAft>
                <a:spcPts val="600"/>
              </a:spcAft>
            </a:pPr>
            <a:r>
              <a:rPr lang="en-GB" dirty="0">
                <a:latin typeface="Arial" panose="020B0604020202020204" pitchFamily="34" charset="0"/>
                <a:ea typeface="Calibri" panose="020F0502020204030204" pitchFamily="34" charset="0"/>
                <a:cs typeface="Times New Roman" panose="02020603050405020304" pitchFamily="18" charset="0"/>
              </a:rPr>
              <a:t>A</a:t>
            </a:r>
            <a:r>
              <a:rPr lang="en-GB" sz="1800" dirty="0">
                <a:effectLst/>
                <a:latin typeface="Arial" panose="020B0604020202020204" pitchFamily="34" charset="0"/>
                <a:ea typeface="Calibri" panose="020F0502020204030204" pitchFamily="34" charset="0"/>
                <a:cs typeface="Times New Roman" panose="02020603050405020304" pitchFamily="18" charset="0"/>
              </a:rPr>
              <a:t>n individual’s </a:t>
            </a:r>
            <a:r>
              <a:rPr lang="en-GB" sz="1800" b="1" dirty="0">
                <a:effectLst/>
                <a:latin typeface="Arial" panose="020B0604020202020204" pitchFamily="34" charset="0"/>
                <a:ea typeface="Calibri" panose="020F0502020204030204" pitchFamily="34" charset="0"/>
                <a:cs typeface="Times New Roman" panose="02020603050405020304" pitchFamily="18" charset="0"/>
              </a:rPr>
              <a:t>perception of </a:t>
            </a:r>
            <a:r>
              <a:rPr lang="en-GB" sz="1800" dirty="0">
                <a:effectLst/>
                <a:latin typeface="Arial" panose="020B0604020202020204" pitchFamily="34" charset="0"/>
                <a:ea typeface="Calibri" panose="020F0502020204030204" pitchFamily="34" charset="0"/>
                <a:cs typeface="Times New Roman" panose="02020603050405020304" pitchFamily="18" charset="0"/>
              </a:rPr>
              <a:t>their </a:t>
            </a:r>
            <a:r>
              <a:rPr lang="en-GB" sz="1800" b="1" dirty="0">
                <a:effectLst/>
                <a:latin typeface="Arial" panose="020B0604020202020204" pitchFamily="34" charset="0"/>
                <a:ea typeface="Calibri" panose="020F0502020204030204" pitchFamily="34" charset="0"/>
                <a:cs typeface="Times New Roman" panose="02020603050405020304" pitchFamily="18" charset="0"/>
              </a:rPr>
              <a:t>ability</a:t>
            </a:r>
            <a:r>
              <a:rPr lang="en-GB" sz="1800" dirty="0">
                <a:effectLst/>
                <a:latin typeface="Arial" panose="020B0604020202020204" pitchFamily="34" charset="0"/>
                <a:ea typeface="Calibri" panose="020F0502020204030204" pitchFamily="34" charset="0"/>
                <a:cs typeface="Times New Roman" panose="02020603050405020304" pitchFamily="18" charset="0"/>
              </a:rPr>
              <a:t> is a </a:t>
            </a:r>
            <a:r>
              <a:rPr lang="en-GB" sz="1800" b="1" dirty="0">
                <a:effectLst/>
                <a:latin typeface="Arial" panose="020B0604020202020204" pitchFamily="34" charset="0"/>
                <a:ea typeface="Calibri" panose="020F0502020204030204" pitchFamily="34" charset="0"/>
                <a:cs typeface="Times New Roman" panose="02020603050405020304" pitchFamily="18" charset="0"/>
              </a:rPr>
              <a:t>key factor determining</a:t>
            </a:r>
            <a:r>
              <a:rPr lang="en-GB" sz="1800" dirty="0">
                <a:effectLst/>
                <a:latin typeface="Arial" panose="020B0604020202020204" pitchFamily="34" charset="0"/>
                <a:ea typeface="Calibri" panose="020F0502020204030204" pitchFamily="34" charset="0"/>
                <a:cs typeface="Times New Roman" panose="02020603050405020304" pitchFamily="18" charset="0"/>
              </a:rPr>
              <a:t> their </a:t>
            </a:r>
            <a:r>
              <a:rPr lang="en-GB" sz="1800" b="1" dirty="0">
                <a:effectLst/>
                <a:latin typeface="Arial" panose="020B0604020202020204" pitchFamily="34" charset="0"/>
                <a:ea typeface="Calibri" panose="020F0502020204030204" pitchFamily="34" charset="0"/>
                <a:cs typeface="Times New Roman" panose="02020603050405020304" pitchFamily="18" charset="0"/>
              </a:rPr>
              <a:t>motivation</a:t>
            </a:r>
            <a:r>
              <a:rPr lang="en-GB" sz="1800" dirty="0">
                <a:effectLst/>
                <a:latin typeface="Arial" panose="020B0604020202020204" pitchFamily="34" charset="0"/>
                <a:ea typeface="Calibri" panose="020F0502020204030204" pitchFamily="34" charset="0"/>
                <a:cs typeface="Times New Roman" panose="02020603050405020304" pitchFamily="18" charset="0"/>
              </a:rPr>
              <a:t>:</a:t>
            </a:r>
          </a:p>
          <a:p>
            <a:pPr marL="342900" lvl="0" indent="-342900">
              <a:lnSpc>
                <a:spcPct val="20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to initiate a change </a:t>
            </a:r>
            <a:r>
              <a:rPr lang="en-GB" sz="1800" b="1" dirty="0">
                <a:effectLst/>
                <a:latin typeface="Arial" panose="020B0604020202020204" pitchFamily="34" charset="0"/>
                <a:ea typeface="Calibri" panose="020F0502020204030204" pitchFamily="34" charset="0"/>
                <a:cs typeface="Times New Roman" panose="02020603050405020304" pitchFamily="18" charset="0"/>
              </a:rPr>
              <a:t>(intention) </a:t>
            </a:r>
            <a:r>
              <a:rPr lang="en-GB" sz="18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get started </a:t>
            </a:r>
          </a:p>
          <a:p>
            <a:pPr marL="342900" lvl="0" indent="-342900">
              <a:lnSpc>
                <a:spcPct val="20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to expend effort whilst making a change </a:t>
            </a:r>
            <a:r>
              <a:rPr lang="en-GB" sz="1800" b="1" dirty="0">
                <a:effectLst/>
                <a:latin typeface="Arial" panose="020B0604020202020204" pitchFamily="34" charset="0"/>
                <a:ea typeface="Calibri" panose="020F0502020204030204" pitchFamily="34" charset="0"/>
                <a:cs typeface="Times New Roman" panose="02020603050405020304" pitchFamily="18" charset="0"/>
              </a:rPr>
              <a:t>(volition) </a:t>
            </a:r>
            <a:r>
              <a:rPr lang="en-GB" sz="18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commit to something, e.g. make changes to their diet</a:t>
            </a:r>
          </a:p>
          <a:p>
            <a:pPr marL="342900" lvl="0" indent="-342900">
              <a:lnSpc>
                <a:spcPct val="20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to keep going and sustain the change </a:t>
            </a:r>
            <a:r>
              <a:rPr lang="en-GB" sz="1800" b="1" dirty="0">
                <a:effectLst/>
                <a:latin typeface="Arial" panose="020B0604020202020204" pitchFamily="34" charset="0"/>
                <a:ea typeface="Calibri" panose="020F0502020204030204" pitchFamily="34" charset="0"/>
                <a:cs typeface="Times New Roman" panose="02020603050405020304" pitchFamily="18" charset="0"/>
              </a:rPr>
              <a:t>(adherence) </a:t>
            </a:r>
            <a:r>
              <a:rPr lang="en-GB" sz="18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keep doing it!</a:t>
            </a:r>
          </a:p>
        </p:txBody>
      </p:sp>
    </p:spTree>
    <p:custDataLst>
      <p:tags r:id="rId1"/>
    </p:custDataLst>
    <p:extLst>
      <p:ext uri="{BB962C8B-B14F-4D97-AF65-F5344CB8AC3E}">
        <p14:creationId xmlns:p14="http://schemas.microsoft.com/office/powerpoint/2010/main" val="2807975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C7CA4-902F-6130-F4A6-4D9BE4479F2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68B0E65-7883-9F68-8120-1D9B153A7AB8}"/>
              </a:ext>
            </a:extLst>
          </p:cNvPr>
          <p:cNvSpPr>
            <a:spLocks noGrp="1"/>
          </p:cNvSpPr>
          <p:nvPr>
            <p:ph type="body" sz="quarter" idx="11"/>
          </p:nvPr>
        </p:nvSpPr>
        <p:spPr/>
        <p:txBody>
          <a:bodyPr/>
          <a:lstStyle/>
          <a:p>
            <a:r>
              <a:rPr lang="en-GB" dirty="0"/>
              <a:t>Self-efficacy </a:t>
            </a:r>
          </a:p>
        </p:txBody>
      </p:sp>
      <p:sp>
        <p:nvSpPr>
          <p:cNvPr id="5" name="TextBox 4">
            <a:extLst>
              <a:ext uri="{FF2B5EF4-FFF2-40B4-BE49-F238E27FC236}">
                <a16:creationId xmlns:a16="http://schemas.microsoft.com/office/drawing/2014/main" id="{069C2F04-D4D8-3B81-B4B8-74349AE6189B}"/>
              </a:ext>
            </a:extLst>
          </p:cNvPr>
          <p:cNvSpPr txBox="1"/>
          <p:nvPr/>
        </p:nvSpPr>
        <p:spPr>
          <a:xfrm>
            <a:off x="701749" y="1803896"/>
            <a:ext cx="10499651" cy="3640356"/>
          </a:xfrm>
          <a:prstGeom prst="rect">
            <a:avLst/>
          </a:prstGeom>
          <a:noFill/>
        </p:spPr>
        <p:txBody>
          <a:bodyPr wrap="square">
            <a:spAutoFit/>
          </a:bodyPr>
          <a:lstStyle/>
          <a:p>
            <a:pPr>
              <a:lnSpc>
                <a:spcPct val="107000"/>
              </a:lnSpc>
              <a:spcAft>
                <a:spcPts val="800"/>
              </a:spcAft>
              <a:buNone/>
            </a:pPr>
            <a:r>
              <a:rPr lang="en-GB" sz="1800" dirty="0">
                <a:effectLst/>
                <a:latin typeface="Arial" panose="020B0604020202020204" pitchFamily="34" charset="0"/>
                <a:ea typeface="Calibri" panose="020F0502020204030204" pitchFamily="34" charset="0"/>
              </a:rPr>
              <a:t>Self-efficacy can be developed and improved by helping the person to:</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Accurately reflect on their past successes.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Reframe any past failures and see these as lessons and opportunities for learning.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Use positive self-talk and affirmations and develop a growth mindset.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Visualise and focus on success.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Break tasks and actions into manageable steps and take one step at a time. </a:t>
            </a:r>
          </a:p>
          <a:p>
            <a:pPr lvl="1" algn="r">
              <a:lnSpc>
                <a:spcPct val="110000"/>
              </a:lnSpc>
              <a:spcBef>
                <a:spcPts val="600"/>
              </a:spcBef>
              <a:spcAft>
                <a:spcPts val="600"/>
              </a:spcAft>
            </a:pPr>
            <a:r>
              <a:rPr lang="en-GB" dirty="0">
                <a:effectLst/>
                <a:latin typeface="Arial" panose="020B0604020202020204" pitchFamily="34" charset="0"/>
                <a:ea typeface="Calibri" panose="020F0502020204030204" pitchFamily="34" charset="0"/>
              </a:rPr>
              <a:t>(Lawrence &amp; Bolitho. 2011)</a:t>
            </a:r>
          </a:p>
          <a:p>
            <a:pPr lvl="0">
              <a:lnSpc>
                <a:spcPct val="110000"/>
              </a:lnSpc>
              <a:spcBef>
                <a:spcPts val="600"/>
              </a:spcBef>
              <a:spcAft>
                <a:spcPts val="600"/>
              </a:spcAft>
            </a:pPr>
            <a:endParaRPr lang="en-GB" sz="1800" dirty="0">
              <a:effectLst/>
              <a:latin typeface="Arial" panose="020B060402020202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900014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23BDD-7F34-E962-53D0-A8269B459C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1B0C2A5-C57F-3BC7-B5C6-8B9F606C69BE}"/>
              </a:ext>
            </a:extLst>
          </p:cNvPr>
          <p:cNvSpPr>
            <a:spLocks noGrp="1"/>
          </p:cNvSpPr>
          <p:nvPr>
            <p:ph type="body" sz="quarter" idx="11"/>
          </p:nvPr>
        </p:nvSpPr>
        <p:spPr/>
        <p:txBody>
          <a:bodyPr/>
          <a:lstStyle/>
          <a:p>
            <a:r>
              <a:rPr lang="en-GB" dirty="0">
                <a:latin typeface="Arial" panose="020B0604020202020204" pitchFamily="34" charset="0"/>
                <a:cs typeface="Arial" panose="020B0604020202020204" pitchFamily="34" charset="0"/>
              </a:rPr>
              <a:t>Precontemplation </a:t>
            </a:r>
          </a:p>
          <a:p>
            <a:endParaRPr lang="en-GB" dirty="0"/>
          </a:p>
        </p:txBody>
      </p:sp>
      <p:sp>
        <p:nvSpPr>
          <p:cNvPr id="3" name="Content Placeholder 2">
            <a:extLst>
              <a:ext uri="{FF2B5EF4-FFF2-40B4-BE49-F238E27FC236}">
                <a16:creationId xmlns:a16="http://schemas.microsoft.com/office/drawing/2014/main" id="{DDE354ED-8149-DC17-5D6B-5C2A3E3EDFFD}"/>
              </a:ext>
            </a:extLst>
          </p:cNvPr>
          <p:cNvSpPr>
            <a:spLocks noGrp="1"/>
          </p:cNvSpPr>
          <p:nvPr>
            <p:ph sz="quarter" idx="15"/>
          </p:nvPr>
        </p:nvSpPr>
        <p:spPr>
          <a:xfrm>
            <a:off x="697599" y="900249"/>
            <a:ext cx="6423509" cy="4218608"/>
          </a:xfrm>
        </p:spPr>
        <p:txBody>
          <a:bodyPr>
            <a:normAutofit/>
          </a:bodyPr>
          <a:lstStyle/>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cs typeface="Arial" panose="020B0604020202020204" pitchFamily="34" charset="0"/>
              </a:rPr>
              <a:t>N</a:t>
            </a:r>
            <a:r>
              <a:rPr lang="en-GB"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ot thinking about making a change. </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cs typeface="Arial" panose="020B0604020202020204" pitchFamily="34" charset="0"/>
              </a:rPr>
              <a:t>D</a:t>
            </a:r>
            <a:r>
              <a:rPr lang="en-GB"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oes not see any reason or need to make changes. </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Have little awareness of the consequences of their chosen behaviour. </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cs typeface="Arial" panose="020B0604020202020204" pitchFamily="34" charset="0"/>
              </a:rPr>
              <a:t>Do </a:t>
            </a:r>
            <a:r>
              <a:rPr lang="en-GB"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not see any problem with behaviour or choosing to ignore this (denial).</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cs typeface="Arial" panose="020B0604020202020204" pitchFamily="34" charset="0"/>
              </a:rPr>
              <a:t>Not ready!</a:t>
            </a:r>
            <a:endParaRPr lang="en-GB"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Oval 3">
            <a:extLst>
              <a:ext uri="{FF2B5EF4-FFF2-40B4-BE49-F238E27FC236}">
                <a16:creationId xmlns:a16="http://schemas.microsoft.com/office/drawing/2014/main" id="{E5BD71B3-CD5B-B307-A082-62C58C25A146}"/>
              </a:ext>
            </a:extLst>
          </p:cNvPr>
          <p:cNvSpPr/>
          <p:nvPr/>
        </p:nvSpPr>
        <p:spPr>
          <a:xfrm>
            <a:off x="7285383" y="1242646"/>
            <a:ext cx="4393095" cy="3932996"/>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Pair task:</a:t>
            </a:r>
          </a:p>
          <a:p>
            <a:pPr algn="ctr"/>
            <a:endParaRPr lang="en-GB" dirty="0">
              <a:latin typeface="Arial" panose="020B0604020202020204" pitchFamily="34" charset="0"/>
              <a:cs typeface="Arial" panose="020B0604020202020204" pitchFamily="34" charset="0"/>
            </a:endParaRPr>
          </a:p>
          <a:p>
            <a:pPr algn="ctr"/>
            <a:r>
              <a:rPr lang="en-GB" dirty="0">
                <a:latin typeface="Arial" panose="020B0604020202020204" pitchFamily="34" charset="0"/>
                <a:cs typeface="Arial" panose="020B0604020202020204" pitchFamily="34" charset="0"/>
              </a:rPr>
              <a:t>What motivational strategies may you use? </a:t>
            </a:r>
          </a:p>
        </p:txBody>
      </p:sp>
    </p:spTree>
    <p:custDataLst>
      <p:tags r:id="rId1"/>
    </p:custDataLst>
    <p:extLst>
      <p:ext uri="{BB962C8B-B14F-4D97-AF65-F5344CB8AC3E}">
        <p14:creationId xmlns:p14="http://schemas.microsoft.com/office/powerpoint/2010/main" val="55872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AE666-8F51-AA18-9558-F7A5C2B8504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719AFD2-E647-3D47-633D-163D26B7480C}"/>
              </a:ext>
            </a:extLst>
          </p:cNvPr>
          <p:cNvSpPr>
            <a:spLocks noGrp="1"/>
          </p:cNvSpPr>
          <p:nvPr>
            <p:ph type="body" sz="quarter" idx="11"/>
          </p:nvPr>
        </p:nvSpPr>
        <p:spPr/>
        <p:txBody>
          <a:bodyPr/>
          <a:lstStyle/>
          <a:p>
            <a:r>
              <a:rPr lang="en-GB" dirty="0">
                <a:latin typeface="Arial" panose="020B0604020202020204" pitchFamily="34" charset="0"/>
                <a:cs typeface="Arial" panose="020B0604020202020204" pitchFamily="34" charset="0"/>
              </a:rPr>
              <a:t>Contemplation </a:t>
            </a:r>
          </a:p>
          <a:p>
            <a:endParaRPr lang="en-GB" dirty="0"/>
          </a:p>
        </p:txBody>
      </p:sp>
      <p:sp>
        <p:nvSpPr>
          <p:cNvPr id="3" name="Content Placeholder 2">
            <a:extLst>
              <a:ext uri="{FF2B5EF4-FFF2-40B4-BE49-F238E27FC236}">
                <a16:creationId xmlns:a16="http://schemas.microsoft.com/office/drawing/2014/main" id="{87578405-82F6-0224-52B5-471FC2117F49}"/>
              </a:ext>
            </a:extLst>
          </p:cNvPr>
          <p:cNvSpPr>
            <a:spLocks noGrp="1"/>
          </p:cNvSpPr>
          <p:nvPr>
            <p:ph sz="quarter" idx="15"/>
          </p:nvPr>
        </p:nvSpPr>
        <p:spPr>
          <a:xfrm>
            <a:off x="638197" y="775944"/>
            <a:ext cx="6194907" cy="4218608"/>
          </a:xfrm>
        </p:spPr>
        <p:txBody>
          <a:bodyPr>
            <a:normAutofit/>
          </a:bodyPr>
          <a:lstStyle/>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Thinking about making a change.</a:t>
            </a: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W</a:t>
            </a: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eighing up reasons for and against </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cs typeface="Times New Roman" panose="02020603050405020304" pitchFamily="18" charset="0"/>
              </a:rPr>
              <a:t>Change talk and </a:t>
            </a: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sustain talk (motivational interviewing). </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cs typeface="Times New Roman" panose="02020603050405020304" pitchFamily="18" charset="0"/>
              </a:rPr>
              <a:t>High ambivalence.</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cs typeface="Times New Roman" panose="02020603050405020304" pitchFamily="18" charset="0"/>
              </a:rPr>
              <a:t>Could be ready. </a:t>
            </a:r>
            <a:endParaRPr lang="en-GB" sz="1800" dirty="0">
              <a:solidFill>
                <a:schemeClr val="tx1"/>
              </a:solidFill>
            </a:endParaRPr>
          </a:p>
        </p:txBody>
      </p:sp>
      <p:pic>
        <p:nvPicPr>
          <p:cNvPr id="4" name="Picture 3" descr="A person with small figurines on his shoulders&#10;&#10;Description automatically generated">
            <a:extLst>
              <a:ext uri="{FF2B5EF4-FFF2-40B4-BE49-F238E27FC236}">
                <a16:creationId xmlns:a16="http://schemas.microsoft.com/office/drawing/2014/main" id="{0B4584C7-A457-6327-F85E-C027DAA72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101218" y="900249"/>
            <a:ext cx="3945948" cy="5156822"/>
          </a:xfrm>
          <a:prstGeom prst="rect">
            <a:avLst/>
          </a:prstGeom>
          <a:noFill/>
          <a:ln>
            <a:noFill/>
          </a:ln>
        </p:spPr>
      </p:pic>
      <p:sp>
        <p:nvSpPr>
          <p:cNvPr id="5" name="Oval 4">
            <a:extLst>
              <a:ext uri="{FF2B5EF4-FFF2-40B4-BE49-F238E27FC236}">
                <a16:creationId xmlns:a16="http://schemas.microsoft.com/office/drawing/2014/main" id="{283611E0-370A-8A89-B292-ED3145E432EE}"/>
              </a:ext>
            </a:extLst>
          </p:cNvPr>
          <p:cNvSpPr/>
          <p:nvPr/>
        </p:nvSpPr>
        <p:spPr>
          <a:xfrm>
            <a:off x="1540566" y="3878630"/>
            <a:ext cx="3458817" cy="2767909"/>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Pair task:</a:t>
            </a:r>
          </a:p>
          <a:p>
            <a:pPr algn="ctr"/>
            <a:endParaRPr lang="en-GB" dirty="0">
              <a:latin typeface="Arial" panose="020B0604020202020204" pitchFamily="34" charset="0"/>
              <a:cs typeface="Arial" panose="020B0604020202020204" pitchFamily="34" charset="0"/>
            </a:endParaRPr>
          </a:p>
          <a:p>
            <a:pPr algn="ctr"/>
            <a:r>
              <a:rPr lang="en-GB" dirty="0">
                <a:latin typeface="Arial" panose="020B0604020202020204" pitchFamily="34" charset="0"/>
                <a:cs typeface="Arial" panose="020B0604020202020204" pitchFamily="34" charset="0"/>
              </a:rPr>
              <a:t>What motivational strategies may build change talk? </a:t>
            </a:r>
          </a:p>
        </p:txBody>
      </p:sp>
    </p:spTree>
    <p:custDataLst>
      <p:tags r:id="rId1"/>
    </p:custDataLst>
    <p:extLst>
      <p:ext uri="{BB962C8B-B14F-4D97-AF65-F5344CB8AC3E}">
        <p14:creationId xmlns:p14="http://schemas.microsoft.com/office/powerpoint/2010/main" val="35104129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Decision balance sheets</a:t>
            </a:r>
          </a:p>
        </p:txBody>
      </p:sp>
      <p:graphicFrame>
        <p:nvGraphicFramePr>
          <p:cNvPr id="4" name="Content Placeholder 3">
            <a:extLst>
              <a:ext uri="{FF2B5EF4-FFF2-40B4-BE49-F238E27FC236}">
                <a16:creationId xmlns:a16="http://schemas.microsoft.com/office/drawing/2014/main" id="{DC1EB7CE-B97C-854B-9978-E414FB65E288}"/>
              </a:ext>
            </a:extLst>
          </p:cNvPr>
          <p:cNvGraphicFramePr>
            <a:graphicFrameLocks noGrp="1"/>
          </p:cNvGraphicFramePr>
          <p:nvPr>
            <p:ph sz="quarter" idx="15"/>
            <p:extLst>
              <p:ext uri="{D42A27DB-BD31-4B8C-83A1-F6EECF244321}">
                <p14:modId xmlns:p14="http://schemas.microsoft.com/office/powerpoint/2010/main" val="470619203"/>
              </p:ext>
            </p:extLst>
          </p:nvPr>
        </p:nvGraphicFramePr>
        <p:xfrm>
          <a:off x="6696144" y="1739764"/>
          <a:ext cx="5383212" cy="4217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a:extLst>
              <a:ext uri="{FF2B5EF4-FFF2-40B4-BE49-F238E27FC236}">
                <a16:creationId xmlns:a16="http://schemas.microsoft.com/office/drawing/2014/main" id="{A7921E1A-EE80-1E11-4F63-23283CB54038}"/>
              </a:ext>
            </a:extLst>
          </p:cNvPr>
          <p:cNvSpPr txBox="1">
            <a:spLocks/>
          </p:cNvSpPr>
          <p:nvPr/>
        </p:nvSpPr>
        <p:spPr>
          <a:xfrm>
            <a:off x="712788" y="1928191"/>
            <a:ext cx="5866916" cy="4380534"/>
          </a:xfrm>
          <a:prstGeom prst="rect">
            <a:avLst/>
          </a:prstGeom>
          <a:solidFill>
            <a:srgbClr val="0070C0"/>
          </a:solidFill>
        </p:spPr>
        <p:txBody>
          <a:bodyPr tIns="180000"/>
          <a:lstStyle>
            <a:lvl1pPr marL="0" indent="0" algn="ctr" defTabSz="457200" rtl="0" eaLnBrk="1" latinLnBrk="0" hangingPunct="1">
              <a:spcBef>
                <a:spcPct val="20000"/>
              </a:spcBef>
              <a:buFont typeface="Arial"/>
              <a:buNone/>
              <a:defRPr sz="1600" kern="1200" baseline="0">
                <a:solidFill>
                  <a:schemeClr val="bg1">
                    <a:lumMod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1800" dirty="0">
                <a:solidFill>
                  <a:schemeClr val="bg1"/>
                </a:solidFill>
              </a:rPr>
              <a:t>Decisional balance sheets are a visual tool that can be used to help individuals explore their reasons for making changes and not making changes</a:t>
            </a:r>
          </a:p>
          <a:p>
            <a:pPr marL="342900" indent="-342900" algn="l">
              <a:buFont typeface="Arial" panose="020B0604020202020204" pitchFamily="34" charset="0"/>
              <a:buChar char="•"/>
            </a:pPr>
            <a:endParaRPr lang="en-US" sz="1800" dirty="0">
              <a:solidFill>
                <a:schemeClr val="bg1"/>
              </a:solidFill>
            </a:endParaRPr>
          </a:p>
          <a:p>
            <a:pPr marL="342900" indent="-342900" algn="l">
              <a:buFont typeface="Arial" panose="020B0604020202020204" pitchFamily="34" charset="0"/>
              <a:buChar char="•"/>
            </a:pPr>
            <a:r>
              <a:rPr lang="en-GB" sz="1800" dirty="0">
                <a:solidFill>
                  <a:schemeClr val="bg1"/>
                </a:solidFill>
                <a:cs typeface="Arial"/>
              </a:rPr>
              <a:t>What are the benefits of making a change?</a:t>
            </a:r>
          </a:p>
          <a:p>
            <a:pPr marL="342900" indent="-342900" algn="l">
              <a:buFont typeface="Arial" panose="020B0604020202020204" pitchFamily="34" charset="0"/>
              <a:buChar char="•"/>
            </a:pPr>
            <a:r>
              <a:rPr lang="en-GB" sz="1800" dirty="0">
                <a:solidFill>
                  <a:schemeClr val="bg1"/>
                </a:solidFill>
                <a:cs typeface="Arial"/>
              </a:rPr>
              <a:t>What are the benefits of staying the same?</a:t>
            </a:r>
          </a:p>
          <a:p>
            <a:pPr marL="342900" indent="-342900" algn="l">
              <a:buFont typeface="Arial" panose="020B0604020202020204" pitchFamily="34" charset="0"/>
              <a:buChar char="•"/>
            </a:pPr>
            <a:r>
              <a:rPr lang="en-GB" sz="1800" dirty="0">
                <a:solidFill>
                  <a:schemeClr val="bg1"/>
                </a:solidFill>
                <a:cs typeface="Arial"/>
              </a:rPr>
              <a:t>What are the disadvantages of making this change?</a:t>
            </a:r>
          </a:p>
          <a:p>
            <a:pPr marL="342900" indent="-342900" algn="l">
              <a:buFont typeface="Arial" panose="020B0604020202020204" pitchFamily="34" charset="0"/>
              <a:buChar char="•"/>
            </a:pPr>
            <a:r>
              <a:rPr lang="en-GB" sz="1800" dirty="0">
                <a:solidFill>
                  <a:schemeClr val="bg1"/>
                </a:solidFill>
                <a:cs typeface="Arial"/>
              </a:rPr>
              <a:t>What are the disadvantages of making this change? </a:t>
            </a:r>
          </a:p>
          <a:p>
            <a:pPr algn="l"/>
            <a:endParaRPr lang="en-US" sz="2200" dirty="0">
              <a:solidFill>
                <a:schemeClr val="tx1"/>
              </a:solidFill>
            </a:endParaRPr>
          </a:p>
        </p:txBody>
      </p:sp>
    </p:spTree>
    <p:custDataLst>
      <p:tags r:id="rId1"/>
    </p:custDataLst>
    <p:extLst>
      <p:ext uri="{BB962C8B-B14F-4D97-AF65-F5344CB8AC3E}">
        <p14:creationId xmlns:p14="http://schemas.microsoft.com/office/powerpoint/2010/main" val="11969893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Psychological readiness/Likert scales </a:t>
            </a:r>
          </a:p>
        </p:txBody>
      </p:sp>
      <p:sp>
        <p:nvSpPr>
          <p:cNvPr id="5" name="TextBox 4">
            <a:extLst>
              <a:ext uri="{FF2B5EF4-FFF2-40B4-BE49-F238E27FC236}">
                <a16:creationId xmlns:a16="http://schemas.microsoft.com/office/drawing/2014/main" id="{94B4F7C6-6C85-7099-CD08-A0AF3F85ADB7}"/>
              </a:ext>
            </a:extLst>
          </p:cNvPr>
          <p:cNvSpPr txBox="1"/>
          <p:nvPr/>
        </p:nvSpPr>
        <p:spPr>
          <a:xfrm>
            <a:off x="634897" y="1502472"/>
            <a:ext cx="11459817" cy="2745367"/>
          </a:xfrm>
          <a:prstGeom prst="rect">
            <a:avLst/>
          </a:prstGeom>
          <a:noFill/>
        </p:spPr>
        <p:txBody>
          <a:bodyPr wrap="square">
            <a:spAutoFit/>
          </a:bodyPr>
          <a:lstStyle/>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Psychological scales can be used at different stages. </a:t>
            </a:r>
          </a:p>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They can help to identify:</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Their confidence in taking the steps and action needed towards a change - self-efficacy.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The value the individual places on a goal – its importance.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Their readiness to start taking action – their motivation.</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The success of things they are doing – what is working and what is not (monitoring and reviewing progress).</a:t>
            </a:r>
          </a:p>
        </p:txBody>
      </p:sp>
      <p:graphicFrame>
        <p:nvGraphicFramePr>
          <p:cNvPr id="6" name="Diagram 5">
            <a:extLst>
              <a:ext uri="{FF2B5EF4-FFF2-40B4-BE49-F238E27FC236}">
                <a16:creationId xmlns:a16="http://schemas.microsoft.com/office/drawing/2014/main" id="{C24473AF-44E1-9027-27E2-0419BE238D00}"/>
              </a:ext>
            </a:extLst>
          </p:cNvPr>
          <p:cNvGraphicFramePr/>
          <p:nvPr>
            <p:extLst>
              <p:ext uri="{D42A27DB-BD31-4B8C-83A1-F6EECF244321}">
                <p14:modId xmlns:p14="http://schemas.microsoft.com/office/powerpoint/2010/main" val="1861822114"/>
              </p:ext>
            </p:extLst>
          </p:nvPr>
        </p:nvGraphicFramePr>
        <p:xfrm>
          <a:off x="437322" y="4725106"/>
          <a:ext cx="11589026" cy="1447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7350226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BF950F-747D-26F6-9F2D-5E14FE94F42D}"/>
              </a:ext>
            </a:extLst>
          </p:cNvPr>
          <p:cNvSpPr>
            <a:spLocks noGrp="1"/>
          </p:cNvSpPr>
          <p:nvPr>
            <p:ph type="body" sz="quarter" idx="11"/>
          </p:nvPr>
        </p:nvSpPr>
        <p:spPr/>
        <p:txBody>
          <a:bodyPr/>
          <a:lstStyle/>
          <a:p>
            <a:r>
              <a:rPr lang="en-US" dirty="0"/>
              <a:t>Activity - psychological readiness scales </a:t>
            </a:r>
          </a:p>
          <a:p>
            <a:endParaRPr lang="en-GB" dirty="0"/>
          </a:p>
        </p:txBody>
      </p:sp>
      <p:sp>
        <p:nvSpPr>
          <p:cNvPr id="5" name="TextBox 4">
            <a:extLst>
              <a:ext uri="{FF2B5EF4-FFF2-40B4-BE49-F238E27FC236}">
                <a16:creationId xmlns:a16="http://schemas.microsoft.com/office/drawing/2014/main" id="{A1C0D88A-4E5B-7838-1F96-AB0943D7DB4A}"/>
              </a:ext>
            </a:extLst>
          </p:cNvPr>
          <p:cNvSpPr txBox="1"/>
          <p:nvPr/>
        </p:nvSpPr>
        <p:spPr>
          <a:xfrm>
            <a:off x="592726" y="1869686"/>
            <a:ext cx="11006547" cy="2666371"/>
          </a:xfrm>
          <a:prstGeom prst="rect">
            <a:avLst/>
          </a:prstGeom>
          <a:noFill/>
        </p:spPr>
        <p:txBody>
          <a:bodyPr wrap="square">
            <a:spAutoFit/>
          </a:bodyPr>
          <a:lstStyle/>
          <a:p>
            <a:pPr lvl="0">
              <a:lnSpc>
                <a:spcPct val="110000"/>
              </a:lnSpc>
              <a:spcBef>
                <a:spcPts val="600"/>
              </a:spcBef>
              <a:spcAft>
                <a:spcPts val="600"/>
              </a:spcAft>
            </a:pPr>
            <a:r>
              <a:rPr lang="en-GB" sz="1800" dirty="0">
                <a:effectLst/>
                <a:latin typeface="Arial" panose="020B0604020202020204" pitchFamily="34" charset="0"/>
                <a:ea typeface="Calibri" panose="020F0502020204030204" pitchFamily="34" charset="0"/>
              </a:rPr>
              <a:t>Using the 1-10 scale </a:t>
            </a:r>
            <a:endParaRPr lang="en-GB" dirty="0">
              <a:latin typeface="Arial" panose="020B0604020202020204" pitchFamily="34" charset="0"/>
              <a:ea typeface="Calibri" panose="020F0502020204030204" pitchFamily="34" charset="0"/>
            </a:endParaRP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How motivated are you to start taking steps towards one of your goals?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What made you choose the rating you gave, rather than a lower number?</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How would it feel if you were rating this as higher?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What would have changed for you to rate this as higher?</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How important is achieving your goal to you?</a:t>
            </a:r>
          </a:p>
        </p:txBody>
      </p:sp>
      <p:graphicFrame>
        <p:nvGraphicFramePr>
          <p:cNvPr id="6" name="Diagram 5">
            <a:extLst>
              <a:ext uri="{FF2B5EF4-FFF2-40B4-BE49-F238E27FC236}">
                <a16:creationId xmlns:a16="http://schemas.microsoft.com/office/drawing/2014/main" id="{49EFDB77-0E30-4632-05A7-F3F9C9B340D1}"/>
              </a:ext>
            </a:extLst>
          </p:cNvPr>
          <p:cNvGraphicFramePr/>
          <p:nvPr>
            <p:extLst>
              <p:ext uri="{D42A27DB-BD31-4B8C-83A1-F6EECF244321}">
                <p14:modId xmlns:p14="http://schemas.microsoft.com/office/powerpoint/2010/main" val="685090618"/>
              </p:ext>
            </p:extLst>
          </p:nvPr>
        </p:nvGraphicFramePr>
        <p:xfrm>
          <a:off x="410509" y="4715168"/>
          <a:ext cx="11589026" cy="1447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732102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16D2E-96E2-0BF7-53E7-BB33D30B4AF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FE086C5-219A-879B-C8A3-42E651D1546C}"/>
              </a:ext>
            </a:extLst>
          </p:cNvPr>
          <p:cNvSpPr>
            <a:spLocks noGrp="1"/>
          </p:cNvSpPr>
          <p:nvPr>
            <p:ph type="body" sz="quarter" idx="11"/>
          </p:nvPr>
        </p:nvSpPr>
        <p:spPr/>
        <p:txBody>
          <a:bodyPr/>
          <a:lstStyle/>
          <a:p>
            <a:r>
              <a:rPr lang="en-GB" dirty="0">
                <a:latin typeface="Arial" panose="020B0604020202020204" pitchFamily="34" charset="0"/>
                <a:cs typeface="Arial" panose="020B0604020202020204" pitchFamily="34" charset="0"/>
              </a:rPr>
              <a:t>Preparation, action, maintenance </a:t>
            </a:r>
          </a:p>
          <a:p>
            <a:endParaRPr lang="en-GB" dirty="0"/>
          </a:p>
        </p:txBody>
      </p:sp>
      <p:sp>
        <p:nvSpPr>
          <p:cNvPr id="3" name="Content Placeholder 2">
            <a:extLst>
              <a:ext uri="{FF2B5EF4-FFF2-40B4-BE49-F238E27FC236}">
                <a16:creationId xmlns:a16="http://schemas.microsoft.com/office/drawing/2014/main" id="{9A62F0FC-F4F3-CEBC-8135-6939DFF8ED21}"/>
              </a:ext>
            </a:extLst>
          </p:cNvPr>
          <p:cNvSpPr>
            <a:spLocks noGrp="1"/>
          </p:cNvSpPr>
          <p:nvPr>
            <p:ph sz="quarter" idx="15"/>
          </p:nvPr>
        </p:nvSpPr>
        <p:spPr>
          <a:xfrm>
            <a:off x="701749" y="799756"/>
            <a:ext cx="7238517" cy="5036240"/>
          </a:xfrm>
        </p:spPr>
        <p:txBody>
          <a:bodyPr>
            <a:normAutofit fontScale="92500" lnSpcReduction="20000"/>
          </a:bodyPr>
          <a:lstStyle/>
          <a:p>
            <a:pPr lvl="0" algn="l">
              <a:lnSpc>
                <a:spcPct val="110000"/>
              </a:lnSpc>
              <a:spcBef>
                <a:spcPts val="600"/>
              </a:spcBef>
              <a:spcAft>
                <a:spcPts val="600"/>
              </a:spcAft>
            </a:pPr>
            <a:r>
              <a:rPr lang="en-GB" sz="1900" b="1" dirty="0">
                <a:solidFill>
                  <a:schemeClr val="tx1"/>
                </a:solidFill>
                <a:effectLst/>
                <a:latin typeface="Arial" panose="020B0604020202020204" pitchFamily="34" charset="0"/>
                <a:ea typeface="Calibri" panose="020F0502020204030204" pitchFamily="34" charset="0"/>
              </a:rPr>
              <a:t>Preparation: </a:t>
            </a:r>
          </a:p>
          <a:p>
            <a:pPr marL="285750" lvl="0" indent="-285750" algn="l">
              <a:lnSpc>
                <a:spcPct val="110000"/>
              </a:lnSpc>
              <a:spcBef>
                <a:spcPts val="600"/>
              </a:spcBef>
              <a:spcAft>
                <a:spcPts val="600"/>
              </a:spcAft>
              <a:buFont typeface="Arial" panose="020B0604020202020204" pitchFamily="34" charset="0"/>
              <a:buChar char="•"/>
            </a:pPr>
            <a:r>
              <a:rPr lang="en-GB" sz="1900" dirty="0">
                <a:solidFill>
                  <a:schemeClr val="tx1"/>
                </a:solidFill>
                <a:effectLst/>
                <a:latin typeface="Arial" panose="020B0604020202020204" pitchFamily="34" charset="0"/>
                <a:ea typeface="Calibri" panose="020F0502020204030204" pitchFamily="34" charset="0"/>
              </a:rPr>
              <a:t>Decided to make a change. </a:t>
            </a:r>
          </a:p>
          <a:p>
            <a:pPr marL="285750" lvl="0" indent="-285750" algn="l">
              <a:lnSpc>
                <a:spcPct val="110000"/>
              </a:lnSpc>
              <a:spcBef>
                <a:spcPts val="600"/>
              </a:spcBef>
              <a:spcAft>
                <a:spcPts val="600"/>
              </a:spcAft>
              <a:buFont typeface="Arial" panose="020B0604020202020204" pitchFamily="34" charset="0"/>
              <a:buChar char="•"/>
            </a:pPr>
            <a:r>
              <a:rPr lang="en-GB" sz="19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Taken some steps towards making a change.</a:t>
            </a:r>
          </a:p>
          <a:p>
            <a:pPr marL="285750" lvl="0" indent="-285750" algn="l">
              <a:lnSpc>
                <a:spcPct val="110000"/>
              </a:lnSpc>
              <a:spcBef>
                <a:spcPts val="600"/>
              </a:spcBef>
              <a:spcAft>
                <a:spcPts val="600"/>
              </a:spcAft>
              <a:buFont typeface="Arial" panose="020B0604020202020204" pitchFamily="34" charset="0"/>
              <a:buChar char="•"/>
            </a:pPr>
            <a:r>
              <a:rPr lang="en-GB" sz="1900" dirty="0">
                <a:solidFill>
                  <a:schemeClr val="tx1"/>
                </a:solidFill>
                <a:latin typeface="Arial" panose="020B0604020202020204" pitchFamily="34" charset="0"/>
                <a:ea typeface="Calibri" panose="020F0502020204030204" pitchFamily="34" charset="0"/>
                <a:cs typeface="Times New Roman" panose="02020603050405020304" pitchFamily="18" charset="0"/>
              </a:rPr>
              <a:t>R</a:t>
            </a:r>
            <a:r>
              <a:rPr lang="en-GB" sz="19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eady. </a:t>
            </a:r>
          </a:p>
          <a:p>
            <a:pPr lvl="0" algn="l">
              <a:lnSpc>
                <a:spcPct val="110000"/>
              </a:lnSpc>
              <a:spcBef>
                <a:spcPts val="600"/>
              </a:spcBef>
              <a:spcAft>
                <a:spcPts val="600"/>
              </a:spcAft>
            </a:pPr>
            <a:r>
              <a:rPr lang="en-GB" sz="1900" b="1" dirty="0">
                <a:solidFill>
                  <a:schemeClr val="tx1"/>
                </a:solidFill>
                <a:effectLst/>
                <a:latin typeface="Arial" panose="020B0604020202020204" pitchFamily="34" charset="0"/>
                <a:ea typeface="Calibri" panose="020F0502020204030204" pitchFamily="34" charset="0"/>
              </a:rPr>
              <a:t>Action: </a:t>
            </a:r>
          </a:p>
          <a:p>
            <a:pPr marL="285750" lvl="0" indent="-285750" algn="l">
              <a:lnSpc>
                <a:spcPct val="110000"/>
              </a:lnSpc>
              <a:spcBef>
                <a:spcPts val="600"/>
              </a:spcBef>
              <a:spcAft>
                <a:spcPts val="600"/>
              </a:spcAft>
              <a:buFont typeface="Arial" panose="020B0604020202020204" pitchFamily="34" charset="0"/>
              <a:buChar char="•"/>
            </a:pPr>
            <a:r>
              <a:rPr lang="en-GB" sz="1900" dirty="0">
                <a:solidFill>
                  <a:schemeClr val="tx1"/>
                </a:solidFill>
                <a:effectLst/>
                <a:latin typeface="Arial" panose="020B0604020202020204" pitchFamily="34" charset="0"/>
                <a:ea typeface="Calibri" panose="020F0502020204030204" pitchFamily="34" charset="0"/>
              </a:rPr>
              <a:t>Started making changes, but only within the last six months.</a:t>
            </a:r>
          </a:p>
          <a:p>
            <a:pPr marL="285750" lvl="0" indent="-285750" algn="l">
              <a:lnSpc>
                <a:spcPct val="110000"/>
              </a:lnSpc>
              <a:spcBef>
                <a:spcPts val="600"/>
              </a:spcBef>
              <a:spcAft>
                <a:spcPts val="600"/>
              </a:spcAft>
              <a:buFont typeface="Arial" panose="020B0604020202020204" pitchFamily="34" charset="0"/>
              <a:buChar char="•"/>
            </a:pPr>
            <a:r>
              <a:rPr lang="en-GB" sz="1900" dirty="0">
                <a:solidFill>
                  <a:schemeClr val="tx1"/>
                </a:solidFill>
                <a:effectLst/>
                <a:latin typeface="Arial" panose="020B0604020202020204" pitchFamily="34" charset="0"/>
                <a:ea typeface="Calibri" panose="020F0502020204030204" pitchFamily="34" charset="0"/>
              </a:rPr>
              <a:t>Ready and doing.  </a:t>
            </a:r>
          </a:p>
          <a:p>
            <a:pPr lvl="0" algn="l">
              <a:lnSpc>
                <a:spcPct val="110000"/>
              </a:lnSpc>
              <a:spcBef>
                <a:spcPts val="600"/>
              </a:spcBef>
              <a:spcAft>
                <a:spcPts val="600"/>
              </a:spcAft>
            </a:pPr>
            <a:r>
              <a:rPr lang="en-GB" sz="1900" b="1" dirty="0">
                <a:solidFill>
                  <a:schemeClr val="tx1"/>
                </a:solidFill>
                <a:effectLst/>
                <a:latin typeface="Arial" panose="020B0604020202020204" pitchFamily="34" charset="0"/>
                <a:ea typeface="Calibri" panose="020F0502020204030204" pitchFamily="34" charset="0"/>
              </a:rPr>
              <a:t>Maintenance: </a:t>
            </a:r>
          </a:p>
          <a:p>
            <a:pPr marL="285750" lvl="0" indent="-285750" algn="l">
              <a:lnSpc>
                <a:spcPct val="110000"/>
              </a:lnSpc>
              <a:spcBef>
                <a:spcPts val="600"/>
              </a:spcBef>
              <a:spcAft>
                <a:spcPts val="600"/>
              </a:spcAft>
              <a:buFont typeface="Arial" panose="020B0604020202020204" pitchFamily="34" charset="0"/>
              <a:buChar char="•"/>
            </a:pPr>
            <a:r>
              <a:rPr lang="en-GB" sz="1900" dirty="0">
                <a:solidFill>
                  <a:schemeClr val="tx1"/>
                </a:solidFill>
                <a:effectLst/>
                <a:latin typeface="Arial" panose="020B0604020202020204" pitchFamily="34" charset="0"/>
                <a:ea typeface="Calibri" panose="020F0502020204030204" pitchFamily="34" charset="0"/>
              </a:rPr>
              <a:t>Made a change and continued for longer than six months. </a:t>
            </a:r>
          </a:p>
          <a:p>
            <a:pPr marL="285750" lvl="0" indent="-285750" algn="l">
              <a:lnSpc>
                <a:spcPct val="110000"/>
              </a:lnSpc>
              <a:spcBef>
                <a:spcPts val="600"/>
              </a:spcBef>
              <a:spcAft>
                <a:spcPts val="600"/>
              </a:spcAft>
              <a:buFont typeface="Arial" panose="020B0604020202020204" pitchFamily="34" charset="0"/>
              <a:buChar char="•"/>
            </a:pPr>
            <a:r>
              <a:rPr lang="en-GB" sz="1900" dirty="0">
                <a:solidFill>
                  <a:schemeClr val="tx1"/>
                </a:solidFill>
                <a:latin typeface="Arial" panose="020B0604020202020204" pitchFamily="34" charset="0"/>
                <a:ea typeface="Calibri" panose="020F0502020204030204" pitchFamily="34" charset="0"/>
              </a:rPr>
              <a:t>Ready and keeping it going. </a:t>
            </a:r>
            <a:endParaRPr lang="en-GB" sz="1900" dirty="0">
              <a:solidFill>
                <a:schemeClr val="tx1"/>
              </a:solidFill>
              <a:effectLst/>
              <a:latin typeface="Arial" panose="020B0604020202020204" pitchFamily="34" charset="0"/>
              <a:ea typeface="Calibri" panose="020F0502020204030204" pitchFamily="34" charset="0"/>
            </a:endParaRPr>
          </a:p>
          <a:p>
            <a:endParaRPr lang="en-GB" dirty="0"/>
          </a:p>
        </p:txBody>
      </p:sp>
      <p:sp>
        <p:nvSpPr>
          <p:cNvPr id="4" name="Oval 3">
            <a:extLst>
              <a:ext uri="{FF2B5EF4-FFF2-40B4-BE49-F238E27FC236}">
                <a16:creationId xmlns:a16="http://schemas.microsoft.com/office/drawing/2014/main" id="{AEF0E055-0A60-7939-34E6-3AC49BDD2E6C}"/>
              </a:ext>
            </a:extLst>
          </p:cNvPr>
          <p:cNvSpPr/>
          <p:nvPr/>
        </p:nvSpPr>
        <p:spPr>
          <a:xfrm>
            <a:off x="7285383" y="1444075"/>
            <a:ext cx="4393095" cy="3932996"/>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Pair task:</a:t>
            </a:r>
          </a:p>
          <a:p>
            <a:pPr algn="ctr"/>
            <a:endParaRPr lang="en-GB" dirty="0">
              <a:latin typeface="Arial" panose="020B0604020202020204" pitchFamily="34" charset="0"/>
              <a:cs typeface="Arial" panose="020B0604020202020204" pitchFamily="34" charset="0"/>
            </a:endParaRPr>
          </a:p>
          <a:p>
            <a:pPr algn="ctr"/>
            <a:r>
              <a:rPr lang="en-GB" dirty="0">
                <a:latin typeface="Arial" panose="020B0604020202020204" pitchFamily="34" charset="0"/>
                <a:cs typeface="Arial" panose="020B0604020202020204" pitchFamily="34" charset="0"/>
              </a:rPr>
              <a:t>What motivational strategies at each stage? </a:t>
            </a:r>
          </a:p>
        </p:txBody>
      </p:sp>
    </p:spTree>
    <p:custDataLst>
      <p:tags r:id="rId1"/>
    </p:custDataLst>
    <p:extLst>
      <p:ext uri="{BB962C8B-B14F-4D97-AF65-F5344CB8AC3E}">
        <p14:creationId xmlns:p14="http://schemas.microsoft.com/office/powerpoint/2010/main" val="11231952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Goal setting </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1749" y="1850835"/>
            <a:ext cx="10783887" cy="4218608"/>
          </a:xfrm>
          <a:solidFill>
            <a:srgbClr val="0070C0"/>
          </a:solidFill>
        </p:spPr>
        <p:txBody>
          <a:bodyPr tIns="180000"/>
          <a:lstStyle/>
          <a:p>
            <a:pPr marL="342900" indent="-342900" algn="l">
              <a:buFont typeface="Arial" panose="020B0604020202020204" pitchFamily="34" charset="0"/>
              <a:buChar char="•"/>
            </a:pPr>
            <a:r>
              <a:rPr lang="en-US" sz="1800" b="1" dirty="0">
                <a:solidFill>
                  <a:schemeClr val="bg1"/>
                </a:solidFill>
              </a:rPr>
              <a:t>Process goals </a:t>
            </a:r>
            <a:r>
              <a:rPr lang="en-US" sz="1800" dirty="0">
                <a:solidFill>
                  <a:schemeClr val="bg1"/>
                </a:solidFill>
              </a:rPr>
              <a:t>– focus on processes to be followed to reach the desired end result. </a:t>
            </a:r>
            <a:endParaRPr lang="en-US" sz="1800" b="1" dirty="0">
              <a:solidFill>
                <a:schemeClr val="bg1"/>
              </a:solidFill>
            </a:endParaRPr>
          </a:p>
          <a:p>
            <a:pPr marL="1085850" lvl="1" indent="-342900">
              <a:buFont typeface="Courier New" panose="02070309020205020404" pitchFamily="49" charset="0"/>
              <a:buChar char="o"/>
            </a:pPr>
            <a:r>
              <a:rPr lang="en-US" sz="1800" dirty="0">
                <a:solidFill>
                  <a:schemeClr val="bg1"/>
                </a:solidFill>
              </a:rPr>
              <a:t>more effective at helping with behaviour change </a:t>
            </a:r>
          </a:p>
          <a:p>
            <a:pPr marL="1085850" lvl="1" indent="-342900">
              <a:buFont typeface="Courier New" panose="02070309020205020404" pitchFamily="49" charset="0"/>
              <a:buChar char="o"/>
            </a:pPr>
            <a:r>
              <a:rPr lang="en-US" sz="1800" dirty="0">
                <a:solidFill>
                  <a:schemeClr val="bg1"/>
                </a:solidFill>
              </a:rPr>
              <a:t>focus on things the person can be accountable for, and that are measured objectively </a:t>
            </a:r>
          </a:p>
          <a:p>
            <a:pPr marL="1085850" lvl="1" indent="-342900">
              <a:buFont typeface="Courier New" panose="02070309020205020404" pitchFamily="49" charset="0"/>
              <a:buChar char="o"/>
            </a:pPr>
            <a:r>
              <a:rPr lang="en-GB" sz="1800" dirty="0">
                <a:solidFill>
                  <a:schemeClr val="bg1"/>
                </a:solidFill>
                <a:effectLst/>
                <a:latin typeface="Arial" panose="020B0604020202020204" pitchFamily="34" charset="0"/>
                <a:ea typeface="Calibri" panose="020F0502020204030204" pitchFamily="34" charset="0"/>
              </a:rPr>
              <a:t>e.g. eating cereal and fruit for breakfast every day for the following week.</a:t>
            </a:r>
            <a:endParaRPr lang="en-US" sz="1800" dirty="0">
              <a:solidFill>
                <a:schemeClr val="bg1"/>
              </a:solidFill>
            </a:endParaRPr>
          </a:p>
          <a:p>
            <a:pPr marL="342900" indent="-342900" algn="l">
              <a:buFont typeface="Arial" panose="020B0604020202020204" pitchFamily="34" charset="0"/>
              <a:buChar char="•"/>
            </a:pPr>
            <a:endParaRPr lang="en-US" sz="1800" b="1" dirty="0">
              <a:solidFill>
                <a:schemeClr val="bg1"/>
              </a:solidFill>
            </a:endParaRPr>
          </a:p>
          <a:p>
            <a:pPr marL="342900" indent="-342900" algn="l">
              <a:buFont typeface="Arial" panose="020B0604020202020204" pitchFamily="34" charset="0"/>
              <a:buChar char="•"/>
            </a:pPr>
            <a:r>
              <a:rPr lang="en-US" sz="1800" b="1" dirty="0">
                <a:solidFill>
                  <a:schemeClr val="bg1"/>
                </a:solidFill>
              </a:rPr>
              <a:t>Outcome goals </a:t>
            </a:r>
            <a:r>
              <a:rPr lang="en-US" sz="1800" dirty="0">
                <a:solidFill>
                  <a:schemeClr val="bg1"/>
                </a:solidFill>
              </a:rPr>
              <a:t>– focus on the end result. </a:t>
            </a:r>
          </a:p>
          <a:p>
            <a:pPr marL="1085850" lvl="1" indent="-342900">
              <a:buFont typeface="Courier New" panose="02070309020205020404" pitchFamily="49" charset="0"/>
              <a:buChar char="o"/>
            </a:pPr>
            <a:r>
              <a:rPr lang="en-US" sz="1800" dirty="0">
                <a:solidFill>
                  <a:schemeClr val="bg1"/>
                </a:solidFill>
              </a:rPr>
              <a:t>can be affected by various factors that cannot be controlled </a:t>
            </a:r>
          </a:p>
          <a:p>
            <a:pPr marL="1085850" lvl="1" indent="-342900">
              <a:buFont typeface="Courier New" panose="02070309020205020404" pitchFamily="49" charset="0"/>
              <a:buChar char="o"/>
            </a:pPr>
            <a:r>
              <a:rPr lang="en-GB" sz="1800" dirty="0">
                <a:solidFill>
                  <a:schemeClr val="bg1"/>
                </a:solidFill>
                <a:effectLst/>
                <a:latin typeface="Arial" panose="020B0604020202020204" pitchFamily="34" charset="0"/>
                <a:ea typeface="Calibri" panose="020F0502020204030204" pitchFamily="34" charset="0"/>
              </a:rPr>
              <a:t>e.g. losing 2lbs in weight over the next three weeks. </a:t>
            </a:r>
          </a:p>
          <a:p>
            <a:pPr marL="1085850" lvl="1" indent="-342900">
              <a:buFont typeface="Arial" panose="020B0604020202020204" pitchFamily="34" charset="0"/>
              <a:buChar char="•"/>
            </a:pPr>
            <a:endParaRPr lang="en-US" sz="1800" dirty="0">
              <a:solidFill>
                <a:schemeClr val="bg1"/>
              </a:solidFill>
            </a:endParaRPr>
          </a:p>
        </p:txBody>
      </p:sp>
    </p:spTree>
    <p:custDataLst>
      <p:tags r:id="rId1"/>
    </p:custDataLst>
    <p:extLst>
      <p:ext uri="{BB962C8B-B14F-4D97-AF65-F5344CB8AC3E}">
        <p14:creationId xmlns:p14="http://schemas.microsoft.com/office/powerpoint/2010/main" val="422026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1BAA59-EF2D-4126-A6DA-9F16DC78CB28}"/>
              </a:ext>
            </a:extLst>
          </p:cNvPr>
          <p:cNvSpPr>
            <a:spLocks noGrp="1"/>
          </p:cNvSpPr>
          <p:nvPr>
            <p:ph type="body" sz="quarter" idx="11"/>
          </p:nvPr>
        </p:nvSpPr>
        <p:spPr/>
        <p:txBody>
          <a:bodyPr/>
          <a:lstStyle/>
          <a:p>
            <a:r>
              <a:rPr lang="en-GB" dirty="0"/>
              <a:t>Short-medium and long-term goals </a:t>
            </a:r>
          </a:p>
        </p:txBody>
      </p:sp>
      <p:graphicFrame>
        <p:nvGraphicFramePr>
          <p:cNvPr id="4" name="Content Placeholder 3">
            <a:extLst>
              <a:ext uri="{FF2B5EF4-FFF2-40B4-BE49-F238E27FC236}">
                <a16:creationId xmlns:a16="http://schemas.microsoft.com/office/drawing/2014/main" id="{74E09B65-C81D-4A3F-AB4D-5F4413602C73}"/>
              </a:ext>
            </a:extLst>
          </p:cNvPr>
          <p:cNvGraphicFramePr>
            <a:graphicFrameLocks noGrp="1"/>
          </p:cNvGraphicFramePr>
          <p:nvPr>
            <p:ph sz="quarter" idx="15"/>
            <p:extLst>
              <p:ext uri="{D42A27DB-BD31-4B8C-83A1-F6EECF244321}">
                <p14:modId xmlns:p14="http://schemas.microsoft.com/office/powerpoint/2010/main" val="1251339722"/>
              </p:ext>
            </p:extLst>
          </p:nvPr>
        </p:nvGraphicFramePr>
        <p:xfrm>
          <a:off x="709448" y="1688224"/>
          <a:ext cx="10605874" cy="4518837"/>
        </p:xfrm>
        <a:graphic>
          <a:graphicData uri="http://schemas.openxmlformats.org/drawingml/2006/table">
            <a:tbl>
              <a:tblPr>
                <a:tableStyleId>{69CF1AB2-1976-4502-BF36-3FF5EA218861}</a:tableStyleId>
              </a:tblPr>
              <a:tblGrid>
                <a:gridCol w="3537388">
                  <a:extLst>
                    <a:ext uri="{9D8B030D-6E8A-4147-A177-3AD203B41FA5}">
                      <a16:colId xmlns:a16="http://schemas.microsoft.com/office/drawing/2014/main" val="20000"/>
                    </a:ext>
                  </a:extLst>
                </a:gridCol>
                <a:gridCol w="7068486">
                  <a:extLst>
                    <a:ext uri="{9D8B030D-6E8A-4147-A177-3AD203B41FA5}">
                      <a16:colId xmlns:a16="http://schemas.microsoft.com/office/drawing/2014/main" val="20001"/>
                    </a:ext>
                  </a:extLst>
                </a:gridCol>
              </a:tblGrid>
              <a:tr h="1506279">
                <a:tc>
                  <a:txBody>
                    <a:bodyPr/>
                    <a:lstStyle/>
                    <a:p>
                      <a:pPr algn="ctr">
                        <a:lnSpc>
                          <a:spcPct val="115000"/>
                        </a:lnSpc>
                        <a:spcAft>
                          <a:spcPts val="1000"/>
                        </a:spcAft>
                      </a:pPr>
                      <a:endParaRPr lang="en-GB" sz="1800" dirty="0">
                        <a:effectLst/>
                      </a:endParaRPr>
                    </a:p>
                    <a:p>
                      <a:pPr algn="ctr">
                        <a:lnSpc>
                          <a:spcPct val="115000"/>
                        </a:lnSpc>
                        <a:spcAft>
                          <a:spcPts val="1000"/>
                        </a:spcAft>
                      </a:pPr>
                      <a:r>
                        <a:rPr lang="en-GB" sz="1800" dirty="0">
                          <a:effectLst/>
                        </a:rPr>
                        <a:t>Sho</a:t>
                      </a:r>
                      <a:r>
                        <a:rPr lang="en-GB" sz="1800" spc="20" dirty="0">
                          <a:effectLst/>
                        </a:rPr>
                        <a:t>r</a:t>
                      </a:r>
                      <a:r>
                        <a:rPr lang="en-GB" sz="1800" dirty="0">
                          <a:effectLst/>
                        </a:rPr>
                        <a:t>t-term goals</a:t>
                      </a:r>
                    </a:p>
                  </a:txBody>
                  <a:tcPr marL="0" marR="0" marT="0" marB="0">
                    <a:solidFill>
                      <a:schemeClr val="accent1">
                        <a:lumMod val="20000"/>
                        <a:lumOff val="80000"/>
                      </a:schemeClr>
                    </a:solidFill>
                  </a:tcPr>
                </a:tc>
                <a:tc>
                  <a:txBody>
                    <a:bodyPr/>
                    <a:lstStyle/>
                    <a:p>
                      <a:pPr algn="ctr">
                        <a:lnSpc>
                          <a:spcPct val="115000"/>
                        </a:lnSpc>
                        <a:spcAft>
                          <a:spcPts val="1000"/>
                        </a:spcAft>
                      </a:pPr>
                      <a:endParaRPr lang="en-GB" sz="1800" dirty="0">
                        <a:effectLst/>
                      </a:endParaRPr>
                    </a:p>
                    <a:p>
                      <a:pPr algn="ctr">
                        <a:lnSpc>
                          <a:spcPct val="115000"/>
                        </a:lnSpc>
                        <a:spcAft>
                          <a:spcPts val="1000"/>
                        </a:spcAft>
                      </a:pPr>
                      <a:r>
                        <a:rPr lang="en-GB" sz="1800" dirty="0">
                          <a:effectLst/>
                        </a:rPr>
                        <a:t>One day up to one month</a:t>
                      </a:r>
                    </a:p>
                    <a:p>
                      <a:pPr algn="ctr">
                        <a:lnSpc>
                          <a:spcPct val="115000"/>
                        </a:lnSpc>
                        <a:spcAft>
                          <a:spcPts val="1000"/>
                        </a:spcAft>
                      </a:pPr>
                      <a:endParaRPr lang="en-GB" sz="1800" dirty="0">
                        <a:effectLst/>
                      </a:endParaRPr>
                    </a:p>
                  </a:txBody>
                  <a:tcPr marL="0" marR="0" marT="0" marB="0">
                    <a:solidFill>
                      <a:schemeClr val="accent1">
                        <a:lumMod val="20000"/>
                        <a:lumOff val="80000"/>
                      </a:schemeClr>
                    </a:solidFill>
                  </a:tcPr>
                </a:tc>
                <a:extLst>
                  <a:ext uri="{0D108BD9-81ED-4DB2-BD59-A6C34878D82A}">
                    <a16:rowId xmlns:a16="http://schemas.microsoft.com/office/drawing/2014/main" val="10000"/>
                  </a:ext>
                </a:extLst>
              </a:tr>
              <a:tr h="1506279">
                <a:tc>
                  <a:txBody>
                    <a:bodyPr/>
                    <a:lstStyle/>
                    <a:p>
                      <a:pPr algn="ctr">
                        <a:lnSpc>
                          <a:spcPct val="115000"/>
                        </a:lnSpc>
                        <a:spcAft>
                          <a:spcPts val="1000"/>
                        </a:spcAft>
                      </a:pPr>
                      <a:endParaRPr lang="en-GB" sz="1800" dirty="0">
                        <a:effectLst/>
                      </a:endParaRPr>
                    </a:p>
                    <a:p>
                      <a:pPr algn="ctr">
                        <a:lnSpc>
                          <a:spcPct val="115000"/>
                        </a:lnSpc>
                        <a:spcAft>
                          <a:spcPts val="1000"/>
                        </a:spcAft>
                      </a:pPr>
                      <a:r>
                        <a:rPr lang="en-GB" sz="1800" dirty="0">
                          <a:effectLst/>
                        </a:rPr>
                        <a:t>Medium-term goals</a:t>
                      </a:r>
                    </a:p>
                  </a:txBody>
                  <a:tcPr marL="0" marR="0" marT="0" marB="0">
                    <a:solidFill>
                      <a:schemeClr val="accent1">
                        <a:lumMod val="20000"/>
                        <a:lumOff val="80000"/>
                      </a:schemeClr>
                    </a:solidFill>
                  </a:tcPr>
                </a:tc>
                <a:tc>
                  <a:txBody>
                    <a:bodyPr/>
                    <a:lstStyle/>
                    <a:p>
                      <a:pPr algn="ctr">
                        <a:lnSpc>
                          <a:spcPct val="115000"/>
                        </a:lnSpc>
                        <a:spcAft>
                          <a:spcPts val="1000"/>
                        </a:spcAft>
                      </a:pPr>
                      <a:endParaRPr lang="en-GB" sz="1800" dirty="0">
                        <a:effectLst/>
                      </a:endParaRPr>
                    </a:p>
                    <a:p>
                      <a:pPr algn="ctr">
                        <a:lnSpc>
                          <a:spcPct val="115000"/>
                        </a:lnSpc>
                        <a:spcAft>
                          <a:spcPts val="1000"/>
                        </a:spcAft>
                      </a:pPr>
                      <a:r>
                        <a:rPr lang="en-GB" sz="1800" dirty="0">
                          <a:effectLst/>
                        </a:rPr>
                        <a:t>One</a:t>
                      </a:r>
                      <a:r>
                        <a:rPr lang="en-GB" sz="1800" spc="90" dirty="0">
                          <a:effectLst/>
                        </a:rPr>
                        <a:t> month</a:t>
                      </a:r>
                      <a:r>
                        <a:rPr lang="en-GB" sz="1800" spc="90" baseline="0" dirty="0">
                          <a:effectLst/>
                        </a:rPr>
                        <a:t> up </a:t>
                      </a:r>
                      <a:r>
                        <a:rPr lang="en-GB" sz="1800" dirty="0">
                          <a:effectLst/>
                        </a:rPr>
                        <a:t>to</a:t>
                      </a:r>
                      <a:r>
                        <a:rPr lang="en-GB" sz="1800" spc="90" dirty="0">
                          <a:effectLst/>
                        </a:rPr>
                        <a:t> </a:t>
                      </a:r>
                      <a:r>
                        <a:rPr lang="en-GB" sz="1800" dirty="0">
                          <a:effectLst/>
                        </a:rPr>
                        <a:t>six</a:t>
                      </a:r>
                      <a:r>
                        <a:rPr lang="en-GB" sz="1800" spc="90" dirty="0">
                          <a:effectLst/>
                        </a:rPr>
                        <a:t> </a:t>
                      </a:r>
                      <a:r>
                        <a:rPr lang="en-GB" sz="1800" dirty="0">
                          <a:effectLst/>
                        </a:rPr>
                        <a:t>months</a:t>
                      </a:r>
                    </a:p>
                    <a:p>
                      <a:pPr algn="ctr">
                        <a:lnSpc>
                          <a:spcPct val="115000"/>
                        </a:lnSpc>
                        <a:spcAft>
                          <a:spcPts val="1000"/>
                        </a:spcAft>
                      </a:pPr>
                      <a:endParaRPr lang="en-GB" sz="1800" dirty="0">
                        <a:effectLst/>
                      </a:endParaRPr>
                    </a:p>
                  </a:txBody>
                  <a:tcPr marL="0" marR="0" marT="0" marB="0">
                    <a:solidFill>
                      <a:schemeClr val="accent1">
                        <a:lumMod val="20000"/>
                        <a:lumOff val="80000"/>
                      </a:schemeClr>
                    </a:solidFill>
                  </a:tcPr>
                </a:tc>
                <a:extLst>
                  <a:ext uri="{0D108BD9-81ED-4DB2-BD59-A6C34878D82A}">
                    <a16:rowId xmlns:a16="http://schemas.microsoft.com/office/drawing/2014/main" val="10001"/>
                  </a:ext>
                </a:extLst>
              </a:tr>
              <a:tr h="1506279">
                <a:tc>
                  <a:txBody>
                    <a:bodyPr/>
                    <a:lstStyle/>
                    <a:p>
                      <a:pPr algn="ctr">
                        <a:lnSpc>
                          <a:spcPct val="115000"/>
                        </a:lnSpc>
                        <a:spcAft>
                          <a:spcPts val="1000"/>
                        </a:spcAft>
                      </a:pPr>
                      <a:endParaRPr lang="en-GB" sz="1800" dirty="0">
                        <a:effectLst/>
                      </a:endParaRPr>
                    </a:p>
                    <a:p>
                      <a:pPr algn="ctr">
                        <a:lnSpc>
                          <a:spcPct val="115000"/>
                        </a:lnSpc>
                        <a:spcAft>
                          <a:spcPts val="1000"/>
                        </a:spcAft>
                      </a:pPr>
                      <a:r>
                        <a:rPr lang="en-GB" sz="1800" dirty="0">
                          <a:effectLst/>
                        </a:rPr>
                        <a:t>Long-term goals</a:t>
                      </a:r>
                    </a:p>
                  </a:txBody>
                  <a:tcPr marL="0" marR="0" marT="0" marB="0">
                    <a:solidFill>
                      <a:schemeClr val="accent1">
                        <a:lumMod val="20000"/>
                        <a:lumOff val="80000"/>
                      </a:schemeClr>
                    </a:solidFill>
                  </a:tcPr>
                </a:tc>
                <a:tc>
                  <a:txBody>
                    <a:bodyPr/>
                    <a:lstStyle/>
                    <a:p>
                      <a:pPr algn="ctr">
                        <a:lnSpc>
                          <a:spcPct val="115000"/>
                        </a:lnSpc>
                        <a:spcAft>
                          <a:spcPts val="1000"/>
                        </a:spcAft>
                      </a:pPr>
                      <a:endParaRPr lang="en-GB" sz="1800" dirty="0">
                        <a:effectLst/>
                      </a:endParaRPr>
                    </a:p>
                    <a:p>
                      <a:pPr algn="ctr">
                        <a:lnSpc>
                          <a:spcPct val="115000"/>
                        </a:lnSpc>
                        <a:spcAft>
                          <a:spcPts val="1000"/>
                        </a:spcAft>
                      </a:pPr>
                      <a:r>
                        <a:rPr lang="en-GB" sz="1800" dirty="0">
                          <a:effectLst/>
                        </a:rPr>
                        <a:t>Six</a:t>
                      </a:r>
                      <a:r>
                        <a:rPr lang="en-GB" sz="1800" spc="-45" dirty="0">
                          <a:effectLst/>
                        </a:rPr>
                        <a:t> </a:t>
                      </a:r>
                      <a:r>
                        <a:rPr lang="en-GB" sz="1800" dirty="0">
                          <a:effectLst/>
                        </a:rPr>
                        <a:t>months up</a:t>
                      </a:r>
                      <a:r>
                        <a:rPr lang="en-GB" sz="1800" spc="-45" dirty="0">
                          <a:effectLst/>
                        </a:rPr>
                        <a:t> </a:t>
                      </a:r>
                      <a:r>
                        <a:rPr lang="en-GB" sz="1800" dirty="0">
                          <a:effectLst/>
                        </a:rPr>
                        <a:t>to</a:t>
                      </a:r>
                      <a:r>
                        <a:rPr lang="en-GB" sz="1800" spc="-45" dirty="0">
                          <a:effectLst/>
                        </a:rPr>
                        <a:t> a year or over </a:t>
                      </a:r>
                      <a:r>
                        <a:rPr lang="en-GB" sz="1800" dirty="0">
                          <a:effectLst/>
                        </a:rPr>
                        <a:t>seve</a:t>
                      </a:r>
                      <a:r>
                        <a:rPr lang="en-GB" sz="1800" spc="-10" dirty="0">
                          <a:effectLst/>
                        </a:rPr>
                        <a:t>r</a:t>
                      </a:r>
                      <a:r>
                        <a:rPr lang="en-GB" sz="1800" dirty="0">
                          <a:effectLst/>
                        </a:rPr>
                        <a:t>al</a:t>
                      </a:r>
                      <a:r>
                        <a:rPr lang="en-GB" sz="1800" spc="-45" dirty="0">
                          <a:effectLst/>
                        </a:rPr>
                        <a:t> </a:t>
                      </a:r>
                      <a:r>
                        <a:rPr lang="en-GB" sz="1800" dirty="0">
                          <a:effectLst/>
                        </a:rPr>
                        <a:t>years</a:t>
                      </a:r>
                      <a:endParaRPr lang="en-GB" sz="1800" spc="-45" dirty="0">
                        <a:effectLst/>
                      </a:endParaRPr>
                    </a:p>
                    <a:p>
                      <a:pPr algn="ctr">
                        <a:lnSpc>
                          <a:spcPct val="115000"/>
                        </a:lnSpc>
                        <a:spcAft>
                          <a:spcPts val="1000"/>
                        </a:spcAft>
                      </a:pPr>
                      <a:endParaRPr lang="en-GB" sz="1800" dirty="0">
                        <a:effectLst/>
                      </a:endParaRPr>
                    </a:p>
                  </a:txBody>
                  <a:tcPr marL="0" marR="0" marT="0" marB="0">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4033735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0B7DF-C286-270E-5538-47CB8FF1CE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D01F79-C6B4-CB4F-B9E4-8A212E5C07E8}"/>
              </a:ext>
            </a:extLst>
          </p:cNvPr>
          <p:cNvSpPr>
            <a:spLocks noGrp="1"/>
          </p:cNvSpPr>
          <p:nvPr>
            <p:ph type="body" sz="quarter" idx="11"/>
          </p:nvPr>
        </p:nvSpPr>
        <p:spPr>
          <a:xfrm>
            <a:off x="701749" y="760178"/>
            <a:ext cx="8285497" cy="790327"/>
          </a:xfrm>
        </p:spPr>
        <p:txBody>
          <a:bodyPr/>
          <a:lstStyle/>
          <a:p>
            <a:r>
              <a:rPr lang="en-GB" dirty="0">
                <a:latin typeface="Arial" panose="020B0604020202020204" pitchFamily="34" charset="0"/>
                <a:cs typeface="Arial" panose="020B0604020202020204" pitchFamily="34" charset="0"/>
              </a:rPr>
              <a:t>Goal setting </a:t>
            </a:r>
          </a:p>
        </p:txBody>
      </p:sp>
      <p:sp>
        <p:nvSpPr>
          <p:cNvPr id="6" name="TextBox 5">
            <a:extLst>
              <a:ext uri="{FF2B5EF4-FFF2-40B4-BE49-F238E27FC236}">
                <a16:creationId xmlns:a16="http://schemas.microsoft.com/office/drawing/2014/main" id="{DC314E04-3C4F-0471-F525-A1D632E1DA90}"/>
              </a:ext>
            </a:extLst>
          </p:cNvPr>
          <p:cNvSpPr txBox="1"/>
          <p:nvPr/>
        </p:nvSpPr>
        <p:spPr>
          <a:xfrm>
            <a:off x="631986" y="1438711"/>
            <a:ext cx="6819947" cy="4396075"/>
          </a:xfrm>
          <a:prstGeom prst="rect">
            <a:avLst/>
          </a:prstGeom>
          <a:noFill/>
        </p:spPr>
        <p:txBody>
          <a:bodyPr wrap="square">
            <a:spAutoFit/>
          </a:bodyPr>
          <a:lstStyle/>
          <a:p>
            <a:pPr marL="342900" lvl="0" indent="-342900" algn="l">
              <a:lnSpc>
                <a:spcPct val="150000"/>
              </a:lnSpc>
              <a:spcBef>
                <a:spcPts val="600"/>
              </a:spcBef>
              <a:spcAft>
                <a:spcPts val="600"/>
              </a:spcAft>
              <a:buFont typeface="Arial" panose="020B0604020202020204" pitchFamily="34" charset="0"/>
              <a:buChar char="•"/>
            </a:pPr>
            <a:r>
              <a:rPr lang="en-GB" sz="1800" b="1" dirty="0">
                <a:solidFill>
                  <a:schemeClr val="tx1"/>
                </a:solidFill>
                <a:effectLst/>
                <a:latin typeface="Arial" panose="020B0604020202020204" pitchFamily="34" charset="0"/>
                <a:ea typeface="Calibri" panose="020F0502020204030204" pitchFamily="34" charset="0"/>
              </a:rPr>
              <a:t>S</a:t>
            </a:r>
            <a:r>
              <a:rPr lang="en-GB" sz="1800" dirty="0">
                <a:solidFill>
                  <a:schemeClr val="tx1"/>
                </a:solidFill>
                <a:effectLst/>
                <a:latin typeface="Arial" panose="020B0604020202020204" pitchFamily="34" charset="0"/>
                <a:ea typeface="Calibri" panose="020F0502020204030204" pitchFamily="34" charset="0"/>
              </a:rPr>
              <a:t>pecific – use action verbs. </a:t>
            </a:r>
          </a:p>
          <a:p>
            <a:pPr marL="342900" lvl="0" indent="-342900" algn="l">
              <a:lnSpc>
                <a:spcPct val="150000"/>
              </a:lnSpc>
              <a:spcBef>
                <a:spcPts val="600"/>
              </a:spcBef>
              <a:spcAft>
                <a:spcPts val="600"/>
              </a:spcAft>
              <a:buFont typeface="Arial" panose="020B0604020202020204" pitchFamily="34" charset="0"/>
              <a:buChar char="•"/>
            </a:pPr>
            <a:r>
              <a:rPr lang="en-GB" sz="1800" b="1" dirty="0">
                <a:solidFill>
                  <a:schemeClr val="tx1"/>
                </a:solidFill>
                <a:effectLst/>
                <a:latin typeface="Arial" panose="020B0604020202020204" pitchFamily="34" charset="0"/>
                <a:ea typeface="Calibri" panose="020F0502020204030204" pitchFamily="34" charset="0"/>
              </a:rPr>
              <a:t>M</a:t>
            </a:r>
            <a:r>
              <a:rPr lang="en-GB" sz="1800" dirty="0">
                <a:solidFill>
                  <a:schemeClr val="tx1"/>
                </a:solidFill>
                <a:effectLst/>
                <a:latin typeface="Arial" panose="020B0604020202020204" pitchFamily="34" charset="0"/>
                <a:ea typeface="Calibri" panose="020F0502020204030204" pitchFamily="34" charset="0"/>
              </a:rPr>
              <a:t>easurable – ensure targets can be measured, e.g. portions, BMI, waist circumference. </a:t>
            </a:r>
          </a:p>
          <a:p>
            <a:pPr marL="342900" lvl="0" indent="-342900" algn="l">
              <a:lnSpc>
                <a:spcPct val="150000"/>
              </a:lnSpc>
              <a:spcBef>
                <a:spcPts val="600"/>
              </a:spcBef>
              <a:spcAft>
                <a:spcPts val="600"/>
              </a:spcAft>
              <a:buFont typeface="Arial" panose="020B0604020202020204" pitchFamily="34" charset="0"/>
              <a:buChar char="•"/>
            </a:pPr>
            <a:r>
              <a:rPr lang="en-GB" sz="1800" b="1" dirty="0">
                <a:solidFill>
                  <a:schemeClr val="tx1"/>
                </a:solidFill>
                <a:effectLst/>
                <a:latin typeface="Arial" panose="020B0604020202020204" pitchFamily="34" charset="0"/>
                <a:ea typeface="Calibri" panose="020F0502020204030204" pitchFamily="34" charset="0"/>
              </a:rPr>
              <a:t>A</a:t>
            </a:r>
            <a:r>
              <a:rPr lang="en-GB" sz="1800" dirty="0">
                <a:solidFill>
                  <a:schemeClr val="tx1"/>
                </a:solidFill>
                <a:effectLst/>
                <a:latin typeface="Arial" panose="020B0604020202020204" pitchFamily="34" charset="0"/>
                <a:ea typeface="Calibri" panose="020F0502020204030204" pitchFamily="34" charset="0"/>
              </a:rPr>
              <a:t>chievable/agreed – ensure goals are realistic and that the individual can achieve them, and that they agree to work towards these.</a:t>
            </a:r>
          </a:p>
          <a:p>
            <a:pPr marL="342900" lvl="0" indent="-342900" algn="l">
              <a:lnSpc>
                <a:spcPct val="150000"/>
              </a:lnSpc>
              <a:spcBef>
                <a:spcPts val="600"/>
              </a:spcBef>
              <a:spcAft>
                <a:spcPts val="600"/>
              </a:spcAft>
              <a:buFont typeface="Arial" panose="020B0604020202020204" pitchFamily="34" charset="0"/>
              <a:buChar char="•"/>
            </a:pPr>
            <a:r>
              <a:rPr lang="en-GB" sz="1800" b="1" dirty="0">
                <a:solidFill>
                  <a:schemeClr val="tx1"/>
                </a:solidFill>
                <a:effectLst/>
                <a:latin typeface="Arial" panose="020B0604020202020204" pitchFamily="34" charset="0"/>
                <a:ea typeface="Calibri" panose="020F0502020204030204" pitchFamily="34" charset="0"/>
              </a:rPr>
              <a:t>R</a:t>
            </a:r>
            <a:r>
              <a:rPr lang="en-GB" sz="1800" dirty="0">
                <a:solidFill>
                  <a:schemeClr val="tx1"/>
                </a:solidFill>
                <a:effectLst/>
                <a:latin typeface="Arial" panose="020B0604020202020204" pitchFamily="34" charset="0"/>
                <a:ea typeface="Calibri" panose="020F0502020204030204" pitchFamily="34" charset="0"/>
              </a:rPr>
              <a:t>elevant – ensure the goals relate to the individual’s objectives. </a:t>
            </a:r>
          </a:p>
          <a:p>
            <a:pPr marL="342900" lvl="0" indent="-342900" algn="l">
              <a:lnSpc>
                <a:spcPct val="150000"/>
              </a:lnSpc>
              <a:spcBef>
                <a:spcPts val="600"/>
              </a:spcBef>
              <a:spcAft>
                <a:spcPts val="600"/>
              </a:spcAft>
              <a:buFont typeface="Arial" panose="020B0604020202020204" pitchFamily="34" charset="0"/>
              <a:buChar char="•"/>
            </a:pPr>
            <a:r>
              <a:rPr lang="en-GB" sz="1800" b="1" dirty="0">
                <a:solidFill>
                  <a:schemeClr val="tx1"/>
                </a:solidFill>
                <a:effectLst/>
                <a:latin typeface="Arial" panose="020B0604020202020204" pitchFamily="34" charset="0"/>
                <a:ea typeface="Calibri" panose="020F0502020204030204" pitchFamily="34" charset="0"/>
              </a:rPr>
              <a:t>T</a:t>
            </a:r>
            <a:r>
              <a:rPr lang="en-GB" sz="1800" dirty="0">
                <a:solidFill>
                  <a:schemeClr val="tx1"/>
                </a:solidFill>
                <a:effectLst/>
                <a:latin typeface="Arial" panose="020B0604020202020204" pitchFamily="34" charset="0"/>
                <a:ea typeface="Calibri" panose="020F0502020204030204" pitchFamily="34" charset="0"/>
              </a:rPr>
              <a:t>ime framed – state a date for the target to be completed. </a:t>
            </a:r>
          </a:p>
        </p:txBody>
      </p:sp>
      <p:pic>
        <p:nvPicPr>
          <p:cNvPr id="3" name="Picture 2" descr="A puzzle pieces with text&#10;&#10;Description automatically generated">
            <a:extLst>
              <a:ext uri="{FF2B5EF4-FFF2-40B4-BE49-F238E27FC236}">
                <a16:creationId xmlns:a16="http://schemas.microsoft.com/office/drawing/2014/main" id="{BA02B274-5C8D-2FB4-8459-9A0C5759EE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9183" y="1115005"/>
            <a:ext cx="4982817" cy="4982817"/>
          </a:xfrm>
          <a:prstGeom prst="rect">
            <a:avLst/>
          </a:prstGeom>
        </p:spPr>
      </p:pic>
    </p:spTree>
    <p:custDataLst>
      <p:tags r:id="rId1"/>
    </p:custDataLst>
    <p:extLst>
      <p:ext uri="{BB962C8B-B14F-4D97-AF65-F5344CB8AC3E}">
        <p14:creationId xmlns:p14="http://schemas.microsoft.com/office/powerpoint/2010/main" val="13035950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1849D1-64A9-2A65-3965-565F916214EB}"/>
              </a:ext>
            </a:extLst>
          </p:cNvPr>
          <p:cNvSpPr>
            <a:spLocks noGrp="1"/>
          </p:cNvSpPr>
          <p:nvPr>
            <p:ph type="body" sz="quarter" idx="11"/>
          </p:nvPr>
        </p:nvSpPr>
        <p:spPr/>
        <p:txBody>
          <a:bodyPr/>
          <a:lstStyle/>
          <a:p>
            <a:r>
              <a:rPr lang="en-GB" dirty="0"/>
              <a:t>Goal setting questions </a:t>
            </a:r>
          </a:p>
        </p:txBody>
      </p:sp>
      <p:sp>
        <p:nvSpPr>
          <p:cNvPr id="5" name="TextBox 4">
            <a:extLst>
              <a:ext uri="{FF2B5EF4-FFF2-40B4-BE49-F238E27FC236}">
                <a16:creationId xmlns:a16="http://schemas.microsoft.com/office/drawing/2014/main" id="{02D1DAC8-184A-C957-94D1-DC37BB2EC7B8}"/>
              </a:ext>
            </a:extLst>
          </p:cNvPr>
          <p:cNvSpPr txBox="1"/>
          <p:nvPr/>
        </p:nvSpPr>
        <p:spPr>
          <a:xfrm>
            <a:off x="701749" y="1785566"/>
            <a:ext cx="6097656" cy="2666371"/>
          </a:xfrm>
          <a:prstGeom prst="rect">
            <a:avLst/>
          </a:prstGeom>
          <a:noFill/>
        </p:spPr>
        <p:txBody>
          <a:bodyPr wrap="square">
            <a:spAutoFit/>
          </a:bodyPr>
          <a:lstStyle/>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What would you like to achieve?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When would you like to achieve this?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Who could help you to achieve this?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What support may you need?</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Why is this important?</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How will you know when you have achieved it?</a:t>
            </a:r>
          </a:p>
        </p:txBody>
      </p:sp>
    </p:spTree>
    <p:custDataLst>
      <p:tags r:id="rId1"/>
    </p:custDataLst>
    <p:extLst>
      <p:ext uri="{BB962C8B-B14F-4D97-AF65-F5344CB8AC3E}">
        <p14:creationId xmlns:p14="http://schemas.microsoft.com/office/powerpoint/2010/main" val="40702051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D874A-8873-B442-3B38-8C76E3CE4E0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03D940-B829-AD78-74D6-73C04CF5B6A6}"/>
              </a:ext>
            </a:extLst>
          </p:cNvPr>
          <p:cNvSpPr>
            <a:spLocks noGrp="1"/>
          </p:cNvSpPr>
          <p:nvPr>
            <p:ph type="body" sz="quarter" idx="11"/>
          </p:nvPr>
        </p:nvSpPr>
        <p:spPr>
          <a:xfrm>
            <a:off x="701749" y="760178"/>
            <a:ext cx="8285497" cy="790327"/>
          </a:xfrm>
        </p:spPr>
        <p:txBody>
          <a:bodyPr/>
          <a:lstStyle/>
          <a:p>
            <a:r>
              <a:rPr lang="en-GB" dirty="0">
                <a:latin typeface="Arial" panose="020B0604020202020204" pitchFamily="34" charset="0"/>
                <a:cs typeface="Arial" panose="020B0604020202020204" pitchFamily="34" charset="0"/>
              </a:rPr>
              <a:t>Other motivational strategies</a:t>
            </a:r>
          </a:p>
        </p:txBody>
      </p:sp>
      <p:sp>
        <p:nvSpPr>
          <p:cNvPr id="6" name="TextBox 5">
            <a:extLst>
              <a:ext uri="{FF2B5EF4-FFF2-40B4-BE49-F238E27FC236}">
                <a16:creationId xmlns:a16="http://schemas.microsoft.com/office/drawing/2014/main" id="{EAE7F400-CC40-5832-72CD-A3A41F5E41BB}"/>
              </a:ext>
            </a:extLst>
          </p:cNvPr>
          <p:cNvSpPr txBox="1"/>
          <p:nvPr/>
        </p:nvSpPr>
        <p:spPr>
          <a:xfrm>
            <a:off x="627685" y="1550505"/>
            <a:ext cx="10357191" cy="2207784"/>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Praise and encouragement. </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Track progress, e.g. could be review and checks or could be using devices like apps. </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Affirmative statements – accentuate the positive.</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Rewards. </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Preparation for relapse support strategies.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6AE39CAF-0C46-4C56-3C35-0547860C1F76}"/>
              </a:ext>
            </a:extLst>
          </p:cNvPr>
          <p:cNvSpPr/>
          <p:nvPr/>
        </p:nvSpPr>
        <p:spPr>
          <a:xfrm>
            <a:off x="2468642" y="4721087"/>
            <a:ext cx="7510245" cy="1272209"/>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What are examples of rewards?</a:t>
            </a:r>
          </a:p>
          <a:p>
            <a:pPr algn="ctr"/>
            <a:r>
              <a:rPr lang="en-GB" dirty="0">
                <a:latin typeface="Arial" panose="020B0604020202020204" pitchFamily="34" charset="0"/>
                <a:cs typeface="Arial" panose="020B0604020202020204" pitchFamily="34" charset="0"/>
              </a:rPr>
              <a:t>How do this build motivation? </a:t>
            </a:r>
          </a:p>
        </p:txBody>
      </p:sp>
    </p:spTree>
    <p:custDataLst>
      <p:tags r:id="rId1"/>
    </p:custDataLst>
    <p:extLst>
      <p:ext uri="{BB962C8B-B14F-4D97-AF65-F5344CB8AC3E}">
        <p14:creationId xmlns:p14="http://schemas.microsoft.com/office/powerpoint/2010/main" val="2265444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8D9BD-921A-A432-1F28-75B1AD988AC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A9062C6-6EC7-FAC0-73C1-5FFF1D2C8823}"/>
              </a:ext>
            </a:extLst>
          </p:cNvPr>
          <p:cNvSpPr>
            <a:spLocks noGrp="1"/>
          </p:cNvSpPr>
          <p:nvPr>
            <p:ph type="body" sz="quarter" idx="11"/>
          </p:nvPr>
        </p:nvSpPr>
        <p:spPr>
          <a:xfrm>
            <a:off x="701749" y="760178"/>
            <a:ext cx="8285497" cy="790327"/>
          </a:xfrm>
        </p:spPr>
        <p:txBody>
          <a:bodyPr/>
          <a:lstStyle/>
          <a:p>
            <a:r>
              <a:rPr lang="en-GB" dirty="0">
                <a:latin typeface="Arial" panose="020B0604020202020204" pitchFamily="34" charset="0"/>
                <a:cs typeface="Arial" panose="020B0604020202020204" pitchFamily="34" charset="0"/>
              </a:rPr>
              <a:t>Overview of strategies</a:t>
            </a:r>
          </a:p>
        </p:txBody>
      </p:sp>
      <p:sp>
        <p:nvSpPr>
          <p:cNvPr id="6" name="TextBox 5">
            <a:extLst>
              <a:ext uri="{FF2B5EF4-FFF2-40B4-BE49-F238E27FC236}">
                <a16:creationId xmlns:a16="http://schemas.microsoft.com/office/drawing/2014/main" id="{8A11020C-9C14-5366-6A55-19312A8DCE24}"/>
              </a:ext>
            </a:extLst>
          </p:cNvPr>
          <p:cNvSpPr txBox="1"/>
          <p:nvPr/>
        </p:nvSpPr>
        <p:spPr>
          <a:xfrm>
            <a:off x="701749" y="1403563"/>
            <a:ext cx="10943599" cy="4805418"/>
          </a:xfrm>
          <a:prstGeom prst="rect">
            <a:avLst/>
          </a:prstGeom>
          <a:noFill/>
        </p:spPr>
        <p:txBody>
          <a:bodyPr wrap="square">
            <a:spAutoFit/>
          </a:bodyPr>
          <a:lstStyle/>
          <a:p>
            <a:pPr>
              <a:lnSpc>
                <a:spcPct val="110000"/>
              </a:lnSpc>
              <a:spcBef>
                <a:spcPts val="600"/>
              </a:spcBef>
              <a:spcAft>
                <a:spcPts val="600"/>
              </a:spcAft>
            </a:pPr>
            <a:r>
              <a:rPr lang="en-GB" sz="18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In early stages of the change process</a:t>
            </a:r>
            <a:r>
              <a:rPr lang="en-GB" dirty="0">
                <a:solidFill>
                  <a:srgbClr val="0070C0"/>
                </a:solidFill>
                <a:latin typeface="Arial" panose="020B0604020202020204" pitchFamily="34" charset="0"/>
                <a:ea typeface="Calibri" panose="020F0502020204030204" pitchFamily="34" charset="0"/>
                <a:cs typeface="Times New Roman" panose="02020603050405020304" pitchFamily="18" charset="0"/>
              </a:rPr>
              <a:t> </a:t>
            </a:r>
            <a:r>
              <a:rPr lang="en-GB" dirty="0">
                <a:latin typeface="Arial" panose="020B0604020202020204" pitchFamily="34" charset="0"/>
                <a:ea typeface="Calibri" panose="020F0502020204030204" pitchFamily="34" charset="0"/>
                <a:cs typeface="Times New Roman" panose="02020603050405020304" pitchFamily="18" charset="0"/>
              </a:rPr>
              <a:t>- </a:t>
            </a:r>
            <a:r>
              <a:rPr lang="en-GB" sz="1800" b="1" dirty="0">
                <a:effectLst/>
                <a:latin typeface="Arial" panose="020B0604020202020204" pitchFamily="34" charset="0"/>
                <a:ea typeface="Calibri" panose="020F0502020204030204" pitchFamily="34" charset="0"/>
                <a:cs typeface="Times New Roman" panose="02020603050405020304" pitchFamily="18" charset="0"/>
              </a:rPr>
              <a:t>reframe thinking </a:t>
            </a:r>
            <a:r>
              <a:rPr lang="en-GB" sz="1800" dirty="0">
                <a:effectLst/>
                <a:latin typeface="Arial" panose="020B0604020202020204" pitchFamily="34" charset="0"/>
                <a:ea typeface="Calibri" panose="020F0502020204030204" pitchFamily="34" charset="0"/>
                <a:cs typeface="Times New Roman" panose="02020603050405020304" pitchFamily="18" charset="0"/>
              </a:rPr>
              <a:t>and remove barriers and obstacles (including their own limiting beliefs).  </a:t>
            </a:r>
          </a:p>
          <a:p>
            <a:pPr>
              <a:lnSpc>
                <a:spcPct val="110000"/>
              </a:lnSpc>
              <a:spcBef>
                <a:spcPts val="600"/>
              </a:spcBef>
              <a:spcAft>
                <a:spcPts val="600"/>
              </a:spcAft>
            </a:pPr>
            <a:r>
              <a:rPr lang="en-GB" dirty="0">
                <a:solidFill>
                  <a:srgbClr val="0070C0"/>
                </a:solidFill>
                <a:latin typeface="Arial" panose="020B0604020202020204" pitchFamily="34" charset="0"/>
                <a:ea typeface="Calibri" panose="020F0502020204030204" pitchFamily="34" charset="0"/>
                <a:cs typeface="Times New Roman" panose="02020603050405020304" pitchFamily="18" charset="0"/>
              </a:rPr>
              <a:t>When a decision to change is made </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r>
              <a:rPr lang="en-GB" sz="1800" b="1" dirty="0">
                <a:effectLst/>
                <a:latin typeface="Arial" panose="020B0604020202020204" pitchFamily="34" charset="0"/>
                <a:ea typeface="Calibri" panose="020F0502020204030204" pitchFamily="34" charset="0"/>
                <a:cs typeface="Times New Roman" panose="02020603050405020304" pitchFamily="18" charset="0"/>
              </a:rPr>
              <a:t>support action </a:t>
            </a:r>
            <a:r>
              <a:rPr lang="en-GB" sz="1800" dirty="0">
                <a:effectLst/>
                <a:latin typeface="Arial" panose="020B0604020202020204" pitchFamily="34" charset="0"/>
                <a:ea typeface="Calibri" panose="020F0502020204030204" pitchFamily="34" charset="0"/>
                <a:cs typeface="Times New Roman" panose="02020603050405020304" pitchFamily="18" charset="0"/>
              </a:rPr>
              <a:t>for behaviour change. </a:t>
            </a:r>
          </a:p>
          <a:p>
            <a:pPr>
              <a:lnSpc>
                <a:spcPct val="110000"/>
              </a:lnSpc>
              <a:spcBef>
                <a:spcPts val="600"/>
              </a:spcBef>
              <a:spcAft>
                <a:spcPts val="600"/>
              </a:spcAft>
            </a:pPr>
            <a:r>
              <a:rPr lang="en-GB" b="1" dirty="0">
                <a:solidFill>
                  <a:srgbClr val="0070C0"/>
                </a:solidFill>
                <a:latin typeface="Arial" panose="020B0604020202020204" pitchFamily="34" charset="0"/>
                <a:ea typeface="Calibri" panose="020F0502020204030204" pitchFamily="34" charset="0"/>
                <a:cs typeface="Times New Roman" panose="02020603050405020304" pitchFamily="18" charset="0"/>
              </a:rPr>
              <a:t>Strategies:</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Share information – leaflets, conversations </a:t>
            </a:r>
          </a:p>
          <a:p>
            <a:pPr marL="285750" indent="-28575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Decisional balance </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Likert Scales</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Goal setting</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Reviews </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Rewards </a:t>
            </a:r>
          </a:p>
          <a:p>
            <a:pPr marL="285750" indent="-28575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cs typeface="Times New Roman" panose="02020603050405020304" pitchFamily="18" charset="0"/>
              </a:rPr>
              <a:t>Relapse support strategies.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4892583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59C82D-3AB4-DE56-E3C8-9EB0DE0A77F5}"/>
              </a:ext>
            </a:extLst>
          </p:cNvPr>
          <p:cNvSpPr>
            <a:spLocks noGrp="1"/>
          </p:cNvSpPr>
          <p:nvPr>
            <p:ph type="body" sz="quarter" idx="11"/>
          </p:nvPr>
        </p:nvSpPr>
        <p:spPr/>
        <p:txBody>
          <a:bodyPr/>
          <a:lstStyle/>
          <a:p>
            <a:r>
              <a:rPr lang="en-GB" dirty="0"/>
              <a:t>Social support systems</a:t>
            </a:r>
          </a:p>
        </p:txBody>
      </p:sp>
      <p:sp>
        <p:nvSpPr>
          <p:cNvPr id="5" name="TextBox 4">
            <a:extLst>
              <a:ext uri="{FF2B5EF4-FFF2-40B4-BE49-F238E27FC236}">
                <a16:creationId xmlns:a16="http://schemas.microsoft.com/office/drawing/2014/main" id="{B3FA6C5F-B622-6AE7-FB47-5B49762BEAC2}"/>
              </a:ext>
            </a:extLst>
          </p:cNvPr>
          <p:cNvSpPr txBox="1"/>
          <p:nvPr/>
        </p:nvSpPr>
        <p:spPr>
          <a:xfrm>
            <a:off x="633318" y="1690576"/>
            <a:ext cx="11132441" cy="2745367"/>
          </a:xfrm>
          <a:prstGeom prst="rect">
            <a:avLst/>
          </a:prstGeom>
          <a:noFill/>
        </p:spPr>
        <p:txBody>
          <a:bodyPr wrap="square">
            <a:spAutoFit/>
          </a:bodyPr>
          <a:lstStyle/>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Engaging social support can provide an extrinsic source of motivation.</a:t>
            </a:r>
          </a:p>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Sources of support may include:</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family members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friends </a:t>
            </a:r>
          </a:p>
          <a:p>
            <a:pPr marL="342900" lvl="0" indent="-34290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Other athletes, team members, sports coaches etc</a:t>
            </a:r>
            <a:endParaRPr lang="en-GB" sz="1800" dirty="0">
              <a:effectLst/>
              <a:latin typeface="Arial" panose="020B0604020202020204" pitchFamily="34" charset="0"/>
              <a:ea typeface="Calibri" panose="020F0502020204030204" pitchFamily="34" charset="0"/>
            </a:endParaRP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buddy systems (if others have similar goals). </a:t>
            </a:r>
          </a:p>
        </p:txBody>
      </p:sp>
    </p:spTree>
    <p:custDataLst>
      <p:tags r:id="rId1"/>
    </p:custDataLst>
    <p:extLst>
      <p:ext uri="{BB962C8B-B14F-4D97-AF65-F5344CB8AC3E}">
        <p14:creationId xmlns:p14="http://schemas.microsoft.com/office/powerpoint/2010/main" val="3667126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DCAA8-F22D-DFFE-BF76-D4A5E2C23A7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842BCB-70B4-4C3B-16C5-5027827AE133}"/>
              </a:ext>
            </a:extLst>
          </p:cNvPr>
          <p:cNvSpPr>
            <a:spLocks noGrp="1"/>
          </p:cNvSpPr>
          <p:nvPr>
            <p:ph type="body" sz="quarter" idx="11"/>
          </p:nvPr>
        </p:nvSpPr>
        <p:spPr/>
        <p:txBody>
          <a:bodyPr/>
          <a:lstStyle/>
          <a:p>
            <a:r>
              <a:rPr lang="en-GB" dirty="0"/>
              <a:t>Rewards and incentives </a:t>
            </a:r>
          </a:p>
        </p:txBody>
      </p:sp>
      <p:sp>
        <p:nvSpPr>
          <p:cNvPr id="5" name="TextBox 4">
            <a:extLst>
              <a:ext uri="{FF2B5EF4-FFF2-40B4-BE49-F238E27FC236}">
                <a16:creationId xmlns:a16="http://schemas.microsoft.com/office/drawing/2014/main" id="{942BC463-E2CC-D137-CA17-69F8FE2D19D6}"/>
              </a:ext>
            </a:extLst>
          </p:cNvPr>
          <p:cNvSpPr txBox="1"/>
          <p:nvPr/>
        </p:nvSpPr>
        <p:spPr>
          <a:xfrm>
            <a:off x="641864" y="1690576"/>
            <a:ext cx="11132441" cy="1766509"/>
          </a:xfrm>
          <a:prstGeom prst="rect">
            <a:avLst/>
          </a:prstGeom>
          <a:noFill/>
        </p:spPr>
        <p:txBody>
          <a:bodyPr wrap="square">
            <a:spAutoFit/>
          </a:bodyPr>
          <a:lstStyle/>
          <a:p>
            <a:pPr>
              <a:lnSpc>
                <a:spcPct val="107000"/>
              </a:lnSpc>
              <a:spcAft>
                <a:spcPts val="8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Rewards and incentives are another source of external motivation:</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Progress reviews to affirm how they have improved.</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External rewards, such as prizes or treats for achieving a certain goal.</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Internal rewards, such as the ‘feel-good’ factor for achieving goals.</a:t>
            </a:r>
          </a:p>
        </p:txBody>
      </p:sp>
    </p:spTree>
    <p:custDataLst>
      <p:tags r:id="rId1"/>
    </p:custDataLst>
    <p:extLst>
      <p:ext uri="{BB962C8B-B14F-4D97-AF65-F5344CB8AC3E}">
        <p14:creationId xmlns:p14="http://schemas.microsoft.com/office/powerpoint/2010/main" val="28703082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BEF2A7-79D1-A9A8-3920-AF7F5CFB76AE}"/>
              </a:ext>
            </a:extLst>
          </p:cNvPr>
          <p:cNvSpPr>
            <a:spLocks noGrp="1"/>
          </p:cNvSpPr>
          <p:nvPr>
            <p:ph type="body" sz="quarter" idx="11"/>
          </p:nvPr>
        </p:nvSpPr>
        <p:spPr/>
        <p:txBody>
          <a:bodyPr/>
          <a:lstStyle/>
          <a:p>
            <a:r>
              <a:rPr lang="en-GB" dirty="0">
                <a:latin typeface="Arial" panose="020B0604020202020204" pitchFamily="34" charset="0"/>
                <a:cs typeface="Arial" panose="020B0604020202020204" pitchFamily="34" charset="0"/>
              </a:rPr>
              <a:t>Termination, lapse or relapse </a:t>
            </a:r>
          </a:p>
          <a:p>
            <a:endParaRPr lang="en-GB" dirty="0"/>
          </a:p>
        </p:txBody>
      </p:sp>
      <p:sp>
        <p:nvSpPr>
          <p:cNvPr id="3" name="Content Placeholder 2">
            <a:extLst>
              <a:ext uri="{FF2B5EF4-FFF2-40B4-BE49-F238E27FC236}">
                <a16:creationId xmlns:a16="http://schemas.microsoft.com/office/drawing/2014/main" id="{82B6DD1A-200B-8CAE-B02E-8C9DE05CD8C6}"/>
              </a:ext>
            </a:extLst>
          </p:cNvPr>
          <p:cNvSpPr>
            <a:spLocks noGrp="1"/>
          </p:cNvSpPr>
          <p:nvPr>
            <p:ph sz="quarter" idx="15"/>
          </p:nvPr>
        </p:nvSpPr>
        <p:spPr>
          <a:xfrm>
            <a:off x="701749" y="900085"/>
            <a:ext cx="6066182" cy="4218608"/>
          </a:xfrm>
        </p:spPr>
        <p:txBody>
          <a:bodyPr>
            <a:normAutofit/>
          </a:bodyPr>
          <a:lstStyle/>
          <a:p>
            <a:pPr lvl="0" algn="l">
              <a:lnSpc>
                <a:spcPct val="110000"/>
              </a:lnSpc>
              <a:spcBef>
                <a:spcPts val="600"/>
              </a:spcBef>
              <a:spcAft>
                <a:spcPts val="600"/>
              </a:spcAft>
            </a:pPr>
            <a:r>
              <a:rPr lang="en-GB" sz="1800" b="1" dirty="0">
                <a:solidFill>
                  <a:schemeClr val="tx1"/>
                </a:solidFill>
                <a:effectLst/>
                <a:latin typeface="Arial" panose="020B0604020202020204" pitchFamily="34" charset="0"/>
                <a:ea typeface="Calibri" panose="020F0502020204030204" pitchFamily="34" charset="0"/>
              </a:rPr>
              <a:t>Termination</a:t>
            </a:r>
            <a:r>
              <a:rPr lang="en-GB" sz="1800" dirty="0">
                <a:solidFill>
                  <a:schemeClr val="tx1"/>
                </a:solidFill>
                <a:effectLst/>
                <a:latin typeface="Arial" panose="020B0604020202020204" pitchFamily="34" charset="0"/>
                <a:ea typeface="Calibri" panose="020F0502020204030204" pitchFamily="34" charset="0"/>
              </a:rPr>
              <a:t> </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permanently </a:t>
            </a:r>
            <a:r>
              <a:rPr lang="en-GB" sz="1800" dirty="0">
                <a:solidFill>
                  <a:schemeClr val="tx1"/>
                </a:solidFill>
                <a:latin typeface="Arial" panose="020B0604020202020204" pitchFamily="34" charset="0"/>
                <a:ea typeface="Calibri" panose="020F0502020204030204" pitchFamily="34" charset="0"/>
              </a:rPr>
              <a:t>left cycle – behaviour has changed.</a:t>
            </a:r>
          </a:p>
          <a:p>
            <a:pPr lvl="0" algn="l">
              <a:lnSpc>
                <a:spcPct val="110000"/>
              </a:lnSpc>
              <a:spcBef>
                <a:spcPts val="600"/>
              </a:spcBef>
              <a:spcAft>
                <a:spcPts val="600"/>
              </a:spcAft>
            </a:pPr>
            <a:r>
              <a:rPr lang="en-GB" sz="1800" b="1" dirty="0">
                <a:solidFill>
                  <a:schemeClr val="tx1"/>
                </a:solidFill>
                <a:effectLst/>
                <a:latin typeface="Arial" panose="020B0604020202020204" pitchFamily="34" charset="0"/>
                <a:ea typeface="Calibri" panose="020F0502020204030204" pitchFamily="34" charset="0"/>
              </a:rPr>
              <a:t>Relapse or lapse </a:t>
            </a:r>
            <a:endParaRPr lang="en-GB" sz="1800" b="1" dirty="0">
              <a:solidFill>
                <a:schemeClr val="tx1"/>
              </a:solidFill>
              <a:latin typeface="Arial" panose="020B0604020202020204" pitchFamily="34" charset="0"/>
              <a:ea typeface="Calibri" panose="020F0502020204030204" pitchFamily="34" charset="0"/>
            </a:endParaRP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returned to old behaviour and left the cycle. </a:t>
            </a:r>
          </a:p>
          <a:p>
            <a:pPr marL="285750" lvl="0" indent="-285750" algn="l">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can happen at any of the previous stages. </a:t>
            </a:r>
          </a:p>
          <a:p>
            <a:pPr lvl="1">
              <a:lnSpc>
                <a:spcPct val="110000"/>
              </a:lnSpc>
              <a:spcBef>
                <a:spcPts val="600"/>
              </a:spcBef>
              <a:spcAft>
                <a:spcPts val="600"/>
              </a:spcAft>
              <a:buFont typeface="Wingdings" panose="05000000000000000000" pitchFamily="2"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A </a:t>
            </a:r>
            <a:r>
              <a:rPr lang="en-GB" sz="1800" b="1" dirty="0">
                <a:effectLst/>
                <a:latin typeface="Arial" panose="020B0604020202020204" pitchFamily="34" charset="0"/>
                <a:ea typeface="Calibri" panose="020F0502020204030204" pitchFamily="34" charset="0"/>
                <a:cs typeface="Times New Roman" panose="02020603050405020304" pitchFamily="18" charset="0"/>
              </a:rPr>
              <a:t>lapse</a:t>
            </a:r>
            <a:r>
              <a:rPr lang="en-GB" sz="1800" dirty="0">
                <a:effectLst/>
                <a:latin typeface="Arial" panose="020B0604020202020204" pitchFamily="34" charset="0"/>
                <a:ea typeface="Calibri" panose="020F0502020204030204" pitchFamily="34" charset="0"/>
                <a:cs typeface="Times New Roman" panose="02020603050405020304" pitchFamily="18" charset="0"/>
              </a:rPr>
              <a:t> is a short-term setback</a:t>
            </a:r>
          </a:p>
          <a:p>
            <a:pPr lvl="1">
              <a:lnSpc>
                <a:spcPct val="110000"/>
              </a:lnSpc>
              <a:spcBef>
                <a:spcPts val="600"/>
              </a:spcBef>
              <a:spcAft>
                <a:spcPts val="600"/>
              </a:spcAft>
              <a:buFont typeface="Wingdings" panose="05000000000000000000" pitchFamily="2"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A </a:t>
            </a:r>
            <a:r>
              <a:rPr lang="en-GB" sz="1800" b="1" dirty="0">
                <a:effectLst/>
                <a:latin typeface="Arial" panose="020B0604020202020204" pitchFamily="34" charset="0"/>
                <a:ea typeface="Calibri" panose="020F0502020204030204" pitchFamily="34" charset="0"/>
                <a:cs typeface="Times New Roman" panose="02020603050405020304" pitchFamily="18" charset="0"/>
              </a:rPr>
              <a:t>relapse</a:t>
            </a:r>
            <a:r>
              <a:rPr lang="en-GB" sz="1800" dirty="0">
                <a:effectLst/>
                <a:latin typeface="Arial" panose="020B0604020202020204" pitchFamily="34" charset="0"/>
                <a:ea typeface="Calibri" panose="020F0502020204030204" pitchFamily="34" charset="0"/>
                <a:cs typeface="Times New Roman" panose="02020603050405020304" pitchFamily="18" charset="0"/>
              </a:rPr>
              <a:t> is a more challenging setback</a:t>
            </a:r>
            <a:endParaRPr lang="en-GB" sz="1800" dirty="0"/>
          </a:p>
        </p:txBody>
      </p:sp>
      <p:sp>
        <p:nvSpPr>
          <p:cNvPr id="4" name="Oval 3">
            <a:extLst>
              <a:ext uri="{FF2B5EF4-FFF2-40B4-BE49-F238E27FC236}">
                <a16:creationId xmlns:a16="http://schemas.microsoft.com/office/drawing/2014/main" id="{3DA4582F-AEE5-BB61-DEB5-C92556B15AE4}"/>
              </a:ext>
            </a:extLst>
          </p:cNvPr>
          <p:cNvSpPr/>
          <p:nvPr/>
        </p:nvSpPr>
        <p:spPr>
          <a:xfrm>
            <a:off x="7285383" y="1444075"/>
            <a:ext cx="4393095" cy="3932996"/>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Pair task:</a:t>
            </a:r>
          </a:p>
          <a:p>
            <a:pPr algn="ctr"/>
            <a:endParaRPr lang="en-GB" dirty="0">
              <a:latin typeface="Arial" panose="020B0604020202020204" pitchFamily="34" charset="0"/>
              <a:cs typeface="Arial" panose="020B0604020202020204" pitchFamily="34" charset="0"/>
            </a:endParaRPr>
          </a:p>
          <a:p>
            <a:pPr algn="ctr"/>
            <a:r>
              <a:rPr lang="en-GB" dirty="0">
                <a:latin typeface="Arial" panose="020B0604020202020204" pitchFamily="34" charset="0"/>
                <a:cs typeface="Arial" panose="020B0604020202020204" pitchFamily="34" charset="0"/>
              </a:rPr>
              <a:t>What are some examples of lapse and relapse? </a:t>
            </a:r>
          </a:p>
          <a:p>
            <a:pPr algn="ctr"/>
            <a:endParaRPr lang="en-GB" dirty="0">
              <a:latin typeface="Arial" panose="020B0604020202020204" pitchFamily="34" charset="0"/>
              <a:cs typeface="Arial" panose="020B0604020202020204" pitchFamily="34" charset="0"/>
            </a:endParaRPr>
          </a:p>
          <a:p>
            <a:pPr algn="ctr"/>
            <a:r>
              <a:rPr lang="en-GB" dirty="0">
                <a:latin typeface="Arial" panose="020B0604020202020204" pitchFamily="34" charset="0"/>
                <a:cs typeface="Arial" panose="020B0604020202020204" pitchFamily="34" charset="0"/>
              </a:rPr>
              <a:t>How would you support someone? </a:t>
            </a:r>
          </a:p>
        </p:txBody>
      </p:sp>
    </p:spTree>
    <p:custDataLst>
      <p:tags r:id="rId1"/>
    </p:custDataLst>
    <p:extLst>
      <p:ext uri="{BB962C8B-B14F-4D97-AF65-F5344CB8AC3E}">
        <p14:creationId xmlns:p14="http://schemas.microsoft.com/office/powerpoint/2010/main" val="28554929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992F14-6136-AF06-2230-192DFB5288E9}"/>
              </a:ext>
            </a:extLst>
          </p:cNvPr>
          <p:cNvSpPr>
            <a:spLocks noGrp="1"/>
          </p:cNvSpPr>
          <p:nvPr>
            <p:ph type="body" sz="quarter" idx="11"/>
          </p:nvPr>
        </p:nvSpPr>
        <p:spPr>
          <a:xfrm>
            <a:off x="718841" y="857520"/>
            <a:ext cx="8285497" cy="790327"/>
          </a:xfrm>
        </p:spPr>
        <p:txBody>
          <a:bodyPr/>
          <a:lstStyle/>
          <a:p>
            <a:r>
              <a:rPr lang="en-GB" dirty="0"/>
              <a:t>Planning for lapse or relapse </a:t>
            </a:r>
          </a:p>
        </p:txBody>
      </p:sp>
      <p:sp>
        <p:nvSpPr>
          <p:cNvPr id="5" name="TextBox 4">
            <a:extLst>
              <a:ext uri="{FF2B5EF4-FFF2-40B4-BE49-F238E27FC236}">
                <a16:creationId xmlns:a16="http://schemas.microsoft.com/office/drawing/2014/main" id="{2A4CFC29-1337-9C26-D7D0-93B35F4FC847}"/>
              </a:ext>
            </a:extLst>
          </p:cNvPr>
          <p:cNvSpPr txBox="1"/>
          <p:nvPr/>
        </p:nvSpPr>
        <p:spPr>
          <a:xfrm>
            <a:off x="628511" y="1647847"/>
            <a:ext cx="10368998" cy="2438232"/>
          </a:xfrm>
          <a:prstGeom prst="rect">
            <a:avLst/>
          </a:prstGeom>
          <a:noFill/>
        </p:spPr>
        <p:txBody>
          <a:bodyPr wrap="square">
            <a:spAutoFit/>
          </a:bodyPr>
          <a:lstStyle/>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Lapse and relapse are part of the change process that many people will experience. </a:t>
            </a: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t>
            </a:r>
            <a:r>
              <a:rPr lang="en-GB" dirty="0">
                <a:latin typeface="Arial" panose="020B0604020202020204" pitchFamily="34" charset="0"/>
                <a:ea typeface="Calibri" panose="020F0502020204030204" pitchFamily="34" charset="0"/>
              </a:rPr>
              <a:t>N</a:t>
            </a:r>
            <a:r>
              <a:rPr lang="en-GB" sz="1800" dirty="0">
                <a:effectLst/>
                <a:latin typeface="Arial" panose="020B0604020202020204" pitchFamily="34" charset="0"/>
                <a:ea typeface="Calibri" panose="020F0502020204030204" pitchFamily="34" charset="0"/>
              </a:rPr>
              <a:t>ormalise’ and discuss during the consultation process.</a:t>
            </a:r>
            <a:endParaRPr lang="en-GB" dirty="0">
              <a:latin typeface="Arial" panose="020B0604020202020204" pitchFamily="34" charset="0"/>
              <a:ea typeface="Calibri" panose="020F0502020204030204" pitchFamily="34" charset="0"/>
            </a:endParaRP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Opportunities for the person to learn about themselves. </a:t>
            </a:r>
          </a:p>
          <a:p>
            <a:pPr marL="285750" indent="-285750">
              <a:lnSpc>
                <a:spcPct val="115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C</a:t>
            </a:r>
            <a:r>
              <a:rPr lang="en-GB" sz="1800" dirty="0">
                <a:effectLst/>
                <a:latin typeface="Arial" panose="020B0604020202020204" pitchFamily="34" charset="0"/>
                <a:ea typeface="Calibri" panose="020F0502020204030204" pitchFamily="34" charset="0"/>
              </a:rPr>
              <a:t>an be useful to discuss factors that may ‘trigger’ slips back into an old habit or give up on making a change before they happen, so that strategies to manage these can be put in place (contingency planning). </a:t>
            </a:r>
          </a:p>
        </p:txBody>
      </p:sp>
    </p:spTree>
    <p:custDataLst>
      <p:tags r:id="rId1"/>
    </p:custDataLst>
    <p:extLst>
      <p:ext uri="{BB962C8B-B14F-4D97-AF65-F5344CB8AC3E}">
        <p14:creationId xmlns:p14="http://schemas.microsoft.com/office/powerpoint/2010/main" val="41636171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D159C-043D-21B8-75E4-A55F974B0D8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6B288B0-3701-F39B-77AF-B2411EC3535D}"/>
              </a:ext>
            </a:extLst>
          </p:cNvPr>
          <p:cNvSpPr>
            <a:spLocks noGrp="1"/>
          </p:cNvSpPr>
          <p:nvPr>
            <p:ph type="body" sz="quarter" idx="11"/>
          </p:nvPr>
        </p:nvSpPr>
        <p:spPr/>
        <p:txBody>
          <a:bodyPr/>
          <a:lstStyle/>
          <a:p>
            <a:r>
              <a:rPr lang="en-GB" dirty="0"/>
              <a:t>Summary - stages and support strategies </a:t>
            </a:r>
          </a:p>
        </p:txBody>
      </p:sp>
      <p:graphicFrame>
        <p:nvGraphicFramePr>
          <p:cNvPr id="4" name="Table 3">
            <a:extLst>
              <a:ext uri="{FF2B5EF4-FFF2-40B4-BE49-F238E27FC236}">
                <a16:creationId xmlns:a16="http://schemas.microsoft.com/office/drawing/2014/main" id="{5DD50306-CF39-C155-E465-E4260E59E034}"/>
              </a:ext>
            </a:extLst>
          </p:cNvPr>
          <p:cNvGraphicFramePr>
            <a:graphicFrameLocks noGrp="1"/>
          </p:cNvGraphicFramePr>
          <p:nvPr>
            <p:extLst>
              <p:ext uri="{D42A27DB-BD31-4B8C-83A1-F6EECF244321}">
                <p14:modId xmlns:p14="http://schemas.microsoft.com/office/powerpoint/2010/main" val="1819714942"/>
              </p:ext>
            </p:extLst>
          </p:nvPr>
        </p:nvGraphicFramePr>
        <p:xfrm>
          <a:off x="701748" y="1465163"/>
          <a:ext cx="11046303" cy="4736854"/>
        </p:xfrm>
        <a:graphic>
          <a:graphicData uri="http://schemas.openxmlformats.org/drawingml/2006/table">
            <a:tbl>
              <a:tblPr firstRow="1" firstCol="1" bandRow="1">
                <a:tableStyleId>{69012ECD-51FC-41F1-AA8D-1B2483CD663E}</a:tableStyleId>
              </a:tblPr>
              <a:tblGrid>
                <a:gridCol w="2634971">
                  <a:extLst>
                    <a:ext uri="{9D8B030D-6E8A-4147-A177-3AD203B41FA5}">
                      <a16:colId xmlns:a16="http://schemas.microsoft.com/office/drawing/2014/main" val="1201032575"/>
                    </a:ext>
                  </a:extLst>
                </a:gridCol>
                <a:gridCol w="2697746">
                  <a:extLst>
                    <a:ext uri="{9D8B030D-6E8A-4147-A177-3AD203B41FA5}">
                      <a16:colId xmlns:a16="http://schemas.microsoft.com/office/drawing/2014/main" val="1426906778"/>
                    </a:ext>
                  </a:extLst>
                </a:gridCol>
                <a:gridCol w="5713586">
                  <a:extLst>
                    <a:ext uri="{9D8B030D-6E8A-4147-A177-3AD203B41FA5}">
                      <a16:colId xmlns:a16="http://schemas.microsoft.com/office/drawing/2014/main" val="1583517362"/>
                    </a:ext>
                  </a:extLst>
                </a:gridCol>
              </a:tblGrid>
              <a:tr h="268144">
                <a:tc>
                  <a:txBody>
                    <a:bodyPr/>
                    <a:lstStyle/>
                    <a:p>
                      <a:pPr>
                        <a:lnSpc>
                          <a:spcPct val="115000"/>
                        </a:lnSpc>
                        <a:spcBef>
                          <a:spcPts val="600"/>
                        </a:spcBef>
                        <a:spcAft>
                          <a:spcPts val="800"/>
                        </a:spcAft>
                        <a:buNone/>
                      </a:pPr>
                      <a:r>
                        <a:rPr lang="en-GB" sz="1600" b="0" dirty="0">
                          <a:effectLst/>
                        </a:rPr>
                        <a:t>Stages of change</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solidFill>
                      <a:srgbClr val="0070C0"/>
                    </a:solidFill>
                  </a:tcPr>
                </a:tc>
                <a:tc>
                  <a:txBody>
                    <a:bodyPr/>
                    <a:lstStyle/>
                    <a:p>
                      <a:pPr>
                        <a:lnSpc>
                          <a:spcPct val="115000"/>
                        </a:lnSpc>
                        <a:spcBef>
                          <a:spcPts val="600"/>
                        </a:spcBef>
                        <a:spcAft>
                          <a:spcPts val="800"/>
                        </a:spcAft>
                        <a:buNone/>
                      </a:pPr>
                      <a:r>
                        <a:rPr lang="en-GB" sz="1600" b="0" dirty="0">
                          <a:effectLst/>
                        </a:rPr>
                        <a:t>Processes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solidFill>
                      <a:srgbClr val="0070C0"/>
                    </a:solidFill>
                  </a:tcPr>
                </a:tc>
                <a:tc>
                  <a:txBody>
                    <a:bodyPr/>
                    <a:lstStyle/>
                    <a:p>
                      <a:pPr>
                        <a:lnSpc>
                          <a:spcPct val="115000"/>
                        </a:lnSpc>
                        <a:spcBef>
                          <a:spcPts val="600"/>
                        </a:spcBef>
                        <a:spcAft>
                          <a:spcPts val="800"/>
                        </a:spcAft>
                        <a:buNone/>
                      </a:pPr>
                      <a:r>
                        <a:rPr lang="en-GB" sz="1600" b="0" dirty="0">
                          <a:effectLst/>
                        </a:rPr>
                        <a:t>Support strategies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solidFill>
                      <a:srgbClr val="0070C0"/>
                    </a:solidFill>
                  </a:tcPr>
                </a:tc>
                <a:extLst>
                  <a:ext uri="{0D108BD9-81ED-4DB2-BD59-A6C34878D82A}">
                    <a16:rowId xmlns:a16="http://schemas.microsoft.com/office/drawing/2014/main" val="3238839533"/>
                  </a:ext>
                </a:extLst>
              </a:tr>
              <a:tr h="1040186">
                <a:tc>
                  <a:txBody>
                    <a:bodyPr/>
                    <a:lstStyle/>
                    <a:p>
                      <a:pPr>
                        <a:lnSpc>
                          <a:spcPct val="115000"/>
                        </a:lnSpc>
                        <a:spcBef>
                          <a:spcPts val="600"/>
                        </a:spcBef>
                        <a:spcAft>
                          <a:spcPts val="800"/>
                        </a:spcAft>
                        <a:buNone/>
                      </a:pPr>
                      <a:r>
                        <a:rPr lang="en-GB" sz="1600" b="0" dirty="0">
                          <a:effectLst/>
                        </a:rPr>
                        <a:t>Pre-contemplation</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600"/>
                        </a:spcAft>
                        <a:buNone/>
                      </a:pPr>
                      <a:r>
                        <a:rPr lang="en-GB" sz="1600" b="0" dirty="0">
                          <a:effectLst/>
                        </a:rPr>
                        <a:t>Consciousness raising.</a:t>
                      </a:r>
                    </a:p>
                    <a:p>
                      <a:pPr>
                        <a:lnSpc>
                          <a:spcPct val="115000"/>
                        </a:lnSpc>
                        <a:spcBef>
                          <a:spcPts val="600"/>
                        </a:spcBef>
                        <a:spcAft>
                          <a:spcPts val="800"/>
                        </a:spcAft>
                        <a:buNone/>
                      </a:pPr>
                      <a:r>
                        <a:rPr lang="en-GB" sz="1600" b="0" dirty="0">
                          <a:effectLst/>
                        </a:rPr>
                        <a:t>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Establish rapport and build trust.</a:t>
                      </a:r>
                    </a:p>
                    <a:p>
                      <a:pPr>
                        <a:lnSpc>
                          <a:spcPct val="115000"/>
                        </a:lnSpc>
                        <a:spcBef>
                          <a:spcPts val="600"/>
                        </a:spcBef>
                        <a:spcAft>
                          <a:spcPts val="800"/>
                        </a:spcAft>
                        <a:buNone/>
                      </a:pPr>
                      <a:r>
                        <a:rPr lang="en-GB" sz="1600" b="0" dirty="0">
                          <a:effectLst/>
                        </a:rPr>
                        <a:t>Explore the reasons for and against maintaining current lifestyle.</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extLst>
                  <a:ext uri="{0D108BD9-81ED-4DB2-BD59-A6C34878D82A}">
                    <a16:rowId xmlns:a16="http://schemas.microsoft.com/office/drawing/2014/main" val="1957917609"/>
                  </a:ext>
                </a:extLst>
              </a:tr>
              <a:tr h="3428524">
                <a:tc>
                  <a:txBody>
                    <a:bodyPr/>
                    <a:lstStyle/>
                    <a:p>
                      <a:pPr>
                        <a:lnSpc>
                          <a:spcPct val="115000"/>
                        </a:lnSpc>
                        <a:spcBef>
                          <a:spcPts val="600"/>
                        </a:spcBef>
                        <a:spcAft>
                          <a:spcPts val="800"/>
                        </a:spcAft>
                        <a:buNone/>
                      </a:pPr>
                      <a:r>
                        <a:rPr lang="en-GB" sz="1600" b="0" dirty="0">
                          <a:effectLst/>
                        </a:rPr>
                        <a:t>Contemplation</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600"/>
                        </a:spcAft>
                        <a:buNone/>
                      </a:pPr>
                      <a:r>
                        <a:rPr lang="en-GB" sz="1600" b="0" dirty="0">
                          <a:effectLst/>
                        </a:rPr>
                        <a:t>Self-liberation, social liberation and counter conditioning.</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Conversations to explore motivation and build commitment.</a:t>
                      </a:r>
                    </a:p>
                    <a:p>
                      <a:pPr>
                        <a:lnSpc>
                          <a:spcPct val="115000"/>
                        </a:lnSpc>
                        <a:spcBef>
                          <a:spcPts val="600"/>
                        </a:spcBef>
                        <a:spcAft>
                          <a:spcPts val="800"/>
                        </a:spcAft>
                        <a:buNone/>
                      </a:pPr>
                      <a:r>
                        <a:rPr lang="en-GB" sz="1600" b="0" dirty="0">
                          <a:effectLst/>
                        </a:rPr>
                        <a:t>Explore self-efficacy and expectations.</a:t>
                      </a:r>
                    </a:p>
                    <a:p>
                      <a:pPr>
                        <a:lnSpc>
                          <a:spcPct val="115000"/>
                        </a:lnSpc>
                        <a:spcBef>
                          <a:spcPts val="600"/>
                        </a:spcBef>
                        <a:spcAft>
                          <a:spcPts val="800"/>
                        </a:spcAft>
                        <a:buNone/>
                      </a:pPr>
                      <a:r>
                        <a:rPr lang="en-GB" sz="1600" b="0" dirty="0">
                          <a:effectLst/>
                        </a:rPr>
                        <a:t>Use decisional balance and readiness scales to explore motivation, importance, and confidence. </a:t>
                      </a:r>
                    </a:p>
                    <a:p>
                      <a:pPr>
                        <a:lnSpc>
                          <a:spcPct val="110000"/>
                        </a:lnSpc>
                        <a:spcBef>
                          <a:spcPts val="600"/>
                        </a:spcBef>
                        <a:spcAft>
                          <a:spcPts val="600"/>
                        </a:spcAft>
                        <a:buNone/>
                      </a:pPr>
                      <a:r>
                        <a:rPr lang="en-GB" sz="1600" b="0" dirty="0">
                          <a:effectLst/>
                        </a:rPr>
                        <a:t>Build intrinsic motivation.</a:t>
                      </a:r>
                    </a:p>
                    <a:p>
                      <a:pPr>
                        <a:lnSpc>
                          <a:spcPct val="110000"/>
                        </a:lnSpc>
                        <a:spcBef>
                          <a:spcPts val="600"/>
                        </a:spcBef>
                        <a:spcAft>
                          <a:spcPts val="600"/>
                        </a:spcAft>
                        <a:buNone/>
                      </a:pPr>
                      <a:r>
                        <a:rPr lang="en-GB" sz="1600" b="0" dirty="0">
                          <a:effectLst/>
                        </a:rPr>
                        <a:t>Elicit self-motivational statements of intent and commitment from the client.</a:t>
                      </a:r>
                    </a:p>
                    <a:p>
                      <a:pPr>
                        <a:lnSpc>
                          <a:spcPct val="110000"/>
                        </a:lnSpc>
                        <a:spcBef>
                          <a:spcPts val="600"/>
                        </a:spcBef>
                        <a:spcAft>
                          <a:spcPts val="600"/>
                        </a:spcAft>
                        <a:buNone/>
                      </a:pPr>
                      <a:r>
                        <a:rPr lang="en-GB" sz="1600" b="0" dirty="0">
                          <a:effectLst/>
                        </a:rPr>
                        <a:t>Provoke ideas regarding the client’s perceived self-efficacy and expectations.</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extLst>
                  <a:ext uri="{0D108BD9-81ED-4DB2-BD59-A6C34878D82A}">
                    <a16:rowId xmlns:a16="http://schemas.microsoft.com/office/drawing/2014/main" val="2396610908"/>
                  </a:ext>
                </a:extLst>
              </a:tr>
            </a:tbl>
          </a:graphicData>
        </a:graphic>
      </p:graphicFrame>
    </p:spTree>
    <p:custDataLst>
      <p:tags r:id="rId1"/>
    </p:custDataLst>
    <p:extLst>
      <p:ext uri="{BB962C8B-B14F-4D97-AF65-F5344CB8AC3E}">
        <p14:creationId xmlns:p14="http://schemas.microsoft.com/office/powerpoint/2010/main" val="31985173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A25A3F-EBC6-9E04-9096-B4D57B340EE7}"/>
              </a:ext>
            </a:extLst>
          </p:cNvPr>
          <p:cNvSpPr>
            <a:spLocks noGrp="1"/>
          </p:cNvSpPr>
          <p:nvPr>
            <p:ph type="body" sz="quarter" idx="11"/>
          </p:nvPr>
        </p:nvSpPr>
        <p:spPr/>
        <p:txBody>
          <a:bodyPr/>
          <a:lstStyle/>
          <a:p>
            <a:r>
              <a:rPr lang="en-GB" dirty="0"/>
              <a:t>Summary - stages and support strategies </a:t>
            </a:r>
          </a:p>
          <a:p>
            <a:endParaRPr lang="en-GB" dirty="0"/>
          </a:p>
        </p:txBody>
      </p:sp>
      <p:graphicFrame>
        <p:nvGraphicFramePr>
          <p:cNvPr id="4" name="Table 3">
            <a:extLst>
              <a:ext uri="{FF2B5EF4-FFF2-40B4-BE49-F238E27FC236}">
                <a16:creationId xmlns:a16="http://schemas.microsoft.com/office/drawing/2014/main" id="{06641159-8F1C-FA24-FB21-8A79468F6492}"/>
              </a:ext>
            </a:extLst>
          </p:cNvPr>
          <p:cNvGraphicFramePr>
            <a:graphicFrameLocks noGrp="1"/>
          </p:cNvGraphicFramePr>
          <p:nvPr>
            <p:extLst>
              <p:ext uri="{D42A27DB-BD31-4B8C-83A1-F6EECF244321}">
                <p14:modId xmlns:p14="http://schemas.microsoft.com/office/powerpoint/2010/main" val="199002780"/>
              </p:ext>
            </p:extLst>
          </p:nvPr>
        </p:nvGraphicFramePr>
        <p:xfrm>
          <a:off x="701749" y="1690575"/>
          <a:ext cx="10907154" cy="4471685"/>
        </p:xfrm>
        <a:graphic>
          <a:graphicData uri="http://schemas.openxmlformats.org/drawingml/2006/table">
            <a:tbl>
              <a:tblPr firstRow="1" firstCol="1" bandRow="1">
                <a:tableStyleId>{69012ECD-51FC-41F1-AA8D-1B2483CD663E}</a:tableStyleId>
              </a:tblPr>
              <a:tblGrid>
                <a:gridCol w="2601779">
                  <a:extLst>
                    <a:ext uri="{9D8B030D-6E8A-4147-A177-3AD203B41FA5}">
                      <a16:colId xmlns:a16="http://schemas.microsoft.com/office/drawing/2014/main" val="1201032575"/>
                    </a:ext>
                  </a:extLst>
                </a:gridCol>
                <a:gridCol w="3601843">
                  <a:extLst>
                    <a:ext uri="{9D8B030D-6E8A-4147-A177-3AD203B41FA5}">
                      <a16:colId xmlns:a16="http://schemas.microsoft.com/office/drawing/2014/main" val="1426906778"/>
                    </a:ext>
                  </a:extLst>
                </a:gridCol>
                <a:gridCol w="4703532">
                  <a:extLst>
                    <a:ext uri="{9D8B030D-6E8A-4147-A177-3AD203B41FA5}">
                      <a16:colId xmlns:a16="http://schemas.microsoft.com/office/drawing/2014/main" val="1583517362"/>
                    </a:ext>
                  </a:extLst>
                </a:gridCol>
              </a:tblGrid>
              <a:tr h="308035">
                <a:tc>
                  <a:txBody>
                    <a:bodyPr/>
                    <a:lstStyle/>
                    <a:p>
                      <a:pPr>
                        <a:lnSpc>
                          <a:spcPct val="115000"/>
                        </a:lnSpc>
                        <a:spcBef>
                          <a:spcPts val="600"/>
                        </a:spcBef>
                        <a:spcAft>
                          <a:spcPts val="800"/>
                        </a:spcAft>
                        <a:buNone/>
                      </a:pPr>
                      <a:r>
                        <a:rPr lang="en-GB" sz="1600" b="0" dirty="0">
                          <a:effectLst/>
                        </a:rPr>
                        <a:t>Stages of change</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solidFill>
                      <a:srgbClr val="0070C0"/>
                    </a:solidFill>
                  </a:tcPr>
                </a:tc>
                <a:tc>
                  <a:txBody>
                    <a:bodyPr/>
                    <a:lstStyle/>
                    <a:p>
                      <a:pPr>
                        <a:lnSpc>
                          <a:spcPct val="115000"/>
                        </a:lnSpc>
                        <a:spcBef>
                          <a:spcPts val="600"/>
                        </a:spcBef>
                        <a:spcAft>
                          <a:spcPts val="800"/>
                        </a:spcAft>
                        <a:buNone/>
                      </a:pPr>
                      <a:r>
                        <a:rPr lang="en-GB" sz="1600" b="0" dirty="0">
                          <a:effectLst/>
                        </a:rPr>
                        <a:t>Processes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solidFill>
                      <a:srgbClr val="0070C0"/>
                    </a:solidFill>
                  </a:tcPr>
                </a:tc>
                <a:tc>
                  <a:txBody>
                    <a:bodyPr/>
                    <a:lstStyle/>
                    <a:p>
                      <a:pPr>
                        <a:lnSpc>
                          <a:spcPct val="115000"/>
                        </a:lnSpc>
                        <a:spcBef>
                          <a:spcPts val="600"/>
                        </a:spcBef>
                        <a:spcAft>
                          <a:spcPts val="800"/>
                        </a:spcAft>
                        <a:buNone/>
                      </a:pPr>
                      <a:r>
                        <a:rPr lang="en-GB" sz="1600" b="0" dirty="0">
                          <a:effectLst/>
                        </a:rPr>
                        <a:t>Support strategies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solidFill>
                      <a:srgbClr val="0070C0"/>
                    </a:solidFill>
                  </a:tcPr>
                </a:tc>
                <a:extLst>
                  <a:ext uri="{0D108BD9-81ED-4DB2-BD59-A6C34878D82A}">
                    <a16:rowId xmlns:a16="http://schemas.microsoft.com/office/drawing/2014/main" val="3238839533"/>
                  </a:ext>
                </a:extLst>
              </a:tr>
              <a:tr h="1745122">
                <a:tc>
                  <a:txBody>
                    <a:bodyPr/>
                    <a:lstStyle/>
                    <a:p>
                      <a:pPr>
                        <a:lnSpc>
                          <a:spcPct val="115000"/>
                        </a:lnSpc>
                        <a:spcBef>
                          <a:spcPts val="600"/>
                        </a:spcBef>
                        <a:spcAft>
                          <a:spcPts val="800"/>
                        </a:spcAft>
                        <a:buNone/>
                      </a:pPr>
                      <a:r>
                        <a:rPr lang="en-GB" sz="1600" b="0" dirty="0">
                          <a:effectLst/>
                        </a:rPr>
                        <a:t>Preparation</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Social support, stimulus control, counter conditioning.</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Offer a menu of options for change or treatment.</a:t>
                      </a:r>
                    </a:p>
                    <a:p>
                      <a:pPr>
                        <a:lnSpc>
                          <a:spcPct val="115000"/>
                        </a:lnSpc>
                        <a:spcBef>
                          <a:spcPts val="600"/>
                        </a:spcBef>
                        <a:spcAft>
                          <a:spcPts val="800"/>
                        </a:spcAft>
                        <a:buNone/>
                      </a:pPr>
                      <a:r>
                        <a:rPr lang="en-GB" sz="1600" b="0" dirty="0">
                          <a:effectLst/>
                        </a:rPr>
                        <a:t>Help the individual enlist social support.</a:t>
                      </a:r>
                    </a:p>
                    <a:p>
                      <a:pPr>
                        <a:lnSpc>
                          <a:spcPct val="115000"/>
                        </a:lnSpc>
                        <a:spcBef>
                          <a:spcPts val="600"/>
                        </a:spcBef>
                        <a:spcAft>
                          <a:spcPts val="800"/>
                        </a:spcAft>
                        <a:buNone/>
                      </a:pPr>
                      <a:r>
                        <a:rPr lang="en-GB" sz="1600" b="0" dirty="0">
                          <a:effectLst/>
                        </a:rPr>
                        <a:t>Prompt the individual to explore what has worked in the past either for them or others they know.</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extLst>
                  <a:ext uri="{0D108BD9-81ED-4DB2-BD59-A6C34878D82A}">
                    <a16:rowId xmlns:a16="http://schemas.microsoft.com/office/drawing/2014/main" val="4273704501"/>
                  </a:ext>
                </a:extLst>
              </a:tr>
              <a:tr h="2418528">
                <a:tc>
                  <a:txBody>
                    <a:bodyPr/>
                    <a:lstStyle/>
                    <a:p>
                      <a:pPr>
                        <a:lnSpc>
                          <a:spcPct val="115000"/>
                        </a:lnSpc>
                        <a:spcBef>
                          <a:spcPts val="600"/>
                        </a:spcBef>
                        <a:spcAft>
                          <a:spcPts val="800"/>
                        </a:spcAft>
                        <a:buNone/>
                      </a:pPr>
                      <a:r>
                        <a:rPr lang="en-GB" sz="1600" b="0" dirty="0">
                          <a:effectLst/>
                        </a:rPr>
                        <a:t>Action</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Self-revaluation, environmental re-evaluation, contingency reinforcement management.</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Support a realistic view of change through small steps.</a:t>
                      </a:r>
                    </a:p>
                    <a:p>
                      <a:pPr>
                        <a:lnSpc>
                          <a:spcPct val="115000"/>
                        </a:lnSpc>
                        <a:spcBef>
                          <a:spcPts val="600"/>
                        </a:spcBef>
                        <a:spcAft>
                          <a:spcPts val="800"/>
                        </a:spcAft>
                        <a:buNone/>
                      </a:pPr>
                      <a:r>
                        <a:rPr lang="en-GB" sz="1600" b="0" dirty="0">
                          <a:effectLst/>
                        </a:rPr>
                        <a:t>Assist the individual in finding new reinforcers of positive change.</a:t>
                      </a:r>
                    </a:p>
                    <a:p>
                      <a:pPr>
                        <a:lnSpc>
                          <a:spcPct val="115000"/>
                        </a:lnSpc>
                        <a:spcBef>
                          <a:spcPts val="600"/>
                        </a:spcBef>
                        <a:spcAft>
                          <a:spcPts val="800"/>
                        </a:spcAft>
                        <a:buNone/>
                      </a:pPr>
                      <a:r>
                        <a:rPr lang="en-GB" sz="1600" b="0" dirty="0">
                          <a:effectLst/>
                        </a:rPr>
                        <a:t>Acknowledge challenges for the individual in the early stages of change.</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extLst>
                  <a:ext uri="{0D108BD9-81ED-4DB2-BD59-A6C34878D82A}">
                    <a16:rowId xmlns:a16="http://schemas.microsoft.com/office/drawing/2014/main" val="2345518559"/>
                  </a:ext>
                </a:extLst>
              </a:tr>
            </a:tbl>
          </a:graphicData>
        </a:graphic>
      </p:graphicFrame>
    </p:spTree>
    <p:custDataLst>
      <p:tags r:id="rId1"/>
    </p:custDataLst>
    <p:extLst>
      <p:ext uri="{BB962C8B-B14F-4D97-AF65-F5344CB8AC3E}">
        <p14:creationId xmlns:p14="http://schemas.microsoft.com/office/powerpoint/2010/main" val="30859090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09EA1-6DEA-FF0C-28E1-BB16A2353AD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D729B4-DD8E-5B2E-22B4-90B2E4F60F0B}"/>
              </a:ext>
            </a:extLst>
          </p:cNvPr>
          <p:cNvSpPr>
            <a:spLocks noGrp="1"/>
          </p:cNvSpPr>
          <p:nvPr>
            <p:ph type="body" sz="quarter" idx="11"/>
          </p:nvPr>
        </p:nvSpPr>
        <p:spPr/>
        <p:txBody>
          <a:bodyPr/>
          <a:lstStyle/>
          <a:p>
            <a:r>
              <a:rPr lang="en-GB" dirty="0"/>
              <a:t>Summary - stages and support strategies </a:t>
            </a:r>
          </a:p>
          <a:p>
            <a:endParaRPr lang="en-GB" dirty="0"/>
          </a:p>
        </p:txBody>
      </p:sp>
      <p:graphicFrame>
        <p:nvGraphicFramePr>
          <p:cNvPr id="4" name="Table 3">
            <a:extLst>
              <a:ext uri="{FF2B5EF4-FFF2-40B4-BE49-F238E27FC236}">
                <a16:creationId xmlns:a16="http://schemas.microsoft.com/office/drawing/2014/main" id="{AEE4B572-D492-5CA7-E5DA-E35D7E3CCE7D}"/>
              </a:ext>
            </a:extLst>
          </p:cNvPr>
          <p:cNvGraphicFramePr>
            <a:graphicFrameLocks noGrp="1"/>
          </p:cNvGraphicFramePr>
          <p:nvPr>
            <p:extLst>
              <p:ext uri="{D42A27DB-BD31-4B8C-83A1-F6EECF244321}">
                <p14:modId xmlns:p14="http://schemas.microsoft.com/office/powerpoint/2010/main" val="3681706091"/>
              </p:ext>
            </p:extLst>
          </p:nvPr>
        </p:nvGraphicFramePr>
        <p:xfrm>
          <a:off x="701749" y="1932303"/>
          <a:ext cx="10788502" cy="4055872"/>
        </p:xfrm>
        <a:graphic>
          <a:graphicData uri="http://schemas.openxmlformats.org/drawingml/2006/table">
            <a:tbl>
              <a:tblPr firstRow="1" firstCol="1" bandRow="1">
                <a:tableStyleId>{69012ECD-51FC-41F1-AA8D-1B2483CD663E}</a:tableStyleId>
              </a:tblPr>
              <a:tblGrid>
                <a:gridCol w="2573476">
                  <a:extLst>
                    <a:ext uri="{9D8B030D-6E8A-4147-A177-3AD203B41FA5}">
                      <a16:colId xmlns:a16="http://schemas.microsoft.com/office/drawing/2014/main" val="1201032575"/>
                    </a:ext>
                  </a:extLst>
                </a:gridCol>
                <a:gridCol w="3562661">
                  <a:extLst>
                    <a:ext uri="{9D8B030D-6E8A-4147-A177-3AD203B41FA5}">
                      <a16:colId xmlns:a16="http://schemas.microsoft.com/office/drawing/2014/main" val="1426906778"/>
                    </a:ext>
                  </a:extLst>
                </a:gridCol>
                <a:gridCol w="4652365">
                  <a:extLst>
                    <a:ext uri="{9D8B030D-6E8A-4147-A177-3AD203B41FA5}">
                      <a16:colId xmlns:a16="http://schemas.microsoft.com/office/drawing/2014/main" val="1583517362"/>
                    </a:ext>
                  </a:extLst>
                </a:gridCol>
              </a:tblGrid>
              <a:tr h="124138">
                <a:tc>
                  <a:txBody>
                    <a:bodyPr/>
                    <a:lstStyle/>
                    <a:p>
                      <a:pPr>
                        <a:lnSpc>
                          <a:spcPct val="115000"/>
                        </a:lnSpc>
                        <a:spcBef>
                          <a:spcPts val="600"/>
                        </a:spcBef>
                        <a:spcAft>
                          <a:spcPts val="800"/>
                        </a:spcAft>
                        <a:buNone/>
                      </a:pPr>
                      <a:r>
                        <a:rPr lang="en-GB" sz="1600" b="0" dirty="0">
                          <a:effectLst/>
                        </a:rPr>
                        <a:t>Stages of change</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solidFill>
                      <a:srgbClr val="0070C0"/>
                    </a:solidFill>
                  </a:tcPr>
                </a:tc>
                <a:tc>
                  <a:txBody>
                    <a:bodyPr/>
                    <a:lstStyle/>
                    <a:p>
                      <a:pPr>
                        <a:lnSpc>
                          <a:spcPct val="115000"/>
                        </a:lnSpc>
                        <a:spcBef>
                          <a:spcPts val="600"/>
                        </a:spcBef>
                        <a:spcAft>
                          <a:spcPts val="800"/>
                        </a:spcAft>
                        <a:buNone/>
                      </a:pPr>
                      <a:r>
                        <a:rPr lang="en-GB" sz="1600" b="0" dirty="0">
                          <a:effectLst/>
                        </a:rPr>
                        <a:t>Processes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solidFill>
                      <a:srgbClr val="0070C0"/>
                    </a:solidFill>
                  </a:tcPr>
                </a:tc>
                <a:tc>
                  <a:txBody>
                    <a:bodyPr/>
                    <a:lstStyle/>
                    <a:p>
                      <a:pPr>
                        <a:lnSpc>
                          <a:spcPct val="115000"/>
                        </a:lnSpc>
                        <a:spcBef>
                          <a:spcPts val="600"/>
                        </a:spcBef>
                        <a:spcAft>
                          <a:spcPts val="800"/>
                        </a:spcAft>
                        <a:buNone/>
                      </a:pPr>
                      <a:r>
                        <a:rPr lang="en-GB" sz="1600" b="0" dirty="0">
                          <a:effectLst/>
                        </a:rPr>
                        <a:t>Support strategies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solidFill>
                      <a:srgbClr val="0070C0"/>
                    </a:solidFill>
                  </a:tcPr>
                </a:tc>
                <a:extLst>
                  <a:ext uri="{0D108BD9-81ED-4DB2-BD59-A6C34878D82A}">
                    <a16:rowId xmlns:a16="http://schemas.microsoft.com/office/drawing/2014/main" val="3238839533"/>
                  </a:ext>
                </a:extLst>
              </a:tr>
              <a:tr h="400151">
                <a:tc>
                  <a:txBody>
                    <a:bodyPr/>
                    <a:lstStyle/>
                    <a:p>
                      <a:pPr>
                        <a:lnSpc>
                          <a:spcPct val="115000"/>
                        </a:lnSpc>
                        <a:spcBef>
                          <a:spcPts val="600"/>
                        </a:spcBef>
                        <a:spcAft>
                          <a:spcPts val="800"/>
                        </a:spcAft>
                        <a:buNone/>
                      </a:pPr>
                      <a:r>
                        <a:rPr lang="en-GB" sz="1600" b="0" dirty="0">
                          <a:effectLst/>
                        </a:rPr>
                        <a:t>Maintenance</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Self-revaluation, environmental re-evaluation, contingency reinforcement management.</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Affirm the individual’s resolve and self-efficacy.</a:t>
                      </a:r>
                    </a:p>
                    <a:p>
                      <a:pPr>
                        <a:lnSpc>
                          <a:spcPct val="115000"/>
                        </a:lnSpc>
                        <a:spcBef>
                          <a:spcPts val="600"/>
                        </a:spcBef>
                        <a:spcAft>
                          <a:spcPts val="800"/>
                        </a:spcAft>
                        <a:buNone/>
                      </a:pPr>
                      <a:r>
                        <a:rPr lang="en-GB" sz="1600" b="0" dirty="0">
                          <a:effectLst/>
                        </a:rPr>
                        <a:t>Maintain supportive contact.</a:t>
                      </a:r>
                    </a:p>
                    <a:p>
                      <a:pPr>
                        <a:lnSpc>
                          <a:spcPct val="115000"/>
                        </a:lnSpc>
                        <a:spcBef>
                          <a:spcPts val="600"/>
                        </a:spcBef>
                        <a:spcAft>
                          <a:spcPts val="800"/>
                        </a:spcAft>
                        <a:buNone/>
                      </a:pPr>
                      <a:r>
                        <a:rPr lang="en-GB" sz="1600" b="0" dirty="0">
                          <a:effectLst/>
                        </a:rPr>
                        <a:t>Review long-term goals.</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extLst>
                  <a:ext uri="{0D108BD9-81ED-4DB2-BD59-A6C34878D82A}">
                    <a16:rowId xmlns:a16="http://schemas.microsoft.com/office/drawing/2014/main" val="1244261792"/>
                  </a:ext>
                </a:extLst>
              </a:tr>
              <a:tr h="877737">
                <a:tc>
                  <a:txBody>
                    <a:bodyPr/>
                    <a:lstStyle/>
                    <a:p>
                      <a:pPr>
                        <a:lnSpc>
                          <a:spcPct val="115000"/>
                        </a:lnSpc>
                        <a:spcBef>
                          <a:spcPts val="600"/>
                        </a:spcBef>
                        <a:spcAft>
                          <a:spcPts val="800"/>
                        </a:spcAft>
                        <a:buNone/>
                      </a:pPr>
                      <a:r>
                        <a:rPr lang="en-GB" sz="1600" b="0" dirty="0">
                          <a:effectLst/>
                        </a:rPr>
                        <a:t>Relapse and lapse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Stimulus control, self-revaluation.</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It should be recognised that lapses or relapses happen to most people. </a:t>
                      </a:r>
                    </a:p>
                    <a:p>
                      <a:pPr>
                        <a:lnSpc>
                          <a:spcPct val="115000"/>
                        </a:lnSpc>
                        <a:spcBef>
                          <a:spcPts val="600"/>
                        </a:spcBef>
                        <a:spcAft>
                          <a:spcPts val="800"/>
                        </a:spcAft>
                        <a:buNone/>
                      </a:pPr>
                      <a:r>
                        <a:rPr lang="en-GB" sz="1600" b="0" dirty="0">
                          <a:effectLst/>
                        </a:rPr>
                        <a:t>Look at what triggered the relapse/lapse. </a:t>
                      </a:r>
                    </a:p>
                    <a:p>
                      <a:pPr>
                        <a:lnSpc>
                          <a:spcPct val="115000"/>
                        </a:lnSpc>
                        <a:spcBef>
                          <a:spcPts val="600"/>
                        </a:spcBef>
                        <a:spcAft>
                          <a:spcPts val="800"/>
                        </a:spcAft>
                        <a:buNone/>
                      </a:pPr>
                      <a:r>
                        <a:rPr lang="en-GB" sz="1600" b="0" dirty="0">
                          <a:effectLst/>
                        </a:rPr>
                        <a:t>Explore ways to overcome the triggers in future. </a:t>
                      </a:r>
                    </a:p>
                    <a:p>
                      <a:pPr>
                        <a:lnSpc>
                          <a:spcPct val="115000"/>
                        </a:lnSpc>
                        <a:spcBef>
                          <a:spcPts val="600"/>
                        </a:spcBef>
                        <a:spcAft>
                          <a:spcPts val="800"/>
                        </a:spcAft>
                        <a:buNone/>
                      </a:pPr>
                      <a:r>
                        <a:rPr lang="en-GB" sz="1600" b="0" dirty="0">
                          <a:effectLst/>
                        </a:rPr>
                        <a:t>Build motivation to re-enter the cycle. </a:t>
                      </a:r>
                    </a:p>
                    <a:p>
                      <a:pPr>
                        <a:lnSpc>
                          <a:spcPct val="115000"/>
                        </a:lnSpc>
                        <a:spcBef>
                          <a:spcPts val="600"/>
                        </a:spcBef>
                        <a:spcAft>
                          <a:spcPts val="800"/>
                        </a:spcAft>
                        <a:buNone/>
                      </a:pPr>
                      <a:r>
                        <a:rPr lang="en-GB" sz="1600" b="0" dirty="0">
                          <a:effectLst/>
                        </a:rPr>
                        <a:t>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extLst>
                  <a:ext uri="{0D108BD9-81ED-4DB2-BD59-A6C34878D82A}">
                    <a16:rowId xmlns:a16="http://schemas.microsoft.com/office/drawing/2014/main" val="2210559599"/>
                  </a:ext>
                </a:extLst>
              </a:tr>
              <a:tr h="124138">
                <a:tc>
                  <a:txBody>
                    <a:bodyPr/>
                    <a:lstStyle/>
                    <a:p>
                      <a:pPr>
                        <a:lnSpc>
                          <a:spcPct val="115000"/>
                        </a:lnSpc>
                        <a:spcBef>
                          <a:spcPts val="600"/>
                        </a:spcBef>
                        <a:spcAft>
                          <a:spcPts val="800"/>
                        </a:spcAft>
                        <a:buNone/>
                      </a:pPr>
                      <a:r>
                        <a:rPr lang="en-GB" sz="1600" b="0" dirty="0">
                          <a:effectLst/>
                        </a:rPr>
                        <a:t>Termination</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Old behaviour changed.</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tc>
                  <a:txBody>
                    <a:bodyPr/>
                    <a:lstStyle/>
                    <a:p>
                      <a:pPr>
                        <a:lnSpc>
                          <a:spcPct val="115000"/>
                        </a:lnSpc>
                        <a:spcBef>
                          <a:spcPts val="600"/>
                        </a:spcBef>
                        <a:spcAft>
                          <a:spcPts val="800"/>
                        </a:spcAft>
                        <a:buNone/>
                      </a:pPr>
                      <a:r>
                        <a:rPr lang="en-GB" sz="1600" b="0" dirty="0">
                          <a:effectLst/>
                        </a:rPr>
                        <a:t>The end. </a:t>
                      </a:r>
                      <a:endParaRPr lang="en-GB" sz="1600" b="0" dirty="0">
                        <a:effectLst/>
                        <a:latin typeface="Arial" panose="020B0604020202020204" pitchFamily="34" charset="0"/>
                        <a:ea typeface="Calibri" panose="020F0502020204030204" pitchFamily="34" charset="0"/>
                        <a:cs typeface="Times New Roman" panose="02020603050405020304" pitchFamily="18" charset="0"/>
                      </a:endParaRPr>
                    </a:p>
                  </a:txBody>
                  <a:tcPr marL="23276" marR="23276" marT="0" marB="0"/>
                </a:tc>
                <a:extLst>
                  <a:ext uri="{0D108BD9-81ED-4DB2-BD59-A6C34878D82A}">
                    <a16:rowId xmlns:a16="http://schemas.microsoft.com/office/drawing/2014/main" val="2300355620"/>
                  </a:ext>
                </a:extLst>
              </a:tr>
            </a:tbl>
          </a:graphicData>
        </a:graphic>
      </p:graphicFrame>
    </p:spTree>
    <p:custDataLst>
      <p:tags r:id="rId1"/>
    </p:custDataLst>
    <p:extLst>
      <p:ext uri="{BB962C8B-B14F-4D97-AF65-F5344CB8AC3E}">
        <p14:creationId xmlns:p14="http://schemas.microsoft.com/office/powerpoint/2010/main" val="32201945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Potential barriers </a:t>
            </a:r>
          </a:p>
        </p:txBody>
      </p:sp>
      <p:sp>
        <p:nvSpPr>
          <p:cNvPr id="5" name="TextBox 4">
            <a:extLst>
              <a:ext uri="{FF2B5EF4-FFF2-40B4-BE49-F238E27FC236}">
                <a16:creationId xmlns:a16="http://schemas.microsoft.com/office/drawing/2014/main" id="{51544C93-6AA4-D0AC-2B8F-895A846BFC37}"/>
              </a:ext>
            </a:extLst>
          </p:cNvPr>
          <p:cNvSpPr txBox="1"/>
          <p:nvPr/>
        </p:nvSpPr>
        <p:spPr>
          <a:xfrm>
            <a:off x="627744" y="1560555"/>
            <a:ext cx="11181522" cy="4035977"/>
          </a:xfrm>
          <a:prstGeom prst="rect">
            <a:avLst/>
          </a:prstGeom>
          <a:noFill/>
        </p:spPr>
        <p:txBody>
          <a:bodyPr wrap="square">
            <a:spAutoFit/>
          </a:bodyPr>
          <a:lstStyle/>
          <a:p>
            <a:pPr marL="285750" lvl="0" indent="-285750">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Time – work demands, family commitments, hobbies, the available time they have for committing to making changes to improve their lifestyle, e.g. meal planning, shopping or cooking. </a:t>
            </a:r>
          </a:p>
          <a:p>
            <a:pPr marL="285750" lvl="0" indent="-285750">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Money – they may perceive leading a healthier lifestyle as being more expensive, e.g. healthier foods are more expensive. </a:t>
            </a:r>
          </a:p>
          <a:p>
            <a:pPr marL="285750" lvl="0" indent="-285750">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Family and children – as well as presenting a time constraint there are other barriers, children may request a parent to buy ‘less healthy’ foods. A parent may pick at the children’s leftovers or even skip dinner themselves because they are too busy.</a:t>
            </a:r>
          </a:p>
          <a:p>
            <a:pPr marL="285750" lvl="0" indent="-285750">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Motivation – why is their current lifestyle unhealthy? Why have previous attempts at changing their diet failed? How could you help them change this?</a:t>
            </a:r>
          </a:p>
          <a:p>
            <a:pPr marL="285750" lvl="0" indent="-285750">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Lack of education – do they know enough about a healthier lifestyle or the benefits of a healthy diet? Do they know what foods they should or should not be eating for a healthy and balanced diet? </a:t>
            </a:r>
          </a:p>
        </p:txBody>
      </p:sp>
    </p:spTree>
    <p:custDataLst>
      <p:tags r:id="rId1"/>
    </p:custDataLst>
    <p:extLst>
      <p:ext uri="{BB962C8B-B14F-4D97-AF65-F5344CB8AC3E}">
        <p14:creationId xmlns:p14="http://schemas.microsoft.com/office/powerpoint/2010/main" val="1696641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Overcoming barriers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4056" y="1620098"/>
            <a:ext cx="10783887" cy="4218608"/>
          </a:xfrm>
          <a:solidFill>
            <a:srgbClr val="0070C0"/>
          </a:solidFill>
        </p:spPr>
        <p:txBody>
          <a:bodyPr tIns="180000"/>
          <a:lstStyle/>
          <a:p>
            <a:pPr algn="l"/>
            <a:r>
              <a:rPr lang="en-GB" sz="1800" dirty="0">
                <a:solidFill>
                  <a:schemeClr val="bg1"/>
                </a:solidFill>
                <a:cs typeface="Arial"/>
              </a:rPr>
              <a:t>When working with barriers, it is important to: </a:t>
            </a:r>
          </a:p>
          <a:p>
            <a:pPr marL="342900" indent="-342900" algn="l">
              <a:lnSpc>
                <a:spcPct val="150000"/>
              </a:lnSpc>
              <a:buFont typeface="Arial" panose="020B0604020202020204" pitchFamily="34" charset="0"/>
              <a:buChar char="•"/>
            </a:pPr>
            <a:r>
              <a:rPr lang="en-GB" sz="1800" dirty="0">
                <a:solidFill>
                  <a:schemeClr val="bg1"/>
                </a:solidFill>
                <a:cs typeface="Arial"/>
              </a:rPr>
              <a:t>Show empathy </a:t>
            </a:r>
          </a:p>
          <a:p>
            <a:pPr marL="342900" indent="-342900" algn="l">
              <a:lnSpc>
                <a:spcPct val="150000"/>
              </a:lnSpc>
              <a:buFont typeface="Arial" panose="020B0604020202020204" pitchFamily="34" charset="0"/>
              <a:buChar char="•"/>
            </a:pPr>
            <a:r>
              <a:rPr lang="en-GB" sz="1800" dirty="0">
                <a:solidFill>
                  <a:schemeClr val="bg1"/>
                </a:solidFill>
                <a:cs typeface="Arial"/>
              </a:rPr>
              <a:t>Be curious </a:t>
            </a:r>
          </a:p>
          <a:p>
            <a:pPr marL="342900" indent="-342900" algn="l">
              <a:lnSpc>
                <a:spcPct val="150000"/>
              </a:lnSpc>
              <a:buFont typeface="Arial" panose="020B0604020202020204" pitchFamily="34" charset="0"/>
              <a:buChar char="•"/>
            </a:pPr>
            <a:r>
              <a:rPr lang="en-GB" sz="1800" dirty="0">
                <a:solidFill>
                  <a:schemeClr val="bg1"/>
                </a:solidFill>
                <a:cs typeface="Arial"/>
              </a:rPr>
              <a:t>Use reflective listening and empathy </a:t>
            </a:r>
          </a:p>
          <a:p>
            <a:pPr marL="342900" indent="-342900" algn="l">
              <a:lnSpc>
                <a:spcPct val="150000"/>
              </a:lnSpc>
              <a:buFont typeface="Arial" panose="020B0604020202020204" pitchFamily="34" charset="0"/>
              <a:buChar char="•"/>
            </a:pPr>
            <a:r>
              <a:rPr lang="en-GB" sz="1800" dirty="0">
                <a:solidFill>
                  <a:schemeClr val="bg1"/>
                </a:solidFill>
                <a:cs typeface="Arial"/>
              </a:rPr>
              <a:t>Encourage freedom of choice to empower the individual </a:t>
            </a:r>
          </a:p>
          <a:p>
            <a:pPr marL="342900" indent="-342900" algn="l">
              <a:lnSpc>
                <a:spcPct val="150000"/>
              </a:lnSpc>
              <a:buFont typeface="Arial" panose="020B0604020202020204" pitchFamily="34" charset="0"/>
              <a:buChar char="•"/>
            </a:pPr>
            <a:r>
              <a:rPr lang="en-GB" sz="1800" dirty="0">
                <a:solidFill>
                  <a:schemeClr val="bg1"/>
                </a:solidFill>
                <a:cs typeface="Arial"/>
              </a:rPr>
              <a:t>Build self-responsibility and autonomy </a:t>
            </a:r>
          </a:p>
          <a:p>
            <a:pPr marL="342900" indent="-342900" algn="l">
              <a:lnSpc>
                <a:spcPct val="150000"/>
              </a:lnSpc>
              <a:buFont typeface="Arial" panose="020B0604020202020204" pitchFamily="34" charset="0"/>
              <a:buChar char="•"/>
            </a:pPr>
            <a:r>
              <a:rPr lang="en-GB" sz="1800" dirty="0">
                <a:solidFill>
                  <a:schemeClr val="bg1"/>
                </a:solidFill>
                <a:cs typeface="Arial"/>
              </a:rPr>
              <a:t>Avoid ‘expert’ mode </a:t>
            </a:r>
          </a:p>
          <a:p>
            <a:pPr marL="342900" indent="-342900" algn="l">
              <a:lnSpc>
                <a:spcPct val="150000"/>
              </a:lnSpc>
              <a:buFont typeface="Arial" panose="020B0604020202020204" pitchFamily="34" charset="0"/>
              <a:buChar char="•"/>
            </a:pPr>
            <a:r>
              <a:rPr lang="en-GB" sz="1800" dirty="0">
                <a:solidFill>
                  <a:schemeClr val="bg1"/>
                </a:solidFill>
                <a:cs typeface="Arial"/>
              </a:rPr>
              <a:t>Use MI skills to guide the conversation towards building motivation and the reasons for doing something.</a:t>
            </a:r>
          </a:p>
        </p:txBody>
      </p:sp>
    </p:spTree>
    <p:custDataLst>
      <p:tags r:id="rId1"/>
    </p:custDataLst>
    <p:extLst>
      <p:ext uri="{BB962C8B-B14F-4D97-AF65-F5344CB8AC3E}">
        <p14:creationId xmlns:p14="http://schemas.microsoft.com/office/powerpoint/2010/main" val="27963328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0ECDC-7226-1A3C-AC62-A6CA82CFC68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68A21D5-4F49-2353-8CA6-4E07F9207A85}"/>
              </a:ext>
            </a:extLst>
          </p:cNvPr>
          <p:cNvSpPr>
            <a:spLocks noGrp="1"/>
          </p:cNvSpPr>
          <p:nvPr>
            <p:ph type="body" sz="quarter" idx="11"/>
          </p:nvPr>
        </p:nvSpPr>
        <p:spPr/>
        <p:txBody>
          <a:bodyPr/>
          <a:lstStyle/>
          <a:p>
            <a:r>
              <a:rPr lang="en-US" sz="2800" dirty="0">
                <a:latin typeface="Arial" panose="020B0604020202020204" pitchFamily="34" charset="0"/>
                <a:ea typeface="Calibri" panose="020F0502020204030204" pitchFamily="34" charset="0"/>
              </a:rPr>
              <a:t>Motivational interviewing </a:t>
            </a:r>
            <a:endParaRPr lang="en-GB" dirty="0"/>
          </a:p>
        </p:txBody>
      </p:sp>
      <p:sp>
        <p:nvSpPr>
          <p:cNvPr id="5" name="Content Placeholder 4">
            <a:extLst>
              <a:ext uri="{FF2B5EF4-FFF2-40B4-BE49-F238E27FC236}">
                <a16:creationId xmlns:a16="http://schemas.microsoft.com/office/drawing/2014/main" id="{73D850BA-520C-0A06-67DF-4152C8CA38E9}"/>
              </a:ext>
            </a:extLst>
          </p:cNvPr>
          <p:cNvSpPr>
            <a:spLocks noGrp="1"/>
          </p:cNvSpPr>
          <p:nvPr>
            <p:ph sz="quarter" idx="15"/>
          </p:nvPr>
        </p:nvSpPr>
        <p:spPr>
          <a:xfrm>
            <a:off x="602974" y="753268"/>
            <a:ext cx="6532838" cy="5351464"/>
          </a:xfrm>
        </p:spPr>
        <p:txBody>
          <a:bodyPr>
            <a:noAutofit/>
          </a:bodyPr>
          <a:lstStyle/>
          <a:p>
            <a:pPr marL="285750" indent="-285750" algn="l">
              <a:lnSpc>
                <a:spcPct val="115000"/>
              </a:lnSpc>
              <a:spcBef>
                <a:spcPts val="600"/>
              </a:spcBef>
              <a:spcAft>
                <a:spcPts val="8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One approach to creating helpful, relational and collaborative conversations to support lifestyle change. </a:t>
            </a:r>
          </a:p>
          <a:p>
            <a:pPr marL="285750" indent="-285750" algn="l">
              <a:lnSpc>
                <a:spcPct val="115000"/>
              </a:lnSpc>
              <a:spcBef>
                <a:spcPts val="600"/>
              </a:spcBef>
              <a:spcAft>
                <a:spcPts val="8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A highly skilled approach - practice and experience required to use effectively.</a:t>
            </a:r>
          </a:p>
          <a:p>
            <a:pPr marL="285750" indent="-285750" algn="l">
              <a:lnSpc>
                <a:spcPct val="115000"/>
              </a:lnSpc>
              <a:spcBef>
                <a:spcPts val="600"/>
              </a:spcBef>
              <a:spcAft>
                <a:spcPts val="8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rPr>
              <a:t>Key </a:t>
            </a:r>
            <a:r>
              <a:rPr lang="en-GB" sz="1800" dirty="0">
                <a:solidFill>
                  <a:schemeClr val="tx1"/>
                </a:solidFill>
                <a:effectLst/>
                <a:latin typeface="Arial" panose="020B0604020202020204" pitchFamily="34" charset="0"/>
                <a:ea typeface="Calibri" panose="020F0502020204030204" pitchFamily="34" charset="0"/>
              </a:rPr>
              <a:t>principles include: </a:t>
            </a:r>
          </a:p>
          <a:p>
            <a:pPr marL="971550" lvl="1" indent="-285750">
              <a:lnSpc>
                <a:spcPct val="115000"/>
              </a:lnSpc>
              <a:spcBef>
                <a:spcPts val="600"/>
              </a:spcBef>
              <a:spcAft>
                <a:spcPts val="800"/>
              </a:spcAft>
              <a:buFont typeface="Courier New" panose="02070309020205020404" pitchFamily="49" charset="0"/>
              <a:buChar char="o"/>
            </a:pPr>
            <a:r>
              <a:rPr lang="en-GB" sz="1800" dirty="0">
                <a:latin typeface="Arial" panose="020B0604020202020204" pitchFamily="34" charset="0"/>
                <a:ea typeface="Calibri" panose="020F0502020204030204" pitchFamily="34" charset="0"/>
              </a:rPr>
              <a:t>P</a:t>
            </a:r>
            <a:r>
              <a:rPr lang="en-GB" sz="1800" dirty="0">
                <a:solidFill>
                  <a:schemeClr val="tx1"/>
                </a:solidFill>
                <a:effectLst/>
                <a:latin typeface="Arial" panose="020B0604020202020204" pitchFamily="34" charset="0"/>
                <a:ea typeface="Calibri" panose="020F0502020204030204" pitchFamily="34" charset="0"/>
              </a:rPr>
              <a:t>rocesses – engage – focus – evoke – plan </a:t>
            </a:r>
          </a:p>
          <a:p>
            <a:pPr marL="971550" lvl="1" indent="-285750">
              <a:lnSpc>
                <a:spcPct val="115000"/>
              </a:lnSpc>
              <a:spcBef>
                <a:spcPts val="600"/>
              </a:spcBef>
              <a:spcAft>
                <a:spcPts val="800"/>
              </a:spcAft>
              <a:buFont typeface="Courier New" panose="02070309020205020404" pitchFamily="49" charset="0"/>
              <a:buChar char="o"/>
            </a:pPr>
            <a:r>
              <a:rPr lang="en-GB" sz="1800" dirty="0">
                <a:latin typeface="Arial" panose="020B0604020202020204" pitchFamily="34" charset="0"/>
                <a:ea typeface="Calibri" panose="020F0502020204030204" pitchFamily="34" charset="0"/>
              </a:rPr>
              <a:t>C</a:t>
            </a:r>
            <a:r>
              <a:rPr lang="en-GB" sz="1800" dirty="0">
                <a:solidFill>
                  <a:schemeClr val="tx1"/>
                </a:solidFill>
                <a:effectLst/>
                <a:latin typeface="Arial" panose="020B0604020202020204" pitchFamily="34" charset="0"/>
                <a:ea typeface="Calibri" panose="020F0502020204030204" pitchFamily="34" charset="0"/>
              </a:rPr>
              <a:t>ore skills - OARS</a:t>
            </a:r>
          </a:p>
          <a:p>
            <a:pPr marL="971550" lvl="1" indent="-285750">
              <a:lnSpc>
                <a:spcPct val="115000"/>
              </a:lnSpc>
              <a:spcBef>
                <a:spcPts val="600"/>
              </a:spcBef>
              <a:spcAft>
                <a:spcPts val="800"/>
              </a:spcAft>
              <a:buFont typeface="Courier New" panose="02070309020205020404" pitchFamily="49" charset="0"/>
              <a:buChar char="o"/>
            </a:pPr>
            <a:r>
              <a:rPr lang="en-GB" sz="1800" dirty="0">
                <a:solidFill>
                  <a:schemeClr val="tx1"/>
                </a:solidFill>
                <a:latin typeface="Arial" panose="020B0604020202020204" pitchFamily="34" charset="0"/>
                <a:ea typeface="Calibri" panose="020F0502020204030204" pitchFamily="34" charset="0"/>
              </a:rPr>
              <a:t>RULE</a:t>
            </a:r>
          </a:p>
        </p:txBody>
      </p:sp>
      <p:sp>
        <p:nvSpPr>
          <p:cNvPr id="3" name="Oval 2">
            <a:extLst>
              <a:ext uri="{FF2B5EF4-FFF2-40B4-BE49-F238E27FC236}">
                <a16:creationId xmlns:a16="http://schemas.microsoft.com/office/drawing/2014/main" id="{BF17988B-B49C-9EC1-EF22-D424D6C64F1C}"/>
              </a:ext>
            </a:extLst>
          </p:cNvPr>
          <p:cNvSpPr/>
          <p:nvPr/>
        </p:nvSpPr>
        <p:spPr>
          <a:xfrm>
            <a:off x="7869469" y="1468762"/>
            <a:ext cx="3429000" cy="3369365"/>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latin typeface="Arial" panose="020B0604020202020204" pitchFamily="34" charset="0"/>
                <a:ea typeface="Calibri" panose="020F0502020204030204" pitchFamily="34" charset="0"/>
              </a:rPr>
              <a:t>Further training recommended.</a:t>
            </a:r>
          </a:p>
          <a:p>
            <a:pPr algn="ctr"/>
            <a:endParaRPr lang="en-GB" sz="1800" dirty="0">
              <a:solidFill>
                <a:schemeClr val="bg1"/>
              </a:solidFill>
              <a:effectLst/>
              <a:latin typeface="Arial" panose="020B0604020202020204" pitchFamily="34" charset="0"/>
              <a:ea typeface="Calibri" panose="020F0502020204030204" pitchFamily="34" charset="0"/>
            </a:endParaRPr>
          </a:p>
          <a:p>
            <a:pPr algn="ctr"/>
            <a:r>
              <a:rPr lang="en-GB" dirty="0">
                <a:latin typeface="Arial" panose="020B0604020202020204" pitchFamily="34" charset="0"/>
                <a:cs typeface="Arial" panose="020B0604020202020204" pitchFamily="34" charset="0"/>
              </a:rPr>
              <a:t>Stephen Rollnick and William Miller </a:t>
            </a:r>
          </a:p>
        </p:txBody>
      </p:sp>
    </p:spTree>
    <p:custDataLst>
      <p:tags r:id="rId1"/>
    </p:custDataLst>
    <p:extLst>
      <p:ext uri="{BB962C8B-B14F-4D97-AF65-F5344CB8AC3E}">
        <p14:creationId xmlns:p14="http://schemas.microsoft.com/office/powerpoint/2010/main" val="1056268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BBCBE8-907C-C47B-2299-993D6721969E}"/>
              </a:ext>
            </a:extLst>
          </p:cNvPr>
          <p:cNvSpPr>
            <a:spLocks noGrp="1"/>
          </p:cNvSpPr>
          <p:nvPr>
            <p:ph type="body" sz="quarter" idx="11"/>
          </p:nvPr>
        </p:nvSpPr>
        <p:spPr/>
        <p:txBody>
          <a:bodyPr/>
          <a:lstStyle/>
          <a:p>
            <a:r>
              <a:rPr lang="en-US" sz="2400" dirty="0">
                <a:latin typeface="Arial" panose="020B0604020202020204" pitchFamily="34" charset="0"/>
                <a:ea typeface="Calibri" panose="020F0502020204030204" pitchFamily="34" charset="0"/>
              </a:rPr>
              <a:t>Motivational interviewing </a:t>
            </a:r>
            <a:endParaRPr lang="en-GB" dirty="0"/>
          </a:p>
          <a:p>
            <a:endParaRPr lang="en-GB" dirty="0"/>
          </a:p>
        </p:txBody>
      </p:sp>
      <p:sp>
        <p:nvSpPr>
          <p:cNvPr id="3" name="Content Placeholder 2">
            <a:extLst>
              <a:ext uri="{FF2B5EF4-FFF2-40B4-BE49-F238E27FC236}">
                <a16:creationId xmlns:a16="http://schemas.microsoft.com/office/drawing/2014/main" id="{59D777B0-5857-9CF5-A360-27D96FF7288E}"/>
              </a:ext>
            </a:extLst>
          </p:cNvPr>
          <p:cNvSpPr>
            <a:spLocks noGrp="1"/>
          </p:cNvSpPr>
          <p:nvPr>
            <p:ph sz="quarter" idx="15"/>
          </p:nvPr>
        </p:nvSpPr>
        <p:spPr>
          <a:xfrm>
            <a:off x="701749" y="900249"/>
            <a:ext cx="10783887" cy="4218608"/>
          </a:xfrm>
        </p:spPr>
        <p:txBody>
          <a:bodyPr/>
          <a:lstStyle/>
          <a:p>
            <a:pPr algn="l">
              <a:lnSpc>
                <a:spcPct val="115000"/>
              </a:lnSpc>
              <a:spcBef>
                <a:spcPts val="600"/>
              </a:spcBef>
              <a:spcAft>
                <a:spcPts val="800"/>
              </a:spcAft>
            </a:pPr>
            <a:r>
              <a:rPr lang="en-US" sz="1800" dirty="0">
                <a:solidFill>
                  <a:schemeClr val="tx1"/>
                </a:solidFill>
                <a:effectLst/>
                <a:latin typeface="Arial" panose="020B0604020202020204" pitchFamily="34" charset="0"/>
                <a:ea typeface="Calibri" panose="020F0502020204030204" pitchFamily="34" charset="0"/>
              </a:rPr>
              <a:t>MI is particularly helpful when there is:</a:t>
            </a:r>
            <a:endParaRPr lang="en-GB" sz="1800" dirty="0">
              <a:solidFill>
                <a:schemeClr val="tx1"/>
              </a:solidFill>
              <a:effectLst/>
              <a:latin typeface="Arial" panose="020B0604020202020204" pitchFamily="34" charset="0"/>
              <a:ea typeface="Calibri" panose="020F0502020204030204" pitchFamily="34" charset="0"/>
            </a:endParaRPr>
          </a:p>
          <a:p>
            <a:pPr marL="342900" lvl="0" indent="-342900" algn="l">
              <a:lnSpc>
                <a:spcPct val="110000"/>
              </a:lnSpc>
              <a:spcBef>
                <a:spcPts val="600"/>
              </a:spcBef>
              <a:spcAft>
                <a:spcPts val="600"/>
              </a:spcAft>
              <a:buFont typeface="Arial" panose="020B0604020202020204" pitchFamily="34" charset="0"/>
              <a:buChar char="•"/>
            </a:pPr>
            <a:r>
              <a:rPr lang="en-GB" sz="1800" dirty="0">
                <a:solidFill>
                  <a:schemeClr val="tx1"/>
                </a:solidFill>
                <a:effectLst/>
                <a:latin typeface="Arial" panose="020B0604020202020204" pitchFamily="34" charset="0"/>
                <a:ea typeface="Calibri" panose="020F0502020204030204" pitchFamily="34" charset="0"/>
              </a:rPr>
              <a:t>High ambivalence</a:t>
            </a:r>
            <a:r>
              <a:rPr lang="en-GB" sz="1800" dirty="0">
                <a:solidFill>
                  <a:schemeClr val="tx1"/>
                </a:solidFill>
                <a:latin typeface="Arial" panose="020B0604020202020204" pitchFamily="34" charset="0"/>
                <a:ea typeface="Calibri" panose="020F0502020204030204" pitchFamily="34" charset="0"/>
              </a:rPr>
              <a:t> – the person is u</a:t>
            </a:r>
            <a:r>
              <a:rPr lang="en-GB" sz="1800" dirty="0">
                <a:solidFill>
                  <a:schemeClr val="tx1"/>
                </a:solidFill>
                <a:effectLst/>
                <a:latin typeface="Arial" panose="020B0604020202020204" pitchFamily="34" charset="0"/>
                <a:ea typeface="Calibri" panose="020F0502020204030204" pitchFamily="34" charset="0"/>
              </a:rPr>
              <a:t>ndecided about whether to make a change.</a:t>
            </a:r>
          </a:p>
          <a:p>
            <a:pPr marL="342900" lvl="0" indent="-34290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rPr>
              <a:t>L</a:t>
            </a:r>
            <a:r>
              <a:rPr lang="en-GB" sz="1800" dirty="0">
                <a:solidFill>
                  <a:schemeClr val="tx1"/>
                </a:solidFill>
                <a:effectLst/>
                <a:latin typeface="Arial" panose="020B0604020202020204" pitchFamily="34" charset="0"/>
                <a:ea typeface="Calibri" panose="020F0502020204030204" pitchFamily="34" charset="0"/>
              </a:rPr>
              <a:t>ow self-efficacy</a:t>
            </a:r>
            <a:r>
              <a:rPr lang="en-GB" sz="1800" dirty="0">
                <a:solidFill>
                  <a:schemeClr val="tx1"/>
                </a:solidFill>
                <a:latin typeface="Arial" panose="020B0604020202020204" pitchFamily="34" charset="0"/>
                <a:ea typeface="Calibri" panose="020F0502020204030204" pitchFamily="34" charset="0"/>
              </a:rPr>
              <a:t> – they l</a:t>
            </a:r>
            <a:r>
              <a:rPr lang="en-GB" sz="1800" dirty="0">
                <a:solidFill>
                  <a:schemeClr val="tx1"/>
                </a:solidFill>
                <a:effectLst/>
                <a:latin typeface="Arial" panose="020B0604020202020204" pitchFamily="34" charset="0"/>
                <a:ea typeface="Calibri" panose="020F0502020204030204" pitchFamily="34" charset="0"/>
              </a:rPr>
              <a:t>ack confidence or belief in their ability to make changes.</a:t>
            </a:r>
          </a:p>
          <a:p>
            <a:pPr marL="342900" lvl="0" indent="-34290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rPr>
              <a:t>L</a:t>
            </a:r>
            <a:r>
              <a:rPr lang="en-GB" sz="1800" dirty="0">
                <a:solidFill>
                  <a:schemeClr val="tx1"/>
                </a:solidFill>
                <a:effectLst/>
                <a:latin typeface="Arial" panose="020B0604020202020204" pitchFamily="34" charset="0"/>
                <a:ea typeface="Calibri" panose="020F0502020204030204" pitchFamily="34" charset="0"/>
              </a:rPr>
              <a:t>ow desire</a:t>
            </a:r>
            <a:r>
              <a:rPr lang="en-GB" sz="1800" dirty="0">
                <a:solidFill>
                  <a:schemeClr val="tx1"/>
                </a:solidFill>
                <a:latin typeface="Arial" panose="020B0604020202020204" pitchFamily="34" charset="0"/>
                <a:ea typeface="Calibri" panose="020F0502020204030204" pitchFamily="34" charset="0"/>
              </a:rPr>
              <a:t> – they l</a:t>
            </a:r>
            <a:r>
              <a:rPr lang="en-GB" sz="1800" dirty="0">
                <a:solidFill>
                  <a:schemeClr val="tx1"/>
                </a:solidFill>
                <a:effectLst/>
                <a:latin typeface="Arial" panose="020B0604020202020204" pitchFamily="34" charset="0"/>
                <a:ea typeface="Calibri" panose="020F0502020204030204" pitchFamily="34" charset="0"/>
              </a:rPr>
              <a:t>ack motivation for making a specific change.</a:t>
            </a:r>
          </a:p>
          <a:p>
            <a:pPr marL="342900" lvl="0" indent="-342900" algn="l">
              <a:lnSpc>
                <a:spcPct val="110000"/>
              </a:lnSpc>
              <a:spcBef>
                <a:spcPts val="600"/>
              </a:spcBef>
              <a:spcAft>
                <a:spcPts val="600"/>
              </a:spcAft>
              <a:buFont typeface="Arial" panose="020B0604020202020204" pitchFamily="34" charset="0"/>
              <a:buChar char="•"/>
            </a:pPr>
            <a:r>
              <a:rPr lang="en-GB" sz="1800" dirty="0">
                <a:solidFill>
                  <a:schemeClr val="tx1"/>
                </a:solidFill>
                <a:latin typeface="Arial" panose="020B0604020202020204" pitchFamily="34" charset="0"/>
                <a:ea typeface="Calibri" panose="020F0502020204030204" pitchFamily="34" charset="0"/>
              </a:rPr>
              <a:t>L</a:t>
            </a:r>
            <a:r>
              <a:rPr lang="en-GB" sz="1800" dirty="0">
                <a:solidFill>
                  <a:schemeClr val="tx1"/>
                </a:solidFill>
                <a:effectLst/>
                <a:latin typeface="Arial" panose="020B0604020202020204" pitchFamily="34" charset="0"/>
                <a:ea typeface="Calibri" panose="020F0502020204030204" pitchFamily="34" charset="0"/>
              </a:rPr>
              <a:t>ow importance - the desired behaviour is not seen as being important or a priority. </a:t>
            </a:r>
          </a:p>
          <a:p>
            <a:pPr algn="r">
              <a:lnSpc>
                <a:spcPct val="115000"/>
              </a:lnSpc>
              <a:spcBef>
                <a:spcPts val="600"/>
              </a:spcBef>
              <a:spcAft>
                <a:spcPts val="800"/>
              </a:spcAft>
            </a:pPr>
            <a:r>
              <a:rPr lang="en-US" sz="1800" dirty="0">
                <a:solidFill>
                  <a:schemeClr val="tx1"/>
                </a:solidFill>
                <a:effectLst/>
                <a:latin typeface="Arial" panose="020B0604020202020204" pitchFamily="34" charset="0"/>
                <a:ea typeface="Calibri" panose="020F0502020204030204" pitchFamily="34" charset="0"/>
              </a:rPr>
              <a:t>(Motivational Interviewing Network of Trainers (MINT. 2021)</a:t>
            </a:r>
            <a:endParaRPr lang="en-GB" sz="1800" dirty="0">
              <a:solidFill>
                <a:schemeClr val="tx1"/>
              </a:solidFill>
              <a:effectLst/>
              <a:latin typeface="Arial" panose="020B0604020202020204" pitchFamily="34" charset="0"/>
              <a:ea typeface="Calibri" panose="020F0502020204030204" pitchFamily="34" charset="0"/>
            </a:endParaRPr>
          </a:p>
          <a:p>
            <a:endParaRPr lang="en-GB" dirty="0"/>
          </a:p>
        </p:txBody>
      </p:sp>
    </p:spTree>
    <p:custDataLst>
      <p:tags r:id="rId1"/>
    </p:custDataLst>
    <p:extLst>
      <p:ext uri="{BB962C8B-B14F-4D97-AF65-F5344CB8AC3E}">
        <p14:creationId xmlns:p14="http://schemas.microsoft.com/office/powerpoint/2010/main" val="13624677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2DF00-A7B8-3F8B-B270-201EC5D4331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B1D4213-E0B8-98B5-875B-F7C493B10F15}"/>
              </a:ext>
            </a:extLst>
          </p:cNvPr>
          <p:cNvSpPr>
            <a:spLocks noGrp="1"/>
          </p:cNvSpPr>
          <p:nvPr>
            <p:ph type="body" sz="quarter" idx="11"/>
          </p:nvPr>
        </p:nvSpPr>
        <p:spPr/>
        <p:txBody>
          <a:bodyPr/>
          <a:lstStyle/>
          <a:p>
            <a:r>
              <a:rPr lang="en-GB" dirty="0">
                <a:latin typeface="Arial" panose="020B0604020202020204" pitchFamily="34" charset="0"/>
                <a:cs typeface="Arial" panose="020B0604020202020204" pitchFamily="34" charset="0"/>
              </a:rPr>
              <a:t>Ambivalence</a:t>
            </a:r>
            <a:endParaRPr lang="en-GB" dirty="0"/>
          </a:p>
        </p:txBody>
      </p:sp>
      <p:sp>
        <p:nvSpPr>
          <p:cNvPr id="4" name="Rectangle 2">
            <a:extLst>
              <a:ext uri="{FF2B5EF4-FFF2-40B4-BE49-F238E27FC236}">
                <a16:creationId xmlns:a16="http://schemas.microsoft.com/office/drawing/2014/main" id="{E5024800-A670-B5C7-DF62-A754380BC785}"/>
              </a:ext>
            </a:extLst>
          </p:cNvPr>
          <p:cNvSpPr>
            <a:spLocks noChangeArrowheads="1"/>
          </p:cNvSpPr>
          <p:nvPr/>
        </p:nvSpPr>
        <p:spPr bwMode="auto">
          <a:xfrm>
            <a:off x="3130826" y="196794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sp>
        <p:nvSpPr>
          <p:cNvPr id="6" name="Rectangle 3">
            <a:extLst>
              <a:ext uri="{FF2B5EF4-FFF2-40B4-BE49-F238E27FC236}">
                <a16:creationId xmlns:a16="http://schemas.microsoft.com/office/drawing/2014/main" id="{4603BB29-C3C7-C048-8AC6-8F631515CEF5}"/>
              </a:ext>
            </a:extLst>
          </p:cNvPr>
          <p:cNvSpPr>
            <a:spLocks noChangeArrowheads="1"/>
          </p:cNvSpPr>
          <p:nvPr/>
        </p:nvSpPr>
        <p:spPr bwMode="auto">
          <a:xfrm>
            <a:off x="3130826" y="57017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sp>
        <p:nvSpPr>
          <p:cNvPr id="7" name="Content Placeholder 6">
            <a:extLst>
              <a:ext uri="{FF2B5EF4-FFF2-40B4-BE49-F238E27FC236}">
                <a16:creationId xmlns:a16="http://schemas.microsoft.com/office/drawing/2014/main" id="{3A864B11-C274-6FA3-0121-8CA8E248491D}"/>
              </a:ext>
            </a:extLst>
          </p:cNvPr>
          <p:cNvSpPr>
            <a:spLocks noGrp="1"/>
          </p:cNvSpPr>
          <p:nvPr>
            <p:ph sz="quarter" idx="15"/>
          </p:nvPr>
        </p:nvSpPr>
        <p:spPr>
          <a:xfrm>
            <a:off x="701749" y="1341455"/>
            <a:ext cx="3249323" cy="3171409"/>
          </a:xfrm>
        </p:spPr>
        <p:txBody>
          <a:bodyPr>
            <a:normAutofit/>
          </a:bodyPr>
          <a:lstStyle/>
          <a:p>
            <a:pPr lvl="0" algn="l">
              <a:lnSpc>
                <a:spcPct val="150000"/>
              </a:lnSpc>
              <a:spcBef>
                <a:spcPts val="600"/>
              </a:spcBef>
            </a:pPr>
            <a:r>
              <a:rPr lang="en-US" sz="1800" b="1" dirty="0">
                <a:solidFill>
                  <a:srgbClr val="000000"/>
                </a:solidFill>
                <a:effectLst/>
                <a:uFill>
                  <a:solidFill>
                    <a:srgbClr val="000000"/>
                  </a:solidFill>
                </a:uFill>
                <a:latin typeface="Arial" panose="020B0604020202020204" pitchFamily="34" charset="0"/>
                <a:ea typeface="Arial Unicode MS"/>
                <a:cs typeface="Arial Unicode MS"/>
              </a:rPr>
              <a:t>Sustain talk </a:t>
            </a:r>
            <a:r>
              <a:rPr lang="en-US" sz="1800" dirty="0">
                <a:solidFill>
                  <a:srgbClr val="000000"/>
                </a:solidFill>
                <a:effectLst/>
                <a:uFill>
                  <a:solidFill>
                    <a:srgbClr val="000000"/>
                  </a:solidFill>
                </a:uFill>
                <a:latin typeface="Arial" panose="020B0604020202020204" pitchFamily="34" charset="0"/>
                <a:ea typeface="Arial Unicode MS"/>
                <a:cs typeface="Arial Unicode MS"/>
              </a:rPr>
              <a:t>– all the reasons not to make changes</a:t>
            </a:r>
          </a:p>
          <a:p>
            <a:pPr marL="342900" lvl="0" indent="-342900" algn="l">
              <a:lnSpc>
                <a:spcPct val="150000"/>
              </a:lnSpc>
              <a:spcBef>
                <a:spcPts val="600"/>
              </a:spcBef>
              <a:buFont typeface="Symbol" panose="05050102010706020507" pitchFamily="18" charset="2"/>
              <a:buChar char=""/>
            </a:pPr>
            <a:endParaRPr lang="en-US" sz="1800" dirty="0">
              <a:solidFill>
                <a:srgbClr val="000000"/>
              </a:solidFill>
              <a:uFill>
                <a:solidFill>
                  <a:srgbClr val="000000"/>
                </a:solidFill>
              </a:uFill>
              <a:latin typeface="Arial" panose="020B0604020202020204" pitchFamily="34" charset="0"/>
              <a:ea typeface="Arial Unicode MS"/>
              <a:cs typeface="Arial Unicode MS"/>
            </a:endParaRPr>
          </a:p>
          <a:p>
            <a:pPr lvl="0" algn="l">
              <a:lnSpc>
                <a:spcPct val="150000"/>
              </a:lnSpc>
              <a:spcBef>
                <a:spcPts val="600"/>
              </a:spcBef>
            </a:pPr>
            <a:r>
              <a:rPr lang="en-US" sz="1800" b="1" dirty="0">
                <a:solidFill>
                  <a:srgbClr val="000000"/>
                </a:solidFill>
                <a:effectLst/>
                <a:uFill>
                  <a:solidFill>
                    <a:srgbClr val="000000"/>
                  </a:solidFill>
                </a:uFill>
                <a:latin typeface="Arial" panose="020B0604020202020204" pitchFamily="34" charset="0"/>
                <a:ea typeface="Arial Unicode MS"/>
                <a:cs typeface="Arial Unicode MS"/>
              </a:rPr>
              <a:t>Barriers</a:t>
            </a:r>
            <a:r>
              <a:rPr lang="en-US" sz="1800" dirty="0">
                <a:solidFill>
                  <a:srgbClr val="000000"/>
                </a:solidFill>
                <a:effectLst/>
                <a:uFill>
                  <a:solidFill>
                    <a:srgbClr val="000000"/>
                  </a:solidFill>
                </a:uFill>
                <a:latin typeface="Arial" panose="020B0604020202020204" pitchFamily="34" charset="0"/>
                <a:ea typeface="Arial Unicode MS"/>
                <a:cs typeface="Arial Unicode MS"/>
              </a:rPr>
              <a:t> </a:t>
            </a:r>
          </a:p>
          <a:p>
            <a:pPr lvl="0" algn="l">
              <a:lnSpc>
                <a:spcPct val="150000"/>
              </a:lnSpc>
              <a:spcBef>
                <a:spcPts val="600"/>
              </a:spcBef>
            </a:pPr>
            <a:endParaRPr lang="en-US" sz="1800" dirty="0">
              <a:solidFill>
                <a:srgbClr val="000000"/>
              </a:solidFill>
              <a:uFill>
                <a:solidFill>
                  <a:srgbClr val="000000"/>
                </a:solidFill>
              </a:uFill>
              <a:latin typeface="Arial" panose="020B0604020202020204" pitchFamily="34" charset="0"/>
            </a:endParaRPr>
          </a:p>
        </p:txBody>
      </p:sp>
      <p:pic>
        <p:nvPicPr>
          <p:cNvPr id="3" name="Picture 2">
            <a:extLst>
              <a:ext uri="{FF2B5EF4-FFF2-40B4-BE49-F238E27FC236}">
                <a16:creationId xmlns:a16="http://schemas.microsoft.com/office/drawing/2014/main" id="{387ABE3E-FB16-96BE-3366-49D4C92138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129047" y="852498"/>
            <a:ext cx="3906488" cy="5105253"/>
          </a:xfrm>
          <a:prstGeom prst="rect">
            <a:avLst/>
          </a:prstGeom>
          <a:noFill/>
          <a:ln>
            <a:noFill/>
          </a:ln>
        </p:spPr>
      </p:pic>
      <p:sp>
        <p:nvSpPr>
          <p:cNvPr id="5" name="Content Placeholder 6">
            <a:extLst>
              <a:ext uri="{FF2B5EF4-FFF2-40B4-BE49-F238E27FC236}">
                <a16:creationId xmlns:a16="http://schemas.microsoft.com/office/drawing/2014/main" id="{47821D99-0DFE-AF7A-4660-C105260C91F8}"/>
              </a:ext>
            </a:extLst>
          </p:cNvPr>
          <p:cNvSpPr txBox="1">
            <a:spLocks/>
          </p:cNvSpPr>
          <p:nvPr/>
        </p:nvSpPr>
        <p:spPr>
          <a:xfrm>
            <a:off x="8496707" y="1200622"/>
            <a:ext cx="2966126" cy="3093909"/>
          </a:xfrm>
          <a:prstGeom prst="rect">
            <a:avLst/>
          </a:prstGeom>
        </p:spPr>
        <p:txBody>
          <a:bodyPr vert="horz" lIns="91440" tIns="86400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1600" kern="1200" baseline="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50000"/>
              </a:lnSpc>
              <a:spcBef>
                <a:spcPts val="600"/>
              </a:spcBef>
            </a:pPr>
            <a:r>
              <a:rPr lang="en-US" sz="2100" b="1" dirty="0">
                <a:solidFill>
                  <a:srgbClr val="000000"/>
                </a:solidFill>
                <a:uFill>
                  <a:solidFill>
                    <a:srgbClr val="000000"/>
                  </a:solidFill>
                </a:uFill>
                <a:latin typeface="Arial" panose="020B0604020202020204" pitchFamily="34" charset="0"/>
                <a:ea typeface="Arial Unicode MS"/>
                <a:cs typeface="Arial Unicode MS"/>
              </a:rPr>
              <a:t>Change talk </a:t>
            </a:r>
            <a:r>
              <a:rPr lang="en-US" sz="2100" dirty="0">
                <a:solidFill>
                  <a:srgbClr val="000000"/>
                </a:solidFill>
                <a:uFill>
                  <a:solidFill>
                    <a:srgbClr val="000000"/>
                  </a:solidFill>
                </a:uFill>
                <a:latin typeface="Arial" panose="020B0604020202020204" pitchFamily="34" charset="0"/>
                <a:ea typeface="Arial Unicode MS"/>
                <a:cs typeface="Arial Unicode MS"/>
              </a:rPr>
              <a:t>– all the reasons for making changes</a:t>
            </a:r>
          </a:p>
          <a:p>
            <a:pPr algn="l">
              <a:lnSpc>
                <a:spcPct val="150000"/>
              </a:lnSpc>
              <a:spcBef>
                <a:spcPts val="600"/>
              </a:spcBef>
            </a:pPr>
            <a:endParaRPr lang="en-US" sz="2100" dirty="0">
              <a:solidFill>
                <a:srgbClr val="000000"/>
              </a:solidFill>
              <a:uFill>
                <a:solidFill>
                  <a:srgbClr val="000000"/>
                </a:solidFill>
              </a:uFill>
              <a:latin typeface="Arial" panose="020B0604020202020204" pitchFamily="34" charset="0"/>
              <a:ea typeface="Arial Unicode MS"/>
              <a:cs typeface="Arial Unicode MS"/>
            </a:endParaRPr>
          </a:p>
          <a:p>
            <a:pPr algn="l">
              <a:lnSpc>
                <a:spcPct val="150000"/>
              </a:lnSpc>
              <a:spcBef>
                <a:spcPts val="600"/>
              </a:spcBef>
            </a:pPr>
            <a:r>
              <a:rPr lang="en-US" sz="2100" b="1" dirty="0">
                <a:solidFill>
                  <a:srgbClr val="000000"/>
                </a:solidFill>
                <a:uFill>
                  <a:solidFill>
                    <a:srgbClr val="000000"/>
                  </a:solidFill>
                </a:uFill>
                <a:latin typeface="Arial" panose="020B0604020202020204" pitchFamily="34" charset="0"/>
                <a:ea typeface="Arial Unicode MS"/>
                <a:cs typeface="Arial Unicode MS"/>
              </a:rPr>
              <a:t>Motivators</a:t>
            </a:r>
            <a:r>
              <a:rPr lang="en-US" sz="2100" dirty="0">
                <a:solidFill>
                  <a:srgbClr val="000000"/>
                </a:solidFill>
                <a:uFill>
                  <a:solidFill>
                    <a:srgbClr val="000000"/>
                  </a:solidFill>
                </a:uFill>
                <a:latin typeface="Arial" panose="020B0604020202020204" pitchFamily="34" charset="0"/>
                <a:ea typeface="Arial Unicode MS"/>
                <a:cs typeface="Arial Unicode MS"/>
              </a:rPr>
              <a:t> </a:t>
            </a:r>
          </a:p>
          <a:p>
            <a:pPr algn="l">
              <a:lnSpc>
                <a:spcPct val="150000"/>
              </a:lnSpc>
              <a:spcBef>
                <a:spcPts val="600"/>
              </a:spcBef>
            </a:pPr>
            <a:endParaRPr lang="en-US" sz="1800" dirty="0">
              <a:solidFill>
                <a:srgbClr val="000000"/>
              </a:solidFill>
              <a:uFill>
                <a:solidFill>
                  <a:srgbClr val="000000"/>
                </a:solidFill>
              </a:uFill>
              <a:latin typeface="Arial" panose="020B0604020202020204" pitchFamily="34" charset="0"/>
            </a:endParaRPr>
          </a:p>
        </p:txBody>
      </p:sp>
      <p:sp>
        <p:nvSpPr>
          <p:cNvPr id="10" name="TextBox 9">
            <a:extLst>
              <a:ext uri="{FF2B5EF4-FFF2-40B4-BE49-F238E27FC236}">
                <a16:creationId xmlns:a16="http://schemas.microsoft.com/office/drawing/2014/main" id="{7710E2C7-0140-5276-F69C-1339BCFF7BC2}"/>
              </a:ext>
            </a:extLst>
          </p:cNvPr>
          <p:cNvSpPr txBox="1"/>
          <p:nvPr/>
        </p:nvSpPr>
        <p:spPr>
          <a:xfrm>
            <a:off x="3391756" y="6026586"/>
            <a:ext cx="7659384" cy="463075"/>
          </a:xfrm>
          <a:prstGeom prst="rect">
            <a:avLst/>
          </a:prstGeom>
          <a:noFill/>
        </p:spPr>
        <p:txBody>
          <a:bodyPr wrap="square">
            <a:spAutoFit/>
          </a:bodyPr>
          <a:lstStyle/>
          <a:p>
            <a:pPr lvl="0" algn="l">
              <a:lnSpc>
                <a:spcPct val="150000"/>
              </a:lnSpc>
              <a:spcBef>
                <a:spcPts val="600"/>
              </a:spcBef>
            </a:pPr>
            <a:r>
              <a:rPr lang="en-US" sz="1800" dirty="0">
                <a:solidFill>
                  <a:srgbClr val="000000"/>
                </a:solidFill>
                <a:uFill>
                  <a:solidFill>
                    <a:srgbClr val="000000"/>
                  </a:solidFill>
                </a:uFill>
                <a:latin typeface="Arial" panose="020B0604020202020204" pitchFamily="34" charset="0"/>
              </a:rPr>
              <a:t>These present as barriers and motivators for change. </a:t>
            </a:r>
            <a:endParaRPr lang="en-GB" dirty="0"/>
          </a:p>
        </p:txBody>
      </p:sp>
    </p:spTree>
    <p:custDataLst>
      <p:tags r:id="rId1"/>
    </p:custDataLst>
    <p:extLst>
      <p:ext uri="{BB962C8B-B14F-4D97-AF65-F5344CB8AC3E}">
        <p14:creationId xmlns:p14="http://schemas.microsoft.com/office/powerpoint/2010/main" val="11925177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1BD16F-9536-6688-474E-5F8501C095A4}"/>
              </a:ext>
            </a:extLst>
          </p:cNvPr>
          <p:cNvSpPr>
            <a:spLocks noGrp="1"/>
          </p:cNvSpPr>
          <p:nvPr>
            <p:ph type="body" sz="quarter" idx="11"/>
          </p:nvPr>
        </p:nvSpPr>
        <p:spPr/>
        <p:txBody>
          <a:bodyPr/>
          <a:lstStyle/>
          <a:p>
            <a:r>
              <a:rPr lang="en-US" sz="2400" dirty="0">
                <a:latin typeface="Arial" panose="020B0604020202020204" pitchFamily="34" charset="0"/>
                <a:ea typeface="Calibri" panose="020F0502020204030204" pitchFamily="34" charset="0"/>
              </a:rPr>
              <a:t>Motivational interviewing processes</a:t>
            </a:r>
            <a:endParaRPr lang="en-GB" dirty="0"/>
          </a:p>
          <a:p>
            <a:endParaRPr lang="en-GB" dirty="0"/>
          </a:p>
        </p:txBody>
      </p:sp>
      <p:graphicFrame>
        <p:nvGraphicFramePr>
          <p:cNvPr id="4" name="Diagram 3">
            <a:extLst>
              <a:ext uri="{FF2B5EF4-FFF2-40B4-BE49-F238E27FC236}">
                <a16:creationId xmlns:a16="http://schemas.microsoft.com/office/drawing/2014/main" id="{3B028F25-A63D-53DD-A7E6-FED7A45F0F1E}"/>
              </a:ext>
            </a:extLst>
          </p:cNvPr>
          <p:cNvGraphicFramePr/>
          <p:nvPr>
            <p:extLst>
              <p:ext uri="{D42A27DB-BD31-4B8C-83A1-F6EECF244321}">
                <p14:modId xmlns:p14="http://schemas.microsoft.com/office/powerpoint/2010/main" val="2170629721"/>
              </p:ext>
            </p:extLst>
          </p:nvPr>
        </p:nvGraphicFramePr>
        <p:xfrm>
          <a:off x="775251" y="1690575"/>
          <a:ext cx="11121887" cy="4267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616700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7A4ED-3259-C272-AD1E-C929A46D7A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E016109-807E-411A-EF68-9CAB082949B2}"/>
              </a:ext>
            </a:extLst>
          </p:cNvPr>
          <p:cNvSpPr>
            <a:spLocks noGrp="1"/>
          </p:cNvSpPr>
          <p:nvPr>
            <p:ph type="body" sz="quarter" idx="11"/>
          </p:nvPr>
        </p:nvSpPr>
        <p:spPr/>
        <p:txBody>
          <a:bodyPr/>
          <a:lstStyle/>
          <a:p>
            <a:r>
              <a:rPr lang="en-US" dirty="0">
                <a:latin typeface="Arial" panose="020B0604020202020204" pitchFamily="34" charset="0"/>
                <a:ea typeface="Calibri" panose="020F0502020204030204" pitchFamily="34" charset="0"/>
              </a:rPr>
              <a:t>Motivational interviewing processes</a:t>
            </a:r>
            <a:endParaRPr lang="en-GB" dirty="0"/>
          </a:p>
        </p:txBody>
      </p:sp>
      <p:sp>
        <p:nvSpPr>
          <p:cNvPr id="5" name="Content Placeholder 4">
            <a:extLst>
              <a:ext uri="{FF2B5EF4-FFF2-40B4-BE49-F238E27FC236}">
                <a16:creationId xmlns:a16="http://schemas.microsoft.com/office/drawing/2014/main" id="{B2371F04-C4A9-5EBE-B5B5-AFBB6908E1C8}"/>
              </a:ext>
            </a:extLst>
          </p:cNvPr>
          <p:cNvSpPr>
            <a:spLocks noGrp="1"/>
          </p:cNvSpPr>
          <p:nvPr>
            <p:ph sz="quarter" idx="15"/>
          </p:nvPr>
        </p:nvSpPr>
        <p:spPr>
          <a:xfrm>
            <a:off x="635225" y="735496"/>
            <a:ext cx="10783887" cy="4218608"/>
          </a:xfrm>
        </p:spPr>
        <p:txBody>
          <a:bodyPr>
            <a:noAutofit/>
          </a:bodyPr>
          <a:lstStyle/>
          <a:p>
            <a:pPr algn="l">
              <a:lnSpc>
                <a:spcPct val="120000"/>
              </a:lnSpc>
              <a:spcBef>
                <a:spcPts val="600"/>
              </a:spcBef>
              <a:spcAft>
                <a:spcPts val="800"/>
              </a:spcAft>
            </a:pPr>
            <a:r>
              <a:rPr lang="en-US" sz="1800" dirty="0">
                <a:solidFill>
                  <a:schemeClr val="tx1"/>
                </a:solidFill>
                <a:effectLst/>
                <a:latin typeface="Arial" panose="020B0604020202020204" pitchFamily="34" charset="0"/>
                <a:ea typeface="Calibri" panose="020F0502020204030204" pitchFamily="34" charset="0"/>
              </a:rPr>
              <a:t>The </a:t>
            </a:r>
            <a:r>
              <a:rPr lang="en-US" sz="1800" b="1" dirty="0">
                <a:solidFill>
                  <a:schemeClr val="tx1"/>
                </a:solidFill>
                <a:effectLst/>
                <a:latin typeface="Arial" panose="020B0604020202020204" pitchFamily="34" charset="0"/>
                <a:ea typeface="Calibri" panose="020F0502020204030204" pitchFamily="34" charset="0"/>
              </a:rPr>
              <a:t>four main processes</a:t>
            </a:r>
            <a:r>
              <a:rPr lang="en-US" sz="1800" dirty="0">
                <a:solidFill>
                  <a:schemeClr val="tx1"/>
                </a:solidFill>
                <a:effectLst/>
                <a:latin typeface="Arial" panose="020B0604020202020204" pitchFamily="34" charset="0"/>
                <a:ea typeface="Calibri" panose="020F0502020204030204" pitchFamily="34" charset="0"/>
              </a:rPr>
              <a:t> within MI conversations are: </a:t>
            </a:r>
            <a:endParaRPr lang="en-GB" sz="1800" dirty="0">
              <a:solidFill>
                <a:schemeClr val="tx1"/>
              </a:solidFill>
              <a:effectLst/>
              <a:latin typeface="Arial" panose="020B0604020202020204" pitchFamily="34" charset="0"/>
              <a:ea typeface="Calibri" panose="020F0502020204030204" pitchFamily="34" charset="0"/>
            </a:endParaRPr>
          </a:p>
          <a:p>
            <a:pPr marL="342900" lvl="0" indent="-342900" algn="l">
              <a:lnSpc>
                <a:spcPct val="120000"/>
              </a:lnSpc>
              <a:spcBef>
                <a:spcPts val="600"/>
              </a:spcBef>
              <a:spcAft>
                <a:spcPts val="600"/>
              </a:spcAft>
              <a:buFont typeface="Arial" panose="020B0604020202020204" pitchFamily="34" charset="0"/>
              <a:buChar char="•"/>
            </a:pPr>
            <a:r>
              <a:rPr lang="en-GB" sz="1800" b="1" dirty="0">
                <a:solidFill>
                  <a:schemeClr val="tx1"/>
                </a:solidFill>
                <a:effectLst/>
                <a:latin typeface="Arial" panose="020B0604020202020204" pitchFamily="34" charset="0"/>
                <a:ea typeface="Calibri" panose="020F0502020204030204" pitchFamily="34" charset="0"/>
              </a:rPr>
              <a:t>Engage</a:t>
            </a:r>
            <a:r>
              <a:rPr lang="en-GB" sz="1800" dirty="0">
                <a:solidFill>
                  <a:schemeClr val="tx1"/>
                </a:solidFill>
                <a:effectLst/>
                <a:latin typeface="Arial" panose="020B0604020202020204" pitchFamily="34" charset="0"/>
                <a:ea typeface="Calibri" panose="020F0502020204030204" pitchFamily="34" charset="0"/>
              </a:rPr>
              <a:t> – start a conversation and build the relationship.</a:t>
            </a:r>
          </a:p>
          <a:p>
            <a:pPr marL="342900" lvl="0" indent="-342900" algn="l">
              <a:lnSpc>
                <a:spcPct val="120000"/>
              </a:lnSpc>
              <a:spcBef>
                <a:spcPts val="600"/>
              </a:spcBef>
              <a:spcAft>
                <a:spcPts val="600"/>
              </a:spcAft>
              <a:buFont typeface="Arial" panose="020B0604020202020204" pitchFamily="34" charset="0"/>
              <a:buChar char="•"/>
            </a:pPr>
            <a:r>
              <a:rPr lang="en-GB" sz="1800" b="1" dirty="0">
                <a:solidFill>
                  <a:schemeClr val="tx1"/>
                </a:solidFill>
                <a:effectLst/>
                <a:latin typeface="Arial" panose="020B0604020202020204" pitchFamily="34" charset="0"/>
                <a:ea typeface="Calibri" panose="020F0502020204030204" pitchFamily="34" charset="0"/>
              </a:rPr>
              <a:t>Focus</a:t>
            </a:r>
            <a:r>
              <a:rPr lang="en-GB" sz="1800" dirty="0">
                <a:solidFill>
                  <a:schemeClr val="tx1"/>
                </a:solidFill>
                <a:effectLst/>
                <a:latin typeface="Arial" panose="020B0604020202020204" pitchFamily="34" charset="0"/>
                <a:ea typeface="Calibri" panose="020F0502020204030204" pitchFamily="34" charset="0"/>
              </a:rPr>
              <a:t> – identify and agree the purpose of the conversation.</a:t>
            </a:r>
          </a:p>
          <a:p>
            <a:pPr marL="342900" lvl="0" indent="-342900" algn="l">
              <a:lnSpc>
                <a:spcPct val="120000"/>
              </a:lnSpc>
              <a:spcBef>
                <a:spcPts val="600"/>
              </a:spcBef>
              <a:spcAft>
                <a:spcPts val="600"/>
              </a:spcAft>
              <a:buFont typeface="Arial" panose="020B0604020202020204" pitchFamily="34" charset="0"/>
              <a:buChar char="•"/>
            </a:pPr>
            <a:r>
              <a:rPr lang="en-GB" sz="1800" b="1" dirty="0">
                <a:solidFill>
                  <a:schemeClr val="tx1"/>
                </a:solidFill>
                <a:effectLst/>
                <a:latin typeface="Arial" panose="020B0604020202020204" pitchFamily="34" charset="0"/>
                <a:ea typeface="Calibri" panose="020F0502020204030204" pitchFamily="34" charset="0"/>
              </a:rPr>
              <a:t>Evoke</a:t>
            </a:r>
            <a:r>
              <a:rPr lang="en-GB" sz="1800" dirty="0">
                <a:solidFill>
                  <a:schemeClr val="tx1"/>
                </a:solidFill>
                <a:effectLst/>
                <a:latin typeface="Arial" panose="020B0604020202020204" pitchFamily="34" charset="0"/>
                <a:ea typeface="Calibri" panose="020F0502020204030204" pitchFamily="34" charset="0"/>
              </a:rPr>
              <a:t> – increase the person’s use of motivational language (change talk).</a:t>
            </a:r>
          </a:p>
          <a:p>
            <a:pPr marL="342900" lvl="0" indent="-342900" algn="l">
              <a:lnSpc>
                <a:spcPct val="120000"/>
              </a:lnSpc>
              <a:spcBef>
                <a:spcPts val="600"/>
              </a:spcBef>
              <a:spcAft>
                <a:spcPts val="600"/>
              </a:spcAft>
              <a:buFont typeface="Arial" panose="020B0604020202020204" pitchFamily="34" charset="0"/>
              <a:buChar char="•"/>
            </a:pPr>
            <a:r>
              <a:rPr lang="en-GB" sz="1800" b="1" dirty="0">
                <a:solidFill>
                  <a:schemeClr val="tx1"/>
                </a:solidFill>
                <a:effectLst/>
                <a:latin typeface="Arial" panose="020B0604020202020204" pitchFamily="34" charset="0"/>
                <a:ea typeface="Calibri" panose="020F0502020204030204" pitchFamily="34" charset="0"/>
              </a:rPr>
              <a:t>Plan</a:t>
            </a:r>
            <a:r>
              <a:rPr lang="en-GB" sz="1800" dirty="0">
                <a:solidFill>
                  <a:schemeClr val="tx1"/>
                </a:solidFill>
                <a:effectLst/>
                <a:latin typeface="Arial" panose="020B0604020202020204" pitchFamily="34" charset="0"/>
                <a:ea typeface="Calibri" panose="020F0502020204030204" pitchFamily="34" charset="0"/>
              </a:rPr>
              <a:t> – establish their commitment and plan the next steps. </a:t>
            </a:r>
          </a:p>
          <a:p>
            <a:pPr algn="l">
              <a:lnSpc>
                <a:spcPct val="120000"/>
              </a:lnSpc>
              <a:spcBef>
                <a:spcPts val="600"/>
              </a:spcBef>
              <a:spcAft>
                <a:spcPts val="800"/>
              </a:spcAft>
            </a:pPr>
            <a:endParaRPr lang="en-GB" sz="1800" dirty="0">
              <a:solidFill>
                <a:schemeClr val="tx1"/>
              </a:solidFill>
            </a:endParaRPr>
          </a:p>
        </p:txBody>
      </p:sp>
      <p:sp>
        <p:nvSpPr>
          <p:cNvPr id="3" name="Rectangle 2">
            <a:extLst>
              <a:ext uri="{FF2B5EF4-FFF2-40B4-BE49-F238E27FC236}">
                <a16:creationId xmlns:a16="http://schemas.microsoft.com/office/drawing/2014/main" id="{A70016B6-7C3F-A1CD-3476-5271CC5B69BE}"/>
              </a:ext>
            </a:extLst>
          </p:cNvPr>
          <p:cNvSpPr/>
          <p:nvPr/>
        </p:nvSpPr>
        <p:spPr>
          <a:xfrm>
            <a:off x="1012877" y="4447208"/>
            <a:ext cx="10028582" cy="1013791"/>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This may take several conversations </a:t>
            </a:r>
          </a:p>
        </p:txBody>
      </p:sp>
    </p:spTree>
    <p:custDataLst>
      <p:tags r:id="rId1"/>
    </p:custDataLst>
    <p:extLst>
      <p:ext uri="{BB962C8B-B14F-4D97-AF65-F5344CB8AC3E}">
        <p14:creationId xmlns:p14="http://schemas.microsoft.com/office/powerpoint/2010/main" val="30227937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86728-9F55-AC1A-326F-EFEE9182E6B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7D9DAEC-6E14-159B-DADC-4FCB957263BA}"/>
              </a:ext>
            </a:extLst>
          </p:cNvPr>
          <p:cNvSpPr>
            <a:spLocks noGrp="1"/>
          </p:cNvSpPr>
          <p:nvPr>
            <p:ph type="body" sz="quarter" idx="11"/>
          </p:nvPr>
        </p:nvSpPr>
        <p:spPr/>
        <p:txBody>
          <a:bodyPr/>
          <a:lstStyle/>
          <a:p>
            <a:r>
              <a:rPr lang="en-US" dirty="0">
                <a:latin typeface="Arial" panose="020B0604020202020204" pitchFamily="34" charset="0"/>
                <a:ea typeface="Calibri" panose="020F0502020204030204" pitchFamily="34" charset="0"/>
              </a:rPr>
              <a:t>MI skills - OARS </a:t>
            </a:r>
            <a:endParaRPr lang="en-GB" dirty="0"/>
          </a:p>
        </p:txBody>
      </p:sp>
      <p:sp>
        <p:nvSpPr>
          <p:cNvPr id="4" name="TextBox 3">
            <a:extLst>
              <a:ext uri="{FF2B5EF4-FFF2-40B4-BE49-F238E27FC236}">
                <a16:creationId xmlns:a16="http://schemas.microsoft.com/office/drawing/2014/main" id="{3E9CC190-739B-D32F-6765-91801820774D}"/>
              </a:ext>
            </a:extLst>
          </p:cNvPr>
          <p:cNvSpPr txBox="1"/>
          <p:nvPr/>
        </p:nvSpPr>
        <p:spPr>
          <a:xfrm>
            <a:off x="570310" y="1599592"/>
            <a:ext cx="11354417" cy="3103414"/>
          </a:xfrm>
          <a:prstGeom prst="rect">
            <a:avLst/>
          </a:prstGeom>
          <a:noFill/>
        </p:spPr>
        <p:txBody>
          <a:bodyPr wrap="square">
            <a:spAutoFit/>
          </a:bodyPr>
          <a:lstStyle/>
          <a:p>
            <a:pPr marL="285750" indent="-285750">
              <a:lnSpc>
                <a:spcPct val="115000"/>
              </a:lnSpc>
              <a:spcBef>
                <a:spcPts val="600"/>
              </a:spcBef>
              <a:spcAft>
                <a:spcPts val="800"/>
              </a:spcAft>
              <a:buFont typeface="Arial" panose="020B0604020202020204" pitchFamily="34" charset="0"/>
              <a:buChar char="•"/>
            </a:pPr>
            <a:r>
              <a:rPr lang="en-US" sz="1800" b="1" dirty="0">
                <a:effectLst/>
                <a:latin typeface="Arial" panose="020B0604020202020204" pitchFamily="34" charset="0"/>
                <a:ea typeface="Calibri" panose="020F0502020204030204" pitchFamily="34" charset="0"/>
              </a:rPr>
              <a:t>O</a:t>
            </a:r>
            <a:r>
              <a:rPr lang="en-US" sz="1800" dirty="0">
                <a:effectLst/>
                <a:latin typeface="Arial" panose="020B0604020202020204" pitchFamily="34" charset="0"/>
                <a:ea typeface="Calibri" panose="020F0502020204030204" pitchFamily="34" charset="0"/>
              </a:rPr>
              <a:t>pen questions - start the conversation, gather information, establish focus and keep the conversation flowing. </a:t>
            </a:r>
            <a:endParaRPr lang="en-GB" sz="1800" dirty="0">
              <a:effectLst/>
              <a:latin typeface="Arial" panose="020B0604020202020204" pitchFamily="34" charset="0"/>
              <a:ea typeface="Calibri" panose="020F0502020204030204" pitchFamily="34" charset="0"/>
            </a:endParaRPr>
          </a:p>
          <a:p>
            <a:pPr marL="285750" indent="-285750">
              <a:lnSpc>
                <a:spcPct val="115000"/>
              </a:lnSpc>
              <a:spcBef>
                <a:spcPts val="600"/>
              </a:spcBef>
              <a:spcAft>
                <a:spcPts val="800"/>
              </a:spcAft>
              <a:buFont typeface="Arial" panose="020B0604020202020204" pitchFamily="34" charset="0"/>
              <a:buChar char="•"/>
            </a:pPr>
            <a:r>
              <a:rPr lang="en-US" sz="1800" b="1" dirty="0">
                <a:effectLst/>
                <a:latin typeface="Arial" panose="020B0604020202020204" pitchFamily="34" charset="0"/>
                <a:ea typeface="Calibri" panose="020F0502020204030204" pitchFamily="34" charset="0"/>
              </a:rPr>
              <a:t>A</a:t>
            </a:r>
            <a:r>
              <a:rPr lang="en-US" sz="1800" dirty="0">
                <a:effectLst/>
                <a:latin typeface="Arial" panose="020B0604020202020204" pitchFamily="34" charset="0"/>
                <a:ea typeface="Calibri" panose="020F0502020204030204" pitchFamily="34" charset="0"/>
              </a:rPr>
              <a:t>ffirming statements (positive statements) - build self-efficacy and confidence. </a:t>
            </a:r>
          </a:p>
          <a:p>
            <a:pPr marL="285750" indent="-285750">
              <a:lnSpc>
                <a:spcPct val="115000"/>
              </a:lnSpc>
              <a:spcBef>
                <a:spcPts val="600"/>
              </a:spcBef>
              <a:spcAft>
                <a:spcPts val="800"/>
              </a:spcAft>
              <a:buFont typeface="Arial" panose="020B0604020202020204" pitchFamily="34" charset="0"/>
              <a:buChar char="•"/>
            </a:pPr>
            <a:r>
              <a:rPr lang="en-US" sz="1800" b="1" dirty="0">
                <a:effectLst/>
                <a:latin typeface="Arial" panose="020B0604020202020204" pitchFamily="34" charset="0"/>
                <a:ea typeface="Calibri" panose="020F0502020204030204" pitchFamily="34" charset="0"/>
              </a:rPr>
              <a:t>R</a:t>
            </a:r>
            <a:r>
              <a:rPr lang="en-US" sz="1800" dirty="0">
                <a:effectLst/>
                <a:latin typeface="Arial" panose="020B0604020202020204" pitchFamily="34" charset="0"/>
                <a:ea typeface="Calibri" panose="020F0502020204030204" pitchFamily="34" charset="0"/>
              </a:rPr>
              <a:t>eflective statements - demonstrate active listening and accurate empathy.  </a:t>
            </a:r>
            <a:endParaRPr lang="en-GB" sz="1800" dirty="0">
              <a:effectLst/>
              <a:latin typeface="Arial" panose="020B0604020202020204" pitchFamily="34" charset="0"/>
              <a:ea typeface="Calibri" panose="020F0502020204030204" pitchFamily="34" charset="0"/>
            </a:endParaRP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A </a:t>
            </a:r>
            <a:r>
              <a:rPr lang="en-GB" b="1" dirty="0">
                <a:effectLst/>
                <a:latin typeface="Arial" panose="020B0604020202020204" pitchFamily="34" charset="0"/>
                <a:ea typeface="Calibri" panose="020F0502020204030204" pitchFamily="34" charset="0"/>
              </a:rPr>
              <a:t>simple</a:t>
            </a:r>
            <a:r>
              <a:rPr lang="en-GB" dirty="0">
                <a:effectLst/>
                <a:latin typeface="Arial" panose="020B0604020202020204" pitchFamily="34" charset="0"/>
                <a:ea typeface="Calibri" panose="020F0502020204030204" pitchFamily="34" charset="0"/>
              </a:rPr>
              <a:t> reflective – use their words</a:t>
            </a:r>
          </a:p>
          <a:p>
            <a:pPr marL="742950" lvl="1" indent="-285750">
              <a:lnSpc>
                <a:spcPct val="110000"/>
              </a:lnSpc>
              <a:spcBef>
                <a:spcPts val="600"/>
              </a:spcBef>
              <a:spcAft>
                <a:spcPts val="600"/>
              </a:spcAft>
              <a:buFont typeface="Courier New" panose="02070309020205020404" pitchFamily="49" charset="0"/>
              <a:buChar char="o"/>
            </a:pPr>
            <a:r>
              <a:rPr lang="en-GB" dirty="0">
                <a:effectLst/>
                <a:latin typeface="Arial" panose="020B0604020202020204" pitchFamily="34" charset="0"/>
                <a:ea typeface="Calibri" panose="020F0502020204030204" pitchFamily="34" charset="0"/>
              </a:rPr>
              <a:t>A </a:t>
            </a:r>
            <a:r>
              <a:rPr lang="en-GB" b="1" dirty="0">
                <a:effectLst/>
                <a:latin typeface="Arial" panose="020B0604020202020204" pitchFamily="34" charset="0"/>
                <a:ea typeface="Calibri" panose="020F0502020204030204" pitchFamily="34" charset="0"/>
              </a:rPr>
              <a:t>complex</a:t>
            </a:r>
            <a:r>
              <a:rPr lang="en-GB" dirty="0">
                <a:effectLst/>
                <a:latin typeface="Arial" panose="020B0604020202020204" pitchFamily="34" charset="0"/>
                <a:ea typeface="Calibri" panose="020F0502020204030204" pitchFamily="34" charset="0"/>
              </a:rPr>
              <a:t> reflective – interpret their words – best guess</a:t>
            </a:r>
          </a:p>
          <a:p>
            <a:pPr marL="285750" lvl="0" indent="-285750">
              <a:lnSpc>
                <a:spcPct val="110000"/>
              </a:lnSpc>
              <a:spcBef>
                <a:spcPts val="600"/>
              </a:spcBef>
              <a:spcAft>
                <a:spcPts val="600"/>
              </a:spcAft>
              <a:buFont typeface="Arial" panose="020B0604020202020204" pitchFamily="34" charset="0"/>
              <a:buChar char="•"/>
            </a:pPr>
            <a:r>
              <a:rPr lang="en-US" sz="1800" b="1" dirty="0">
                <a:effectLst/>
                <a:latin typeface="Arial" panose="020B0604020202020204" pitchFamily="34" charset="0"/>
                <a:ea typeface="Calibri" panose="020F0502020204030204" pitchFamily="34" charset="0"/>
              </a:rPr>
              <a:t>S</a:t>
            </a:r>
            <a:r>
              <a:rPr lang="en-US" sz="1800" dirty="0">
                <a:effectLst/>
                <a:latin typeface="Arial" panose="020B0604020202020204" pitchFamily="34" charset="0"/>
                <a:ea typeface="Calibri" panose="020F0502020204030204" pitchFamily="34" charset="0"/>
              </a:rPr>
              <a:t>ummaries draw together several themes that have been discussed. </a:t>
            </a:r>
            <a:endParaRPr lang="en-GB" sz="1800" dirty="0">
              <a:effectLst/>
              <a:latin typeface="Arial" panose="020B060402020202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38041594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F0501-498F-EF71-C799-7BAAC90CD4D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305E2C-CA8B-1F50-FFD6-A56A1EF7E5FE}"/>
              </a:ext>
            </a:extLst>
          </p:cNvPr>
          <p:cNvSpPr>
            <a:spLocks noGrp="1"/>
          </p:cNvSpPr>
          <p:nvPr>
            <p:ph type="body" sz="quarter" idx="11"/>
          </p:nvPr>
        </p:nvSpPr>
        <p:spPr/>
        <p:txBody>
          <a:bodyPr/>
          <a:lstStyle/>
          <a:p>
            <a:r>
              <a:rPr lang="en-US" dirty="0">
                <a:latin typeface="Arial" panose="020B0604020202020204" pitchFamily="34" charset="0"/>
                <a:ea typeface="Calibri" panose="020F0502020204030204" pitchFamily="34" charset="0"/>
              </a:rPr>
              <a:t>RULE acronym </a:t>
            </a:r>
            <a:endParaRPr lang="en-GB" dirty="0"/>
          </a:p>
        </p:txBody>
      </p:sp>
      <p:sp>
        <p:nvSpPr>
          <p:cNvPr id="5" name="TextBox 4">
            <a:extLst>
              <a:ext uri="{FF2B5EF4-FFF2-40B4-BE49-F238E27FC236}">
                <a16:creationId xmlns:a16="http://schemas.microsoft.com/office/drawing/2014/main" id="{F0B36945-F64B-12D2-DE9B-FFFB1510AF47}"/>
              </a:ext>
            </a:extLst>
          </p:cNvPr>
          <p:cNvSpPr txBox="1"/>
          <p:nvPr/>
        </p:nvSpPr>
        <p:spPr>
          <a:xfrm>
            <a:off x="701749" y="1406349"/>
            <a:ext cx="10748129" cy="4700005"/>
          </a:xfrm>
          <a:prstGeom prst="rect">
            <a:avLst/>
          </a:prstGeom>
          <a:noFill/>
        </p:spPr>
        <p:txBody>
          <a:bodyPr wrap="square">
            <a:spAutoFit/>
          </a:bodyPr>
          <a:lstStyle/>
          <a:p>
            <a:pPr marL="285750" indent="-285750">
              <a:lnSpc>
                <a:spcPct val="200000"/>
              </a:lnSpc>
              <a:spcBef>
                <a:spcPts val="600"/>
              </a:spcBef>
              <a:buFont typeface="Arial" panose="020B0604020202020204" pitchFamily="34" charset="0"/>
              <a:buChar char="•"/>
            </a:pPr>
            <a:r>
              <a:rPr lang="en-US" sz="1800" b="1" dirty="0">
                <a:solidFill>
                  <a:srgbClr val="000000"/>
                </a:solidFill>
                <a:effectLst/>
                <a:uFill>
                  <a:solidFill>
                    <a:srgbClr val="000000"/>
                  </a:solidFill>
                </a:uFill>
                <a:latin typeface="Arial" panose="020B0604020202020204" pitchFamily="34" charset="0"/>
                <a:ea typeface="Arial Unicode MS"/>
                <a:cs typeface="Arial Unicode MS"/>
              </a:rPr>
              <a:t>R</a:t>
            </a:r>
            <a:r>
              <a:rPr lang="en-US" sz="1800" dirty="0">
                <a:solidFill>
                  <a:srgbClr val="000000"/>
                </a:solidFill>
                <a:effectLst/>
                <a:uFill>
                  <a:solidFill>
                    <a:srgbClr val="000000"/>
                  </a:solidFill>
                </a:uFill>
                <a:latin typeface="Arial" panose="020B0604020202020204" pitchFamily="34" charset="0"/>
                <a:ea typeface="Arial Unicode MS"/>
                <a:cs typeface="Arial Unicode MS"/>
              </a:rPr>
              <a:t>esist the righting reflex</a:t>
            </a:r>
            <a:r>
              <a:rPr lang="en-US" dirty="0">
                <a:solidFill>
                  <a:srgbClr val="000000"/>
                </a:solidFill>
                <a:uFill>
                  <a:solidFill>
                    <a:srgbClr val="000000"/>
                  </a:solidFill>
                </a:uFill>
                <a:latin typeface="Arial" panose="020B0604020202020204" pitchFamily="34" charset="0"/>
                <a:ea typeface="Arial Unicode MS"/>
                <a:cs typeface="Arial Unicode MS"/>
              </a:rPr>
              <a:t> - </a:t>
            </a:r>
            <a:r>
              <a:rPr lang="en-US" sz="1800" dirty="0">
                <a:solidFill>
                  <a:srgbClr val="000000"/>
                </a:solidFill>
                <a:effectLst/>
                <a:uFill>
                  <a:solidFill>
                    <a:srgbClr val="000000"/>
                  </a:solidFill>
                </a:uFill>
                <a:latin typeface="Arial" panose="020B0604020202020204" pitchFamily="34" charset="0"/>
                <a:ea typeface="Arial Unicode MS"/>
                <a:cs typeface="Arial Unicode MS"/>
              </a:rPr>
              <a:t>not trying to fix the person at every opportunity. </a:t>
            </a:r>
          </a:p>
          <a:p>
            <a:pPr marL="285750" indent="-285750">
              <a:lnSpc>
                <a:spcPct val="200000"/>
              </a:lnSpc>
              <a:spcBef>
                <a:spcPts val="600"/>
              </a:spcBef>
              <a:buFont typeface="Arial" panose="020B0604020202020204" pitchFamily="34" charset="0"/>
              <a:buChar char="•"/>
            </a:pPr>
            <a:r>
              <a:rPr lang="en-US" sz="1800" b="1" dirty="0">
                <a:solidFill>
                  <a:srgbClr val="000000"/>
                </a:solidFill>
                <a:effectLst/>
                <a:uFill>
                  <a:solidFill>
                    <a:srgbClr val="000000"/>
                  </a:solidFill>
                </a:uFill>
                <a:latin typeface="Arial" panose="020B0604020202020204" pitchFamily="34" charset="0"/>
                <a:ea typeface="Arial Unicode MS"/>
                <a:cs typeface="Arial Unicode MS"/>
              </a:rPr>
              <a:t>U</a:t>
            </a:r>
            <a:r>
              <a:rPr lang="en-US" sz="1800" dirty="0">
                <a:solidFill>
                  <a:srgbClr val="000000"/>
                </a:solidFill>
                <a:effectLst/>
                <a:uFill>
                  <a:solidFill>
                    <a:srgbClr val="000000"/>
                  </a:solidFill>
                </a:uFill>
                <a:latin typeface="Arial" panose="020B0604020202020204" pitchFamily="34" charset="0"/>
                <a:ea typeface="Arial Unicode MS"/>
                <a:cs typeface="Arial Unicode MS"/>
              </a:rPr>
              <a:t>nderstand and explore the individual’s motivations.</a:t>
            </a:r>
            <a:r>
              <a:rPr lang="en-US" dirty="0">
                <a:solidFill>
                  <a:srgbClr val="000000"/>
                </a:solidFill>
                <a:uFill>
                  <a:solidFill>
                    <a:srgbClr val="000000"/>
                  </a:solidFill>
                </a:uFill>
                <a:latin typeface="Arial" panose="020B0604020202020204" pitchFamily="34" charset="0"/>
                <a:ea typeface="Arial Unicode MS"/>
                <a:cs typeface="Arial Unicode MS"/>
              </a:rPr>
              <a:t> </a:t>
            </a:r>
          </a:p>
          <a:p>
            <a:pPr marL="742950" lvl="1" indent="-285750">
              <a:lnSpc>
                <a:spcPct val="150000"/>
              </a:lnSpc>
              <a:spcBef>
                <a:spcPts val="600"/>
              </a:spcBef>
              <a:buFont typeface="Courier New" panose="02070309020205020404" pitchFamily="49" charset="0"/>
              <a:buChar char="o"/>
            </a:pPr>
            <a:r>
              <a:rPr lang="en-GB" dirty="0">
                <a:solidFill>
                  <a:srgbClr val="000000"/>
                </a:solidFill>
                <a:uFill>
                  <a:solidFill>
                    <a:srgbClr val="000000"/>
                  </a:solidFill>
                </a:uFill>
                <a:latin typeface="Arial" panose="020B0604020202020204" pitchFamily="34" charset="0"/>
                <a:ea typeface="Arial Unicode MS"/>
                <a:cs typeface="Arial Unicode MS"/>
              </a:rPr>
              <a:t>W</a:t>
            </a:r>
            <a:r>
              <a:rPr lang="en-GB" dirty="0">
                <a:solidFill>
                  <a:srgbClr val="000000"/>
                </a:solidFill>
                <a:effectLst/>
                <a:uFill>
                  <a:solidFill>
                    <a:srgbClr val="000000"/>
                  </a:solidFill>
                </a:uFill>
                <a:latin typeface="Arial" panose="020B0604020202020204" pitchFamily="34" charset="0"/>
                <a:ea typeface="Arial Unicode MS"/>
                <a:cs typeface="Arial Unicode MS"/>
              </a:rPr>
              <a:t>hat they want to achieve.</a:t>
            </a:r>
          </a:p>
          <a:p>
            <a:pPr marL="742950" lvl="1" indent="-285750">
              <a:lnSpc>
                <a:spcPct val="150000"/>
              </a:lnSpc>
              <a:spcBef>
                <a:spcPts val="600"/>
              </a:spcBef>
              <a:buFont typeface="Courier New" panose="02070309020205020404" pitchFamily="49" charset="0"/>
              <a:buChar char="o"/>
            </a:pPr>
            <a:r>
              <a:rPr lang="en-GB" dirty="0">
                <a:solidFill>
                  <a:srgbClr val="000000"/>
                </a:solidFill>
                <a:effectLst/>
                <a:uFill>
                  <a:solidFill>
                    <a:srgbClr val="000000"/>
                  </a:solidFill>
                </a:uFill>
                <a:latin typeface="Arial" panose="020B0604020202020204" pitchFamily="34" charset="0"/>
                <a:ea typeface="Arial Unicode MS"/>
                <a:cs typeface="Arial Unicode MS"/>
              </a:rPr>
              <a:t>Importance and their confidence. </a:t>
            </a:r>
          </a:p>
          <a:p>
            <a:pPr marL="285750" indent="-285750">
              <a:lnSpc>
                <a:spcPct val="200000"/>
              </a:lnSpc>
              <a:spcBef>
                <a:spcPts val="600"/>
              </a:spcBef>
              <a:buFont typeface="Arial" panose="020B0604020202020204" pitchFamily="34" charset="0"/>
              <a:buChar char="•"/>
            </a:pPr>
            <a:r>
              <a:rPr lang="en-US" sz="1800" b="1" dirty="0">
                <a:solidFill>
                  <a:srgbClr val="000000"/>
                </a:solidFill>
                <a:effectLst/>
                <a:uFill>
                  <a:solidFill>
                    <a:srgbClr val="000000"/>
                  </a:solidFill>
                </a:uFill>
                <a:latin typeface="Arial" panose="020B0604020202020204" pitchFamily="34" charset="0"/>
                <a:ea typeface="Arial Unicode MS"/>
                <a:cs typeface="Arial Unicode MS"/>
              </a:rPr>
              <a:t>L</a:t>
            </a:r>
            <a:r>
              <a:rPr lang="en-US" sz="1800" dirty="0">
                <a:solidFill>
                  <a:srgbClr val="000000"/>
                </a:solidFill>
                <a:effectLst/>
                <a:uFill>
                  <a:solidFill>
                    <a:srgbClr val="000000"/>
                  </a:solidFill>
                </a:uFill>
                <a:latin typeface="Arial" panose="020B0604020202020204" pitchFamily="34" charset="0"/>
                <a:ea typeface="Arial Unicode MS"/>
                <a:cs typeface="Arial Unicode MS"/>
              </a:rPr>
              <a:t>isten with empathy, curiosity, and acceptance.</a:t>
            </a:r>
            <a:endParaRPr lang="en-US" dirty="0">
              <a:solidFill>
                <a:srgbClr val="000000"/>
              </a:solidFill>
              <a:uFill>
                <a:solidFill>
                  <a:srgbClr val="000000"/>
                </a:solidFill>
              </a:uFill>
              <a:latin typeface="Arial" panose="020B0604020202020204" pitchFamily="34" charset="0"/>
              <a:ea typeface="Arial Unicode MS"/>
              <a:cs typeface="Arial Unicode MS"/>
            </a:endParaRPr>
          </a:p>
          <a:p>
            <a:pPr marL="742950" lvl="1" indent="-285750">
              <a:lnSpc>
                <a:spcPct val="200000"/>
              </a:lnSpc>
              <a:spcBef>
                <a:spcPts val="600"/>
              </a:spcBef>
              <a:buFont typeface="Courier New" panose="02070309020205020404" pitchFamily="49" charset="0"/>
              <a:buChar char="o"/>
            </a:pPr>
            <a:r>
              <a:rPr lang="en-GB" dirty="0">
                <a:solidFill>
                  <a:srgbClr val="000000"/>
                </a:solidFill>
                <a:uFill>
                  <a:solidFill>
                    <a:srgbClr val="000000"/>
                  </a:solidFill>
                </a:uFill>
                <a:latin typeface="Arial" panose="020B0604020202020204" pitchFamily="34" charset="0"/>
                <a:ea typeface="Arial Unicode MS"/>
                <a:cs typeface="Arial Unicode MS"/>
              </a:rPr>
              <a:t> Hear</a:t>
            </a:r>
            <a:r>
              <a:rPr lang="en-GB" dirty="0">
                <a:solidFill>
                  <a:srgbClr val="000000"/>
                </a:solidFill>
                <a:effectLst/>
                <a:uFill>
                  <a:solidFill>
                    <a:srgbClr val="000000"/>
                  </a:solidFill>
                </a:uFill>
                <a:latin typeface="Arial" panose="020B0604020202020204" pitchFamily="34" charset="0"/>
                <a:ea typeface="Arial Unicode MS"/>
                <a:cs typeface="Arial Unicode MS"/>
              </a:rPr>
              <a:t> the barriers (sustain talk) without placing too much importance on these.</a:t>
            </a:r>
          </a:p>
          <a:p>
            <a:pPr marL="742950" lvl="1" indent="-285750">
              <a:lnSpc>
                <a:spcPct val="200000"/>
              </a:lnSpc>
              <a:spcBef>
                <a:spcPts val="600"/>
              </a:spcBef>
              <a:buFont typeface="Courier New" panose="02070309020205020404" pitchFamily="49" charset="0"/>
              <a:buChar char="o"/>
            </a:pPr>
            <a:r>
              <a:rPr lang="en-GB" dirty="0">
                <a:solidFill>
                  <a:srgbClr val="000000"/>
                </a:solidFill>
                <a:uFill>
                  <a:solidFill>
                    <a:srgbClr val="000000"/>
                  </a:solidFill>
                </a:uFill>
                <a:latin typeface="Arial" panose="020B0604020202020204" pitchFamily="34" charset="0"/>
                <a:ea typeface="Arial Unicode MS"/>
                <a:cs typeface="Arial Unicode MS"/>
              </a:rPr>
              <a:t> Affirm </a:t>
            </a:r>
            <a:r>
              <a:rPr lang="en-GB" dirty="0">
                <a:solidFill>
                  <a:srgbClr val="000000"/>
                </a:solidFill>
                <a:effectLst/>
                <a:uFill>
                  <a:solidFill>
                    <a:srgbClr val="000000"/>
                  </a:solidFill>
                </a:uFill>
                <a:latin typeface="Arial" panose="020B0604020202020204" pitchFamily="34" charset="0"/>
                <a:ea typeface="Arial Unicode MS"/>
                <a:cs typeface="Arial Unicode MS"/>
              </a:rPr>
              <a:t>the change talk. </a:t>
            </a:r>
          </a:p>
          <a:p>
            <a:pPr marL="285750" indent="-285750">
              <a:lnSpc>
                <a:spcPct val="200000"/>
              </a:lnSpc>
              <a:spcBef>
                <a:spcPts val="600"/>
              </a:spcBef>
              <a:buFont typeface="Arial" panose="020B0604020202020204" pitchFamily="34" charset="0"/>
              <a:buChar char="•"/>
            </a:pPr>
            <a:r>
              <a:rPr lang="en-US" sz="1800" b="1" dirty="0">
                <a:solidFill>
                  <a:srgbClr val="000000"/>
                </a:solidFill>
                <a:effectLst/>
                <a:uFill>
                  <a:solidFill>
                    <a:srgbClr val="000000"/>
                  </a:solidFill>
                </a:uFill>
                <a:latin typeface="Arial" panose="020B0604020202020204" pitchFamily="34" charset="0"/>
                <a:ea typeface="Arial Unicode MS"/>
                <a:cs typeface="Arial Unicode MS"/>
              </a:rPr>
              <a:t>E</a:t>
            </a:r>
            <a:r>
              <a:rPr lang="en-US" sz="1800" dirty="0">
                <a:solidFill>
                  <a:srgbClr val="000000"/>
                </a:solidFill>
                <a:effectLst/>
                <a:uFill>
                  <a:solidFill>
                    <a:srgbClr val="000000"/>
                  </a:solidFill>
                </a:uFill>
                <a:latin typeface="Arial" panose="020B0604020202020204" pitchFamily="34" charset="0"/>
                <a:ea typeface="Arial Unicode MS"/>
                <a:cs typeface="Arial Unicode MS"/>
              </a:rPr>
              <a:t>mpower the person</a:t>
            </a:r>
            <a:r>
              <a:rPr lang="en-US" dirty="0">
                <a:solidFill>
                  <a:srgbClr val="000000"/>
                </a:solidFill>
                <a:uFill>
                  <a:solidFill>
                    <a:srgbClr val="000000"/>
                  </a:solidFill>
                </a:uFill>
                <a:latin typeface="Arial" panose="020B0604020202020204" pitchFamily="34" charset="0"/>
                <a:ea typeface="Arial Unicode MS"/>
                <a:cs typeface="Arial Unicode MS"/>
              </a:rPr>
              <a:t> – their choice.</a:t>
            </a:r>
            <a:endParaRPr lang="en-GB" sz="1800" dirty="0">
              <a:solidFill>
                <a:srgbClr val="000000"/>
              </a:solidFill>
              <a:effectLst/>
              <a:uFill>
                <a:solidFill>
                  <a:srgbClr val="000000"/>
                </a:solidFill>
              </a:uFill>
              <a:latin typeface="Arial" panose="020B0604020202020204" pitchFamily="34" charset="0"/>
              <a:ea typeface="Arial Unicode MS"/>
              <a:cs typeface="Arial Unicode MS"/>
            </a:endParaRPr>
          </a:p>
        </p:txBody>
      </p:sp>
    </p:spTree>
    <p:custDataLst>
      <p:tags r:id="rId1"/>
    </p:custDataLst>
    <p:extLst>
      <p:ext uri="{BB962C8B-B14F-4D97-AF65-F5344CB8AC3E}">
        <p14:creationId xmlns:p14="http://schemas.microsoft.com/office/powerpoint/2010/main" val="24546895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ADF95-EA62-A873-6978-C11EED2257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9AF3EDC-14F1-6E69-45F8-2ECEAA3DAE2F}"/>
              </a:ext>
            </a:extLst>
          </p:cNvPr>
          <p:cNvSpPr>
            <a:spLocks noGrp="1"/>
          </p:cNvSpPr>
          <p:nvPr>
            <p:ph type="body" sz="quarter" idx="11"/>
          </p:nvPr>
        </p:nvSpPr>
        <p:spPr/>
        <p:txBody>
          <a:bodyPr/>
          <a:lstStyle/>
          <a:p>
            <a:r>
              <a:rPr lang="en-US" dirty="0">
                <a:latin typeface="Arial" panose="020B0604020202020204" pitchFamily="34" charset="0"/>
                <a:ea typeface="Calibri" panose="020F0502020204030204" pitchFamily="34" charset="0"/>
              </a:rPr>
              <a:t>Evoking - skills </a:t>
            </a:r>
            <a:endParaRPr lang="en-GB" dirty="0"/>
          </a:p>
        </p:txBody>
      </p:sp>
      <p:sp>
        <p:nvSpPr>
          <p:cNvPr id="4" name="TextBox 3">
            <a:extLst>
              <a:ext uri="{FF2B5EF4-FFF2-40B4-BE49-F238E27FC236}">
                <a16:creationId xmlns:a16="http://schemas.microsoft.com/office/drawing/2014/main" id="{1B9CD268-8449-4253-CBFF-688EF3601488}"/>
              </a:ext>
            </a:extLst>
          </p:cNvPr>
          <p:cNvSpPr txBox="1"/>
          <p:nvPr/>
        </p:nvSpPr>
        <p:spPr>
          <a:xfrm>
            <a:off x="701749" y="1620078"/>
            <a:ext cx="5428837" cy="3372333"/>
          </a:xfrm>
          <a:prstGeom prst="rect">
            <a:avLst/>
          </a:prstGeom>
          <a:noFill/>
        </p:spPr>
        <p:txBody>
          <a:bodyPr wrap="square">
            <a:spAutoFit/>
          </a:bodyPr>
          <a:lstStyle/>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rPr>
              <a:t>To elicit change talk</a:t>
            </a:r>
            <a:r>
              <a:rPr lang="en-GB" dirty="0">
                <a:latin typeface="Arial" panose="020B0604020202020204" pitchFamily="34" charset="0"/>
                <a:ea typeface="Calibri" panose="020F0502020204030204" pitchFamily="34" charset="0"/>
              </a:rPr>
              <a:t>, use</a:t>
            </a:r>
            <a:r>
              <a:rPr lang="en-GB" sz="1800" dirty="0">
                <a:effectLst/>
                <a:latin typeface="Arial" panose="020B0604020202020204" pitchFamily="34" charset="0"/>
                <a:ea typeface="Calibri" panose="020F0502020204030204" pitchFamily="34" charset="0"/>
              </a:rPr>
              <a:t>.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Open questions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Affirming statements </a:t>
            </a:r>
          </a:p>
          <a:p>
            <a:pPr marL="285750" indent="-285750">
              <a:lnSpc>
                <a:spcPct val="115000"/>
              </a:lnSpc>
              <a:spcBef>
                <a:spcPts val="600"/>
              </a:spcBef>
              <a:spcAft>
                <a:spcPts val="800"/>
              </a:spcAft>
              <a:buFont typeface="Arial" panose="020B0604020202020204" pitchFamily="34" charset="0"/>
              <a:buChar char="•"/>
            </a:pPr>
            <a:r>
              <a:rPr lang="en-GB" dirty="0">
                <a:latin typeface="Arial" panose="020B0604020202020204" pitchFamily="34" charset="0"/>
                <a:ea typeface="Calibri" panose="020F0502020204030204" pitchFamily="34" charset="0"/>
              </a:rPr>
              <a:t>Reflective statements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Summaries </a:t>
            </a:r>
            <a:endParaRPr lang="en-GB" dirty="0">
              <a:latin typeface="Arial" panose="020B0604020202020204" pitchFamily="34" charset="0"/>
              <a:ea typeface="Calibri" panose="020F0502020204030204" pitchFamily="34" charset="0"/>
            </a:endParaRPr>
          </a:p>
          <a:p>
            <a:pPr>
              <a:lnSpc>
                <a:spcPct val="115000"/>
              </a:lnSpc>
              <a:spcBef>
                <a:spcPts val="600"/>
              </a:spcBef>
              <a:spcAft>
                <a:spcPts val="800"/>
              </a:spcAft>
            </a:pPr>
            <a:endParaRPr lang="en-GB" sz="1800" dirty="0">
              <a:solidFill>
                <a:srgbClr val="0070C0"/>
              </a:solidFill>
              <a:effectLst/>
              <a:latin typeface="Arial" panose="020B0604020202020204" pitchFamily="34" charset="0"/>
              <a:ea typeface="Calibri" panose="020F0502020204030204" pitchFamily="34" charset="0"/>
            </a:endParaRPr>
          </a:p>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rPr>
              <a:t>Tools - decisional balance and Likert scales</a:t>
            </a:r>
          </a:p>
        </p:txBody>
      </p:sp>
      <p:sp>
        <p:nvSpPr>
          <p:cNvPr id="3" name="Oval 2">
            <a:extLst>
              <a:ext uri="{FF2B5EF4-FFF2-40B4-BE49-F238E27FC236}">
                <a16:creationId xmlns:a16="http://schemas.microsoft.com/office/drawing/2014/main" id="{A66A5138-BC26-BCAA-FFDD-41C133BECC3E}"/>
              </a:ext>
            </a:extLst>
          </p:cNvPr>
          <p:cNvSpPr/>
          <p:nvPr/>
        </p:nvSpPr>
        <p:spPr>
          <a:xfrm>
            <a:off x="6141750" y="1098785"/>
            <a:ext cx="4273826" cy="4025348"/>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Encourage the person to speak about WHY (the reasons for change).</a:t>
            </a:r>
          </a:p>
          <a:p>
            <a:pPr algn="ctr"/>
            <a:endParaRPr lang="en-GB" dirty="0">
              <a:latin typeface="Arial" panose="020B0604020202020204" pitchFamily="34" charset="0"/>
              <a:cs typeface="Arial" panose="020B0604020202020204" pitchFamily="34" charset="0"/>
            </a:endParaRPr>
          </a:p>
          <a:p>
            <a:pPr algn="ctr"/>
            <a:r>
              <a:rPr lang="en-GB" dirty="0">
                <a:latin typeface="Arial" panose="020B0604020202020204" pitchFamily="34" charset="0"/>
                <a:cs typeface="Arial" panose="020B0604020202020204" pitchFamily="34" charset="0"/>
              </a:rPr>
              <a:t>WHY builds motivation. </a:t>
            </a:r>
          </a:p>
          <a:p>
            <a:pPr algn="ctr"/>
            <a:endParaRPr lang="en-GB" dirty="0"/>
          </a:p>
        </p:txBody>
      </p:sp>
    </p:spTree>
    <p:custDataLst>
      <p:tags r:id="rId1"/>
    </p:custDataLst>
    <p:extLst>
      <p:ext uri="{BB962C8B-B14F-4D97-AF65-F5344CB8AC3E}">
        <p14:creationId xmlns:p14="http://schemas.microsoft.com/office/powerpoint/2010/main" val="30086504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08826-FFF7-E35E-1B26-CF1F145F8F7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55F2434-D746-E9F7-CFF2-6B482AE2422B}"/>
              </a:ext>
            </a:extLst>
          </p:cNvPr>
          <p:cNvSpPr>
            <a:spLocks noGrp="1"/>
          </p:cNvSpPr>
          <p:nvPr>
            <p:ph type="body" sz="quarter" idx="11"/>
          </p:nvPr>
        </p:nvSpPr>
        <p:spPr/>
        <p:txBody>
          <a:bodyPr/>
          <a:lstStyle/>
          <a:p>
            <a:r>
              <a:rPr lang="en-US" dirty="0">
                <a:latin typeface="Arial" panose="020B0604020202020204" pitchFamily="34" charset="0"/>
                <a:ea typeface="Calibri" panose="020F0502020204030204" pitchFamily="34" charset="0"/>
              </a:rPr>
              <a:t>Planning stage skills </a:t>
            </a:r>
            <a:endParaRPr lang="en-GB" dirty="0"/>
          </a:p>
        </p:txBody>
      </p:sp>
      <p:sp>
        <p:nvSpPr>
          <p:cNvPr id="4" name="TextBox 3">
            <a:extLst>
              <a:ext uri="{FF2B5EF4-FFF2-40B4-BE49-F238E27FC236}">
                <a16:creationId xmlns:a16="http://schemas.microsoft.com/office/drawing/2014/main" id="{4A94EADA-FEB7-D8DD-C537-BA28046E4745}"/>
              </a:ext>
            </a:extLst>
          </p:cNvPr>
          <p:cNvSpPr txBox="1"/>
          <p:nvPr/>
        </p:nvSpPr>
        <p:spPr>
          <a:xfrm>
            <a:off x="624771" y="1562389"/>
            <a:ext cx="11310732" cy="3511346"/>
          </a:xfrm>
          <a:prstGeom prst="rect">
            <a:avLst/>
          </a:prstGeom>
          <a:noFill/>
        </p:spPr>
        <p:txBody>
          <a:bodyPr wrap="square">
            <a:spAutoFit/>
          </a:bodyPr>
          <a:lstStyle/>
          <a:p>
            <a:pPr>
              <a:lnSpc>
                <a:spcPct val="115000"/>
              </a:lnSpc>
              <a:spcBef>
                <a:spcPts val="600"/>
              </a:spcBef>
              <a:spcAft>
                <a:spcPts val="800"/>
              </a:spcAft>
            </a:pPr>
            <a:r>
              <a:rPr lang="en-GB" sz="1800" dirty="0">
                <a:effectLst/>
                <a:latin typeface="Arial" panose="020B0604020202020204" pitchFamily="34" charset="0"/>
                <a:ea typeface="Calibri" panose="020F0502020204030204" pitchFamily="34" charset="0"/>
              </a:rPr>
              <a:t>This can only happen when a person is ready</a:t>
            </a:r>
            <a:r>
              <a:rPr lang="en-GB" dirty="0">
                <a:latin typeface="Arial" panose="020B0604020202020204" pitchFamily="34" charset="0"/>
                <a:ea typeface="Calibri" panose="020F0502020204030204" pitchFamily="34" charset="0"/>
              </a:rPr>
              <a:t> and when </a:t>
            </a:r>
            <a:r>
              <a:rPr lang="en-GB" dirty="0">
                <a:effectLst/>
                <a:latin typeface="Arial" panose="020B0604020202020204" pitchFamily="34" charset="0"/>
                <a:ea typeface="Calibri" panose="020F0502020204030204" pitchFamily="34" charset="0"/>
              </a:rPr>
              <a:t>they are predominantly using change talk, and much less sustain talk.</a:t>
            </a:r>
          </a:p>
          <a:p>
            <a:pPr>
              <a:lnSpc>
                <a:spcPct val="115000"/>
              </a:lnSpc>
              <a:spcBef>
                <a:spcPts val="600"/>
              </a:spcBef>
              <a:spcAft>
                <a:spcPts val="800"/>
              </a:spcAft>
            </a:pPr>
            <a:r>
              <a:rPr lang="en-GB" sz="1800" b="1" dirty="0">
                <a:effectLst/>
                <a:latin typeface="Arial" panose="020B0604020202020204" pitchFamily="34" charset="0"/>
                <a:ea typeface="Calibri" panose="020F0502020204030204" pitchFamily="34" charset="0"/>
              </a:rPr>
              <a:t>Planning next steps </a:t>
            </a:r>
            <a:r>
              <a:rPr lang="en-GB" sz="1800" dirty="0">
                <a:effectLst/>
                <a:latin typeface="Arial" panose="020B0604020202020204" pitchFamily="34" charset="0"/>
                <a:ea typeface="Calibri" panose="020F0502020204030204" pitchFamily="34" charset="0"/>
              </a:rPr>
              <a:t>may include:</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Setting goals if more change talk is being used. </a:t>
            </a:r>
          </a:p>
          <a:p>
            <a:pPr marL="285750" indent="-285750">
              <a:lnSpc>
                <a:spcPct val="115000"/>
              </a:lnSpc>
              <a:spcBef>
                <a:spcPts val="600"/>
              </a:spcBef>
              <a:spcAft>
                <a:spcPts val="8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Making future appointments to discuss the change further.</a:t>
            </a:r>
          </a:p>
          <a:p>
            <a:pPr>
              <a:lnSpc>
                <a:spcPct val="115000"/>
              </a:lnSpc>
              <a:spcBef>
                <a:spcPts val="600"/>
              </a:spcBef>
              <a:spcAft>
                <a:spcPts val="800"/>
              </a:spcAft>
            </a:pPr>
            <a:r>
              <a:rPr lang="en-GB" sz="1800" b="1" dirty="0">
                <a:effectLst/>
                <a:latin typeface="Arial" panose="020B0604020202020204" pitchFamily="34" charset="0"/>
                <a:ea typeface="Calibri" panose="020F0502020204030204" pitchFamily="34" charset="0"/>
              </a:rPr>
              <a:t>Signposting information </a:t>
            </a:r>
            <a:r>
              <a:rPr lang="en-GB" sz="1800" dirty="0">
                <a:effectLst/>
                <a:latin typeface="Arial" panose="020B0604020202020204" pitchFamily="34" charset="0"/>
                <a:ea typeface="Calibri" panose="020F0502020204030204" pitchFamily="34" charset="0"/>
              </a:rPr>
              <a:t>can be shared as part of the planning stage and without needing the individual to use more change talk. </a:t>
            </a:r>
          </a:p>
          <a:p>
            <a:pPr marL="285750" indent="-285750">
              <a:lnSpc>
                <a:spcPct val="115000"/>
              </a:lnSpc>
              <a:spcBef>
                <a:spcPts val="600"/>
              </a:spcBef>
              <a:spcAft>
                <a:spcPts val="800"/>
              </a:spcAft>
              <a:buFont typeface="Arial" panose="020B0604020202020204" pitchFamily="34" charset="0"/>
              <a:buChar char="•"/>
            </a:pPr>
            <a:r>
              <a:rPr lang="en-GB" dirty="0">
                <a:effectLst/>
                <a:latin typeface="Arial" panose="020B0604020202020204" pitchFamily="34" charset="0"/>
                <a:ea typeface="Calibri" panose="020F0502020204030204" pitchFamily="34" charset="0"/>
              </a:rPr>
              <a:t>The person has a choice; they can follow up on the information or not. </a:t>
            </a:r>
          </a:p>
        </p:txBody>
      </p:sp>
    </p:spTree>
    <p:custDataLst>
      <p:tags r:id="rId1"/>
    </p:custDataLst>
    <p:extLst>
      <p:ext uri="{BB962C8B-B14F-4D97-AF65-F5344CB8AC3E}">
        <p14:creationId xmlns:p14="http://schemas.microsoft.com/office/powerpoint/2010/main" val="34094649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EEADD3-B768-2C53-FD20-C25BFE8FD260}"/>
              </a:ext>
            </a:extLst>
          </p:cNvPr>
          <p:cNvSpPr>
            <a:spLocks noGrp="1"/>
          </p:cNvSpPr>
          <p:nvPr>
            <p:ph type="body" sz="quarter" idx="11"/>
          </p:nvPr>
        </p:nvSpPr>
        <p:spPr/>
        <p:txBody>
          <a:bodyPr/>
          <a:lstStyle/>
          <a:p>
            <a:r>
              <a:rPr lang="en-GB" dirty="0"/>
              <a:t>Activity - trio task</a:t>
            </a:r>
          </a:p>
        </p:txBody>
      </p:sp>
      <p:sp>
        <p:nvSpPr>
          <p:cNvPr id="5" name="TextBox 4">
            <a:extLst>
              <a:ext uri="{FF2B5EF4-FFF2-40B4-BE49-F238E27FC236}">
                <a16:creationId xmlns:a16="http://schemas.microsoft.com/office/drawing/2014/main" id="{ABF72EE9-7D74-80BE-1C7B-9AF2B2E6081E}"/>
              </a:ext>
            </a:extLst>
          </p:cNvPr>
          <p:cNvSpPr txBox="1"/>
          <p:nvPr/>
        </p:nvSpPr>
        <p:spPr>
          <a:xfrm>
            <a:off x="619423" y="1516449"/>
            <a:ext cx="11116089" cy="4368504"/>
          </a:xfrm>
          <a:prstGeom prst="rect">
            <a:avLst/>
          </a:prstGeom>
          <a:noFill/>
        </p:spPr>
        <p:txBody>
          <a:bodyPr wrap="square">
            <a:spAutoFit/>
          </a:bodyPr>
          <a:lstStyle/>
          <a:p>
            <a:pPr>
              <a:lnSpc>
                <a:spcPct val="115000"/>
              </a:lnSpc>
              <a:spcBef>
                <a:spcPts val="600"/>
              </a:spcBef>
              <a:spcAft>
                <a:spcPts val="800"/>
              </a:spcAft>
              <a:buNone/>
            </a:pPr>
            <a:r>
              <a:rPr lang="en-GB" dirty="0">
                <a:latin typeface="Arial" panose="020B0604020202020204" pitchFamily="34" charset="0"/>
                <a:ea typeface="Calibri" panose="020F0502020204030204" pitchFamily="34" charset="0"/>
              </a:rPr>
              <a:t>Each person selects a letter – A, B or C.</a:t>
            </a:r>
          </a:p>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Person A – to speak about something they would like to change in their diet. </a:t>
            </a:r>
          </a:p>
          <a:p>
            <a:pPr>
              <a:lnSpc>
                <a:spcPct val="115000"/>
              </a:lnSpc>
              <a:spcBef>
                <a:spcPts val="600"/>
              </a:spcBef>
              <a:spcAft>
                <a:spcPts val="800"/>
              </a:spcAft>
              <a:buNone/>
            </a:pPr>
            <a:r>
              <a:rPr lang="en-GB" dirty="0">
                <a:latin typeface="Arial" panose="020B0604020202020204" pitchFamily="34" charset="0"/>
                <a:ea typeface="Calibri" panose="020F0502020204030204" pitchFamily="34" charset="0"/>
              </a:rPr>
              <a:t>Person B – to listen. </a:t>
            </a:r>
          </a:p>
          <a:p>
            <a:pPr>
              <a:lnSpc>
                <a:spcPct val="115000"/>
              </a:lnSpc>
              <a:spcBef>
                <a:spcPts val="600"/>
              </a:spcBef>
              <a:spcAft>
                <a:spcPts val="800"/>
              </a:spcAft>
              <a:buNone/>
            </a:pPr>
            <a:r>
              <a:rPr lang="en-GB" sz="1800" dirty="0">
                <a:effectLst/>
                <a:latin typeface="Arial" panose="020B0604020202020204" pitchFamily="34" charset="0"/>
                <a:ea typeface="Calibri" panose="020F0502020204030204" pitchFamily="34" charset="0"/>
              </a:rPr>
              <a:t>Person C – to observe and make notes to identify:</a:t>
            </a:r>
          </a:p>
          <a:p>
            <a:pPr marL="742950" lvl="1" indent="-285750">
              <a:lnSpc>
                <a:spcPct val="115000"/>
              </a:lnSpc>
              <a:spcBef>
                <a:spcPts val="600"/>
              </a:spcBef>
              <a:spcAft>
                <a:spcPts val="800"/>
              </a:spcAft>
              <a:buFont typeface="Arial" panose="020B0604020202020204" pitchFamily="34" charset="0"/>
              <a:buChar char="•"/>
            </a:pPr>
            <a:r>
              <a:rPr lang="en-GB" dirty="0">
                <a:solidFill>
                  <a:srgbClr val="000000"/>
                </a:solidFill>
                <a:effectLst/>
                <a:uFill>
                  <a:solidFill>
                    <a:srgbClr val="000000"/>
                  </a:solidFill>
                </a:uFill>
                <a:latin typeface="Arial" panose="020B0604020202020204" pitchFamily="34" charset="0"/>
                <a:ea typeface="Arial Unicode MS"/>
                <a:cs typeface="Arial Unicode MS"/>
              </a:rPr>
              <a:t>Examples of change talk and sustain talk </a:t>
            </a:r>
          </a:p>
          <a:p>
            <a:pPr marL="742950" lvl="1" indent="-285750">
              <a:lnSpc>
                <a:spcPct val="115000"/>
              </a:lnSpc>
              <a:spcBef>
                <a:spcPts val="600"/>
              </a:spcBef>
              <a:spcAft>
                <a:spcPts val="800"/>
              </a:spcAft>
              <a:buFont typeface="Arial" panose="020B0604020202020204" pitchFamily="34" charset="0"/>
              <a:buChar char="•"/>
            </a:pPr>
            <a:r>
              <a:rPr lang="en-GB" dirty="0">
                <a:solidFill>
                  <a:srgbClr val="000000"/>
                </a:solidFill>
                <a:effectLst/>
                <a:uFill>
                  <a:solidFill>
                    <a:srgbClr val="000000"/>
                  </a:solidFill>
                </a:uFill>
                <a:latin typeface="Arial" panose="020B0604020202020204" pitchFamily="34" charset="0"/>
                <a:ea typeface="Arial Unicode MS"/>
                <a:cs typeface="Arial Unicode MS"/>
              </a:rPr>
              <a:t>The person’s self-efficacy and intrinsic motivation </a:t>
            </a:r>
          </a:p>
          <a:p>
            <a:pPr marL="742950" lvl="1" indent="-285750">
              <a:lnSpc>
                <a:spcPct val="115000"/>
              </a:lnSpc>
              <a:spcBef>
                <a:spcPts val="600"/>
              </a:spcBef>
              <a:spcAft>
                <a:spcPts val="800"/>
              </a:spcAft>
              <a:buFont typeface="Arial" panose="020B0604020202020204" pitchFamily="34" charset="0"/>
              <a:buChar char="•"/>
            </a:pPr>
            <a:r>
              <a:rPr lang="en-GB" dirty="0">
                <a:solidFill>
                  <a:srgbClr val="000000"/>
                </a:solidFill>
                <a:effectLst/>
                <a:uFill>
                  <a:solidFill>
                    <a:srgbClr val="000000"/>
                  </a:solidFill>
                </a:uFill>
                <a:latin typeface="Arial" panose="020B0604020202020204" pitchFamily="34" charset="0"/>
                <a:ea typeface="Arial Unicode MS"/>
                <a:cs typeface="Arial Unicode MS"/>
              </a:rPr>
              <a:t>Barriers that need to be overcome </a:t>
            </a:r>
          </a:p>
          <a:p>
            <a:pPr marL="742950" lvl="1" indent="-285750">
              <a:lnSpc>
                <a:spcPct val="115000"/>
              </a:lnSpc>
              <a:spcBef>
                <a:spcPts val="600"/>
              </a:spcBef>
              <a:spcAft>
                <a:spcPts val="800"/>
              </a:spcAft>
              <a:buFont typeface="Arial" panose="020B0604020202020204" pitchFamily="34" charset="0"/>
              <a:buChar char="•"/>
            </a:pPr>
            <a:r>
              <a:rPr lang="en-GB" dirty="0">
                <a:solidFill>
                  <a:srgbClr val="000000"/>
                </a:solidFill>
                <a:uFill>
                  <a:solidFill>
                    <a:srgbClr val="000000"/>
                  </a:solidFill>
                </a:uFill>
                <a:latin typeface="Arial" panose="020B0604020202020204" pitchFamily="34" charset="0"/>
                <a:ea typeface="Arial Unicode MS"/>
                <a:cs typeface="Arial Unicode MS"/>
              </a:rPr>
              <a:t>Think about how to c</a:t>
            </a:r>
            <a:r>
              <a:rPr lang="en-GB" dirty="0">
                <a:solidFill>
                  <a:srgbClr val="000000"/>
                </a:solidFill>
                <a:effectLst/>
                <a:uFill>
                  <a:solidFill>
                    <a:srgbClr val="000000"/>
                  </a:solidFill>
                </a:uFill>
                <a:latin typeface="Arial" panose="020B0604020202020204" pitchFamily="34" charset="0"/>
                <a:ea typeface="Arial Unicode MS"/>
                <a:cs typeface="Arial Unicode MS"/>
              </a:rPr>
              <a:t>reate a ‘summary’ of th</a:t>
            </a:r>
            <a:r>
              <a:rPr lang="en-GB" dirty="0">
                <a:solidFill>
                  <a:srgbClr val="000000"/>
                </a:solidFill>
                <a:uFill>
                  <a:solidFill>
                    <a:srgbClr val="000000"/>
                  </a:solidFill>
                </a:uFill>
                <a:latin typeface="Arial" panose="020B0604020202020204" pitchFamily="34" charset="0"/>
                <a:ea typeface="Arial Unicode MS"/>
                <a:cs typeface="Arial Unicode MS"/>
              </a:rPr>
              <a:t>e conversation to</a:t>
            </a:r>
            <a:r>
              <a:rPr lang="en-GB" dirty="0">
                <a:solidFill>
                  <a:srgbClr val="000000"/>
                </a:solidFill>
                <a:effectLst/>
                <a:uFill>
                  <a:solidFill>
                    <a:srgbClr val="000000"/>
                  </a:solidFill>
                </a:uFill>
                <a:latin typeface="Arial" panose="020B0604020202020204" pitchFamily="34" charset="0"/>
                <a:ea typeface="Arial Unicode MS"/>
                <a:cs typeface="Arial Unicode MS"/>
              </a:rPr>
              <a:t> capture the main themes. </a:t>
            </a:r>
            <a:endParaRPr lang="en-GB" dirty="0">
              <a:solidFill>
                <a:srgbClr val="000000"/>
              </a:solidFill>
              <a:uFill>
                <a:solidFill>
                  <a:srgbClr val="000000"/>
                </a:solidFill>
              </a:uFill>
              <a:latin typeface="Arial" panose="020B0604020202020204" pitchFamily="34" charset="0"/>
              <a:ea typeface="Arial Unicode MS"/>
              <a:cs typeface="Arial Unicode MS"/>
            </a:endParaRPr>
          </a:p>
          <a:p>
            <a:pPr>
              <a:lnSpc>
                <a:spcPct val="115000"/>
              </a:lnSpc>
              <a:spcBef>
                <a:spcPts val="600"/>
              </a:spcBef>
              <a:spcAft>
                <a:spcPts val="800"/>
              </a:spcAft>
            </a:pPr>
            <a:r>
              <a:rPr lang="en-GB" u="sng" dirty="0">
                <a:solidFill>
                  <a:srgbClr val="000000"/>
                </a:solidFill>
                <a:effectLst/>
                <a:uFill>
                  <a:solidFill>
                    <a:srgbClr val="000000"/>
                  </a:solidFill>
                </a:uFill>
                <a:latin typeface="Arial" panose="020B0604020202020204" pitchFamily="34" charset="0"/>
                <a:ea typeface="Arial Unicode MS"/>
                <a:cs typeface="Arial Unicode MS"/>
              </a:rPr>
              <a:t>Can repeat the task and swap roles. </a:t>
            </a:r>
          </a:p>
        </p:txBody>
      </p:sp>
    </p:spTree>
    <p:custDataLst>
      <p:tags r:id="rId1"/>
    </p:custDataLst>
    <p:extLst>
      <p:ext uri="{BB962C8B-B14F-4D97-AF65-F5344CB8AC3E}">
        <p14:creationId xmlns:p14="http://schemas.microsoft.com/office/powerpoint/2010/main" val="25779820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Communication methods, scope of practice, reflective practice and continuing professional development  </a:t>
            </a:r>
          </a:p>
          <a:p>
            <a:endParaRPr lang="en-GB" dirty="0"/>
          </a:p>
        </p:txBody>
      </p:sp>
    </p:spTree>
    <p:custDataLst>
      <p:tags r:id="rId1"/>
    </p:custDataLst>
    <p:extLst>
      <p:ext uri="{BB962C8B-B14F-4D97-AF65-F5344CB8AC3E}">
        <p14:creationId xmlns:p14="http://schemas.microsoft.com/office/powerpoint/2010/main" val="22873871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644FC-8FBD-DE8E-9BC2-B3952FA2BB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8A1DB4F-1B48-D7CA-4AFB-C97A44EE3920}"/>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Communication methods </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18EE20B1-E5E2-884D-22CA-63E0BC8D3960}"/>
              </a:ext>
            </a:extLst>
          </p:cNvPr>
          <p:cNvSpPr>
            <a:spLocks noGrp="1"/>
          </p:cNvSpPr>
          <p:nvPr>
            <p:ph type="body" sz="quarter" idx="14"/>
          </p:nvPr>
        </p:nvSpPr>
        <p:spPr>
          <a:xfrm>
            <a:off x="665995" y="2337979"/>
            <a:ext cx="4946718" cy="1960152"/>
          </a:xfrm>
        </p:spPr>
        <p:txBody>
          <a:bodyPr/>
          <a:lstStyle/>
          <a:p>
            <a:r>
              <a:rPr lang="en-GB" dirty="0">
                <a:latin typeface="Arial" panose="020B0604020202020204" pitchFamily="34" charset="0"/>
                <a:cs typeface="Arial" panose="020B0604020202020204" pitchFamily="34" charset="0"/>
              </a:rPr>
              <a:t>Share your thoughts and ideas: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communication methods and tools are available?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determines the communication methods and tools used? </a:t>
            </a:r>
          </a:p>
        </p:txBody>
      </p:sp>
      <p:pic>
        <p:nvPicPr>
          <p:cNvPr id="4" name="Picture Placeholder 3">
            <a:extLst>
              <a:ext uri="{FF2B5EF4-FFF2-40B4-BE49-F238E27FC236}">
                <a16:creationId xmlns:a16="http://schemas.microsoft.com/office/drawing/2014/main" id="{26725C6E-B0F0-C95C-755E-CCD847E76C80}"/>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20403" r="20403"/>
          <a:stretch>
            <a:fillRect/>
          </a:stretch>
        </p:blipFill>
        <p:spPr bwMode="auto">
          <a:prstGeom prst="rect">
            <a:avLst/>
          </a:prstGeom>
          <a:noFill/>
          <a:ln>
            <a:noFill/>
          </a:ln>
        </p:spPr>
      </p:pic>
    </p:spTree>
    <p:custDataLst>
      <p:tags r:id="rId1"/>
    </p:custDataLst>
    <p:extLst>
      <p:ext uri="{BB962C8B-B14F-4D97-AF65-F5344CB8AC3E}">
        <p14:creationId xmlns:p14="http://schemas.microsoft.com/office/powerpoint/2010/main" val="124744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D4A525-1242-5974-4368-94EFF90B8E0B}"/>
              </a:ext>
            </a:extLst>
          </p:cNvPr>
          <p:cNvSpPr>
            <a:spLocks noGrp="1"/>
          </p:cNvSpPr>
          <p:nvPr>
            <p:ph type="body" sz="quarter" idx="11"/>
          </p:nvPr>
        </p:nvSpPr>
        <p:spPr/>
        <p:txBody>
          <a:bodyPr/>
          <a:lstStyle/>
          <a:p>
            <a:r>
              <a:rPr lang="en-GB" dirty="0"/>
              <a:t>Communication methods, skills and tools  </a:t>
            </a:r>
          </a:p>
        </p:txBody>
      </p:sp>
      <p:sp>
        <p:nvSpPr>
          <p:cNvPr id="5" name="TextBox 4">
            <a:extLst>
              <a:ext uri="{FF2B5EF4-FFF2-40B4-BE49-F238E27FC236}">
                <a16:creationId xmlns:a16="http://schemas.microsoft.com/office/drawing/2014/main" id="{1E909A73-53DB-659E-F6E5-260C5E26681C}"/>
              </a:ext>
            </a:extLst>
          </p:cNvPr>
          <p:cNvSpPr txBox="1"/>
          <p:nvPr/>
        </p:nvSpPr>
        <p:spPr>
          <a:xfrm>
            <a:off x="701749" y="1570935"/>
            <a:ext cx="10787886" cy="4662815"/>
          </a:xfrm>
          <a:prstGeom prst="rect">
            <a:avLst/>
          </a:prstGeom>
          <a:noFill/>
        </p:spPr>
        <p:txBody>
          <a:bodyPr wrap="square">
            <a:spAutoFit/>
          </a:bodyPr>
          <a:lstStyle/>
          <a:p>
            <a:pPr marL="342900" indent="-342900" algn="l">
              <a:lnSpc>
                <a:spcPct val="150000"/>
              </a:lnSpc>
              <a:buFont typeface="Arial" panose="020B0604020202020204" pitchFamily="34" charset="0"/>
              <a:buChar char="•"/>
            </a:pPr>
            <a:r>
              <a:rPr lang="en-US" dirty="0"/>
              <a:t>Face-to-face or online communications (Zoom or Teams)</a:t>
            </a:r>
          </a:p>
          <a:p>
            <a:pPr marL="800100" lvl="1" indent="-342900">
              <a:lnSpc>
                <a:spcPct val="150000"/>
              </a:lnSpc>
              <a:buFont typeface="Courier New" panose="02070309020205020404" pitchFamily="49" charset="0"/>
              <a:buChar char="o"/>
            </a:pPr>
            <a:r>
              <a:rPr lang="en-GB" dirty="0">
                <a:effectLst/>
                <a:latin typeface="Arial" panose="020B0604020202020204" pitchFamily="34" charset="0"/>
                <a:ea typeface="Aptos" panose="020B0004020202020204" pitchFamily="34" charset="0"/>
              </a:rPr>
              <a:t>verbal communication (language, tone, speed, volume, etc.) </a:t>
            </a:r>
          </a:p>
          <a:p>
            <a:pPr marL="800100" lvl="1" indent="-342900">
              <a:lnSpc>
                <a:spcPct val="150000"/>
              </a:lnSpc>
              <a:buFont typeface="Courier New" panose="02070309020205020404" pitchFamily="49" charset="0"/>
              <a:buChar char="o"/>
            </a:pPr>
            <a:r>
              <a:rPr lang="en-GB" dirty="0">
                <a:effectLst/>
                <a:latin typeface="Arial" panose="020B0604020202020204" pitchFamily="34" charset="0"/>
                <a:ea typeface="Aptos" panose="020B0004020202020204" pitchFamily="34" charset="0"/>
              </a:rPr>
              <a:t>non-verbal communication (body language, eye contact, etc.) </a:t>
            </a:r>
          </a:p>
          <a:p>
            <a:pPr marL="342900" indent="-342900">
              <a:lnSpc>
                <a:spcPct val="150000"/>
              </a:lnSpc>
              <a:buFont typeface="Arial" panose="020B0604020202020204" pitchFamily="34" charset="0"/>
              <a:buChar char="•"/>
            </a:pPr>
            <a:r>
              <a:rPr lang="en-GB" dirty="0">
                <a:latin typeface="Arial" panose="020B0604020202020204" pitchFamily="34" charset="0"/>
                <a:ea typeface="Aptos" panose="020B0004020202020204" pitchFamily="34" charset="0"/>
              </a:rPr>
              <a:t>W</a:t>
            </a:r>
            <a:r>
              <a:rPr lang="en-GB" sz="1800" dirty="0">
                <a:effectLst/>
                <a:latin typeface="Arial" panose="020B0604020202020204" pitchFamily="34" charset="0"/>
                <a:ea typeface="Aptos" panose="020B0004020202020204" pitchFamily="34" charset="0"/>
              </a:rPr>
              <a:t>ritten - email, letter, text, poster, handout, infographic, information leaflet</a:t>
            </a:r>
          </a:p>
          <a:p>
            <a:pPr marL="342900" indent="-342900">
              <a:lnSpc>
                <a:spcPct val="150000"/>
              </a:lnSpc>
              <a:buFont typeface="Arial" panose="020B0604020202020204" pitchFamily="34" charset="0"/>
              <a:buChar char="•"/>
            </a:pPr>
            <a:r>
              <a:rPr lang="en-GB" dirty="0">
                <a:latin typeface="Arial" panose="020B0604020202020204" pitchFamily="34" charset="0"/>
                <a:ea typeface="Aptos" panose="020B0004020202020204" pitchFamily="34" charset="0"/>
              </a:rPr>
              <a:t>S</a:t>
            </a:r>
            <a:r>
              <a:rPr lang="en-GB" sz="1800" dirty="0">
                <a:effectLst/>
                <a:latin typeface="Arial" panose="020B0604020202020204" pitchFamily="34" charset="0"/>
                <a:ea typeface="Aptos" panose="020B0004020202020204" pitchFamily="34" charset="0"/>
              </a:rPr>
              <a:t>ocial media </a:t>
            </a:r>
            <a:r>
              <a:rPr lang="en-US" dirty="0">
                <a:solidFill>
                  <a:schemeClr val="tx1"/>
                </a:solidFill>
              </a:rPr>
              <a:t>page/ post – various platforms </a:t>
            </a:r>
          </a:p>
          <a:p>
            <a:pPr marL="800100" lvl="1" indent="-342900">
              <a:lnSpc>
                <a:spcPct val="150000"/>
              </a:lnSpc>
              <a:buFont typeface="Courier New" panose="02070309020205020404" pitchFamily="49" charset="0"/>
              <a:buChar char="o"/>
            </a:pPr>
            <a:r>
              <a:rPr lang="en-US" dirty="0"/>
              <a:t>Website </a:t>
            </a:r>
          </a:p>
          <a:p>
            <a:pPr marL="800100" lvl="1" indent="-342900">
              <a:lnSpc>
                <a:spcPct val="150000"/>
              </a:lnSpc>
              <a:buFont typeface="Courier New" panose="02070309020205020404" pitchFamily="49" charset="0"/>
              <a:buChar char="o"/>
            </a:pPr>
            <a:r>
              <a:rPr lang="en-US" dirty="0">
                <a:solidFill>
                  <a:schemeClr val="tx1"/>
                </a:solidFill>
              </a:rPr>
              <a:t>Podcast </a:t>
            </a:r>
          </a:p>
          <a:p>
            <a:pPr marL="800100" lvl="1" indent="-342900">
              <a:lnSpc>
                <a:spcPct val="150000"/>
              </a:lnSpc>
              <a:buFont typeface="Courier New" panose="02070309020205020404" pitchFamily="49" charset="0"/>
              <a:buChar char="o"/>
            </a:pPr>
            <a:r>
              <a:rPr lang="en-US" dirty="0">
                <a:solidFill>
                  <a:schemeClr val="tx1"/>
                </a:solidFill>
              </a:rPr>
              <a:t>Social media video</a:t>
            </a:r>
          </a:p>
          <a:p>
            <a:pPr marL="800100" lvl="1" indent="-342900">
              <a:lnSpc>
                <a:spcPct val="150000"/>
              </a:lnSpc>
              <a:buFont typeface="Courier New" panose="02070309020205020404" pitchFamily="49" charset="0"/>
              <a:buChar char="o"/>
            </a:pPr>
            <a:r>
              <a:rPr lang="en-US" dirty="0">
                <a:solidFill>
                  <a:schemeClr val="tx1"/>
                </a:solidFill>
              </a:rPr>
              <a:t>Blog</a:t>
            </a:r>
          </a:p>
          <a:p>
            <a:pPr algn="l"/>
            <a:endParaRPr lang="en-US" sz="1800" dirty="0">
              <a:solidFill>
                <a:schemeClr val="tx1"/>
              </a:solidFill>
            </a:endParaRPr>
          </a:p>
          <a:p>
            <a:pPr algn="l"/>
            <a:r>
              <a:rPr lang="en-US" sz="1800" dirty="0">
                <a:solidFill>
                  <a:schemeClr val="tx1"/>
                </a:solidFill>
              </a:rPr>
              <a:t>It is important to consider which is the </a:t>
            </a:r>
            <a:r>
              <a:rPr lang="en-US" sz="1800" b="1" dirty="0">
                <a:solidFill>
                  <a:schemeClr val="tx1"/>
                </a:solidFill>
              </a:rPr>
              <a:t>most appropriate </a:t>
            </a:r>
            <a:r>
              <a:rPr lang="en-US" sz="1800" dirty="0">
                <a:solidFill>
                  <a:schemeClr val="tx1"/>
                </a:solidFill>
              </a:rPr>
              <a:t>method and tool for the </a:t>
            </a:r>
            <a:r>
              <a:rPr lang="en-US" sz="1800" b="1" dirty="0">
                <a:solidFill>
                  <a:schemeClr val="tx1"/>
                </a:solidFill>
              </a:rPr>
              <a:t>target audience and the purpose </a:t>
            </a:r>
            <a:r>
              <a:rPr lang="en-US" sz="1800" dirty="0">
                <a:solidFill>
                  <a:schemeClr val="tx1"/>
                </a:solidFill>
              </a:rPr>
              <a:t>of the interaction. </a:t>
            </a:r>
          </a:p>
        </p:txBody>
      </p:sp>
    </p:spTree>
    <p:custDataLst>
      <p:tags r:id="rId1"/>
    </p:custDataLst>
    <p:extLst>
      <p:ext uri="{BB962C8B-B14F-4D97-AF65-F5344CB8AC3E}">
        <p14:creationId xmlns:p14="http://schemas.microsoft.com/office/powerpoint/2010/main" val="6165302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A31957-403E-F169-8B69-E75561B90D27}"/>
              </a:ext>
            </a:extLst>
          </p:cNvPr>
          <p:cNvSpPr>
            <a:spLocks noGrp="1"/>
          </p:cNvSpPr>
          <p:nvPr>
            <p:ph type="body" sz="quarter" idx="11"/>
          </p:nvPr>
        </p:nvSpPr>
        <p:spPr/>
        <p:txBody>
          <a:bodyPr/>
          <a:lstStyle/>
          <a:p>
            <a:r>
              <a:rPr lang="en-GB" kern="0" dirty="0">
                <a:latin typeface="Arial" panose="020B0604020202020204" pitchFamily="34" charset="0"/>
                <a:ea typeface="Aptos" panose="020B0004020202020204" pitchFamily="34" charset="0"/>
              </a:rPr>
              <a:t>Considerations</a:t>
            </a:r>
            <a:endParaRPr lang="en-GB" dirty="0"/>
          </a:p>
        </p:txBody>
      </p:sp>
      <p:sp>
        <p:nvSpPr>
          <p:cNvPr id="5" name="TextBox 4">
            <a:extLst>
              <a:ext uri="{FF2B5EF4-FFF2-40B4-BE49-F238E27FC236}">
                <a16:creationId xmlns:a16="http://schemas.microsoft.com/office/drawing/2014/main" id="{FD5B681C-534E-436D-446B-5E6A62154D1D}"/>
              </a:ext>
            </a:extLst>
          </p:cNvPr>
          <p:cNvSpPr txBox="1"/>
          <p:nvPr/>
        </p:nvSpPr>
        <p:spPr>
          <a:xfrm>
            <a:off x="701749" y="1561676"/>
            <a:ext cx="11046091" cy="4396075"/>
          </a:xfrm>
          <a:prstGeom prst="rect">
            <a:avLst/>
          </a:prstGeom>
          <a:noFill/>
        </p:spPr>
        <p:txBody>
          <a:bodyPr wrap="square">
            <a:spAutoFit/>
          </a:bodyPr>
          <a:lstStyle/>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Type of communication methods – what and how </a:t>
            </a:r>
            <a:endParaRPr lang="en-GB" dirty="0">
              <a:latin typeface="Arial" panose="020B0604020202020204" pitchFamily="34" charset="0"/>
              <a:ea typeface="Aptos" panose="020B0004020202020204" pitchFamily="34" charset="0"/>
            </a:endParaRP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Purpose of </a:t>
            </a:r>
            <a:r>
              <a:rPr lang="en-GB" dirty="0">
                <a:latin typeface="Arial" panose="020B0604020202020204" pitchFamily="34" charset="0"/>
                <a:ea typeface="Aptos" panose="020B0004020202020204" pitchFamily="34" charset="0"/>
              </a:rPr>
              <a:t>communication – why </a:t>
            </a:r>
          </a:p>
          <a:p>
            <a:pPr marL="800100" lvl="1" indent="-342900">
              <a:lnSpc>
                <a:spcPct val="150000"/>
              </a:lnSpc>
              <a:spcBef>
                <a:spcPts val="600"/>
              </a:spcBef>
              <a:buFont typeface="Courier New" panose="02070309020205020404" pitchFamily="49" charset="0"/>
              <a:buChar char="o"/>
            </a:pPr>
            <a:r>
              <a:rPr lang="en-GB" dirty="0">
                <a:effectLst/>
                <a:latin typeface="Arial" panose="020B0604020202020204" pitchFamily="34" charset="0"/>
                <a:ea typeface="Aptos" panose="020B0004020202020204" pitchFamily="34" charset="0"/>
              </a:rPr>
              <a:t>Consultation – </a:t>
            </a:r>
            <a:r>
              <a:rPr lang="en-GB" dirty="0">
                <a:latin typeface="Arial" panose="020B0604020202020204" pitchFamily="34" charset="0"/>
                <a:ea typeface="Aptos" panose="020B0004020202020204" pitchFamily="34" charset="0"/>
              </a:rPr>
              <a:t>gathering information or sharing outcomes of consultations and assessments.  </a:t>
            </a:r>
          </a:p>
          <a:p>
            <a:pPr marL="800100" lvl="1" indent="-342900">
              <a:lnSpc>
                <a:spcPct val="150000"/>
              </a:lnSpc>
              <a:spcBef>
                <a:spcPts val="600"/>
              </a:spcBef>
              <a:buFont typeface="Courier New" panose="02070309020205020404" pitchFamily="49" charset="0"/>
              <a:buChar char="o"/>
            </a:pPr>
            <a:r>
              <a:rPr lang="en-GB" dirty="0">
                <a:latin typeface="Arial" panose="020B0604020202020204" pitchFamily="34" charset="0"/>
                <a:ea typeface="Aptos" panose="020B0004020202020204" pitchFamily="34" charset="0"/>
              </a:rPr>
              <a:t>General i</a:t>
            </a:r>
            <a:r>
              <a:rPr lang="en-GB" dirty="0">
                <a:effectLst/>
                <a:latin typeface="Arial" panose="020B0604020202020204" pitchFamily="34" charset="0"/>
                <a:ea typeface="Aptos" panose="020B0004020202020204" pitchFamily="34" charset="0"/>
              </a:rPr>
              <a:t>nformation sharing - evidence-based healthy eating guidelines and nutrition information.</a:t>
            </a: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Who the communication is for – who</a:t>
            </a:r>
          </a:p>
          <a:p>
            <a:pPr marL="800100" lvl="1" indent="-342900">
              <a:lnSpc>
                <a:spcPct val="150000"/>
              </a:lnSpc>
              <a:spcBef>
                <a:spcPts val="600"/>
              </a:spcBef>
              <a:buFont typeface="Courier New" panose="02070309020205020404" pitchFamily="49" charset="0"/>
              <a:buChar char="o"/>
            </a:pPr>
            <a:r>
              <a:rPr lang="en-GB" dirty="0">
                <a:effectLst/>
                <a:latin typeface="Arial" panose="020B0604020202020204" pitchFamily="34" charset="0"/>
                <a:ea typeface="Aptos" panose="020B0004020202020204" pitchFamily="34" charset="0"/>
              </a:rPr>
              <a:t>sports person (individual), team (group), workforce (training and coaching team and all involved).</a:t>
            </a:r>
          </a:p>
          <a:p>
            <a:pPr marL="1257300" lvl="2" indent="-342900">
              <a:lnSpc>
                <a:spcPct val="150000"/>
              </a:lnSpc>
              <a:spcBef>
                <a:spcPts val="600"/>
              </a:spcBef>
              <a:buFont typeface="Wingdings" panose="05000000000000000000" pitchFamily="2" charset="2"/>
              <a:buChar char="§"/>
            </a:pPr>
            <a:r>
              <a:rPr lang="en-US" dirty="0"/>
              <a:t> Some</a:t>
            </a:r>
            <a:r>
              <a:rPr lang="en-US" dirty="0">
                <a:solidFill>
                  <a:schemeClr val="tx1"/>
                </a:solidFill>
              </a:rPr>
              <a:t> workplaces may have specific guidelines to follow.</a:t>
            </a:r>
            <a:endParaRPr lang="en-GB" dirty="0">
              <a:effectLst/>
              <a:latin typeface="Arial" panose="020B0604020202020204" pitchFamily="34" charset="0"/>
              <a:ea typeface="Aptos" panose="020B0004020202020204" pitchFamily="34" charset="0"/>
            </a:endParaRP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Limits of own knowledge and competence </a:t>
            </a:r>
          </a:p>
          <a:p>
            <a:pPr marL="800100" lvl="1" indent="-342900">
              <a:lnSpc>
                <a:spcPct val="150000"/>
              </a:lnSpc>
              <a:spcBef>
                <a:spcPts val="600"/>
              </a:spcBef>
              <a:buFont typeface="Courier New" panose="02070309020205020404" pitchFamily="49" charset="0"/>
              <a:buChar char="o"/>
            </a:pPr>
            <a:r>
              <a:rPr lang="en-GB" dirty="0">
                <a:latin typeface="Arial" panose="020B0604020202020204" pitchFamily="34" charset="0"/>
                <a:ea typeface="Aptos" panose="020B0004020202020204" pitchFamily="34" charset="0"/>
              </a:rPr>
              <a:t>W</a:t>
            </a:r>
            <a:r>
              <a:rPr lang="en-GB" dirty="0">
                <a:effectLst/>
                <a:latin typeface="Arial" panose="020B0604020202020204" pitchFamily="34" charset="0"/>
                <a:ea typeface="Aptos" panose="020B0004020202020204" pitchFamily="34" charset="0"/>
              </a:rPr>
              <a:t>hen to seek further information/support. </a:t>
            </a:r>
          </a:p>
        </p:txBody>
      </p:sp>
    </p:spTree>
    <p:custDataLst>
      <p:tags r:id="rId1"/>
    </p:custDataLst>
    <p:extLst>
      <p:ext uri="{BB962C8B-B14F-4D97-AF65-F5344CB8AC3E}">
        <p14:creationId xmlns:p14="http://schemas.microsoft.com/office/powerpoint/2010/main" val="6610401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D1A74F-1212-26CA-D4D6-A087933967B3}"/>
              </a:ext>
            </a:extLst>
          </p:cNvPr>
          <p:cNvSpPr>
            <a:spLocks noGrp="1"/>
          </p:cNvSpPr>
          <p:nvPr>
            <p:ph type="body" sz="quarter" idx="11"/>
          </p:nvPr>
        </p:nvSpPr>
        <p:spPr/>
        <p:txBody>
          <a:bodyPr/>
          <a:lstStyle/>
          <a:p>
            <a:r>
              <a:rPr lang="en-GB" dirty="0"/>
              <a:t>Communication methods</a:t>
            </a:r>
          </a:p>
        </p:txBody>
      </p:sp>
      <p:sp>
        <p:nvSpPr>
          <p:cNvPr id="5" name="TextBox 4">
            <a:extLst>
              <a:ext uri="{FF2B5EF4-FFF2-40B4-BE49-F238E27FC236}">
                <a16:creationId xmlns:a16="http://schemas.microsoft.com/office/drawing/2014/main" id="{351022C5-C08B-0784-1593-502A031CDD74}"/>
              </a:ext>
            </a:extLst>
          </p:cNvPr>
          <p:cNvSpPr txBox="1"/>
          <p:nvPr/>
        </p:nvSpPr>
        <p:spPr>
          <a:xfrm>
            <a:off x="701749" y="1655117"/>
            <a:ext cx="11204714" cy="3547766"/>
          </a:xfrm>
          <a:prstGeom prst="rect">
            <a:avLst/>
          </a:prstGeom>
          <a:noFill/>
        </p:spPr>
        <p:txBody>
          <a:bodyPr wrap="square">
            <a:spAutoFit/>
          </a:bodyPr>
          <a:lstStyle/>
          <a:p>
            <a:pPr marL="285750" indent="-285750">
              <a:lnSpc>
                <a:spcPct val="115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Consultations – face-to-face (in person or online) to gather information and discuss results.</a:t>
            </a: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General information sharing - information resources and posters, podcasts, or social media posts using written and visual content. </a:t>
            </a: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For all communications, the language used should be accessible, easy to understand and not too technical.</a:t>
            </a:r>
          </a:p>
          <a:p>
            <a:pPr marL="285750" indent="-285750">
              <a:lnSpc>
                <a:spcPct val="115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Information also needs to be delivered in a way that supports client motivation and builds a ‘can do’ attitude. </a:t>
            </a:r>
          </a:p>
          <a:p>
            <a:pPr marL="285750" indent="-285750">
              <a:lnSpc>
                <a:spcPct val="115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For example, </a:t>
            </a:r>
            <a:r>
              <a:rPr lang="en-GB" sz="1800" dirty="0">
                <a:effectLst/>
                <a:latin typeface="Arial" panose="020B0604020202020204" pitchFamily="34" charset="0"/>
                <a:ea typeface="Calibri" panose="020F0502020204030204" pitchFamily="34" charset="0"/>
              </a:rPr>
              <a:t>showing a client some of the simple things they could do and could choose (like food swaps or cooking methods), without shaming or blaming any of their current choices. </a:t>
            </a:r>
          </a:p>
        </p:txBody>
      </p:sp>
    </p:spTree>
    <p:custDataLst>
      <p:tags r:id="rId1"/>
    </p:custDataLst>
    <p:extLst>
      <p:ext uri="{BB962C8B-B14F-4D97-AF65-F5344CB8AC3E}">
        <p14:creationId xmlns:p14="http://schemas.microsoft.com/office/powerpoint/2010/main" val="21486718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Communicating consultation results with clients</a:t>
            </a:r>
          </a:p>
        </p:txBody>
      </p:sp>
      <p:sp>
        <p:nvSpPr>
          <p:cNvPr id="3" name="Content Placeholder 2">
            <a:extLst>
              <a:ext uri="{FF2B5EF4-FFF2-40B4-BE49-F238E27FC236}">
                <a16:creationId xmlns:a16="http://schemas.microsoft.com/office/drawing/2014/main" id="{66590B0B-A306-D10A-24D5-1F576E6FBC73}"/>
              </a:ext>
            </a:extLst>
          </p:cNvPr>
          <p:cNvSpPr>
            <a:spLocks noGrp="1"/>
          </p:cNvSpPr>
          <p:nvPr>
            <p:ph sz="quarter" idx="15"/>
          </p:nvPr>
        </p:nvSpPr>
        <p:spPr>
          <a:xfrm>
            <a:off x="706364" y="1690576"/>
            <a:ext cx="10783887" cy="4218608"/>
          </a:xfrm>
          <a:solidFill>
            <a:srgbClr val="0070C0"/>
          </a:solidFill>
        </p:spPr>
        <p:txBody>
          <a:bodyPr tIns="180000"/>
          <a:lstStyle/>
          <a:p>
            <a:pPr lvl="0" algn="l">
              <a:lnSpc>
                <a:spcPct val="115000"/>
              </a:lnSpc>
              <a:spcBef>
                <a:spcPts val="600"/>
              </a:spcBef>
              <a:spcAft>
                <a:spcPts val="600"/>
              </a:spcAft>
            </a:pPr>
            <a:r>
              <a:rPr lang="en-GB" sz="1800" dirty="0">
                <a:solidFill>
                  <a:schemeClr val="bg1"/>
                </a:solidFill>
                <a:latin typeface="Arial" panose="020B0604020202020204" pitchFamily="34" charset="0"/>
                <a:ea typeface="Calibri" panose="020F0502020204030204" pitchFamily="34" charset="0"/>
                <a:cs typeface="Times New Roman" panose="02020603050405020304" pitchFamily="18" charset="0"/>
              </a:rPr>
              <a:t>When communicating about eating behaviours and body composition, it is important to employ sensitivity and diplomacy. Things to consider:</a:t>
            </a:r>
            <a:endPar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l">
              <a:lnSpc>
                <a:spcPct val="115000"/>
              </a:lnSpc>
              <a:spcBef>
                <a:spcPts val="600"/>
              </a:spcBef>
              <a:spcAft>
                <a:spcPts val="600"/>
              </a:spcAft>
              <a:buFont typeface="Arial" panose="020B0604020202020204" pitchFamily="34" charset="0"/>
              <a:buChar char="•"/>
            </a:pPr>
            <a:r>
              <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Support all analysis with data from recognised charts or information sources, where available. </a:t>
            </a:r>
          </a:p>
          <a:p>
            <a:pPr marL="342900" lvl="0" indent="-342900" algn="l">
              <a:lnSpc>
                <a:spcPct val="115000"/>
              </a:lnSpc>
              <a:spcBef>
                <a:spcPts val="600"/>
              </a:spcBef>
              <a:spcAft>
                <a:spcPts val="600"/>
              </a:spcAft>
              <a:buFont typeface="Arial" panose="020B0604020202020204" pitchFamily="34" charset="0"/>
              <a:buChar char="•"/>
            </a:pPr>
            <a:r>
              <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Ensure privacy with just the client in earshot of any assessment results.</a:t>
            </a:r>
          </a:p>
          <a:p>
            <a:pPr marL="342900" lvl="0" indent="-342900" algn="l">
              <a:lnSpc>
                <a:spcPct val="115000"/>
              </a:lnSpc>
              <a:spcBef>
                <a:spcPts val="600"/>
              </a:spcBef>
              <a:spcAft>
                <a:spcPts val="600"/>
              </a:spcAft>
              <a:buFont typeface="Arial" panose="020B0604020202020204" pitchFamily="34" charset="0"/>
              <a:buChar char="•"/>
            </a:pPr>
            <a:r>
              <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Prepare an action plan for positive changes where necessary.</a:t>
            </a:r>
          </a:p>
          <a:p>
            <a:pPr marL="342900" lvl="0" indent="-342900" algn="l">
              <a:lnSpc>
                <a:spcPct val="115000"/>
              </a:lnSpc>
              <a:spcBef>
                <a:spcPts val="600"/>
              </a:spcBef>
              <a:spcAft>
                <a:spcPts val="600"/>
              </a:spcAft>
              <a:buFont typeface="Arial" panose="020B0604020202020204" pitchFamily="34" charset="0"/>
              <a:buChar char="•"/>
            </a:pPr>
            <a:r>
              <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Allow sufficient time for understanding and questioning by the client.</a:t>
            </a:r>
          </a:p>
          <a:p>
            <a:pPr marL="342900" lvl="0" indent="-342900" algn="l">
              <a:lnSpc>
                <a:spcPct val="115000"/>
              </a:lnSpc>
              <a:spcBef>
                <a:spcPts val="600"/>
              </a:spcBef>
              <a:spcAft>
                <a:spcPts val="600"/>
              </a:spcAft>
              <a:buFont typeface="Arial" panose="020B0604020202020204" pitchFamily="34" charset="0"/>
              <a:buChar char="•"/>
            </a:pPr>
            <a:r>
              <a:rPr lang="en-GB"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No personal judgement – focus only on facts.</a:t>
            </a:r>
          </a:p>
          <a:p>
            <a:pPr algn="l"/>
            <a:r>
              <a:rPr lang="en-US" sz="2200" dirty="0">
                <a:solidFill>
                  <a:schemeClr val="tx1"/>
                </a:solidFill>
              </a:rPr>
              <a:t> </a:t>
            </a:r>
          </a:p>
        </p:txBody>
      </p:sp>
    </p:spTree>
    <p:custDataLst>
      <p:tags r:id="rId1"/>
    </p:custDataLst>
    <p:extLst>
      <p:ext uri="{BB962C8B-B14F-4D97-AF65-F5344CB8AC3E}">
        <p14:creationId xmlns:p14="http://schemas.microsoft.com/office/powerpoint/2010/main" val="41649637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787FA2-F6F2-3EC3-72D6-EDB586BF0FDD}"/>
              </a:ext>
            </a:extLst>
          </p:cNvPr>
          <p:cNvSpPr>
            <a:spLocks noGrp="1"/>
          </p:cNvSpPr>
          <p:nvPr>
            <p:ph type="body" sz="quarter" idx="11"/>
          </p:nvPr>
        </p:nvSpPr>
        <p:spPr/>
        <p:txBody>
          <a:bodyPr/>
          <a:lstStyle/>
          <a:p>
            <a:r>
              <a:rPr lang="en-GB" dirty="0"/>
              <a:t>Activity </a:t>
            </a:r>
          </a:p>
        </p:txBody>
      </p:sp>
      <p:sp>
        <p:nvSpPr>
          <p:cNvPr id="5" name="TextBox 4">
            <a:extLst>
              <a:ext uri="{FF2B5EF4-FFF2-40B4-BE49-F238E27FC236}">
                <a16:creationId xmlns:a16="http://schemas.microsoft.com/office/drawing/2014/main" id="{BE776364-0700-7F4B-D3A6-E1CC4BD49815}"/>
              </a:ext>
            </a:extLst>
          </p:cNvPr>
          <p:cNvSpPr txBox="1"/>
          <p:nvPr/>
        </p:nvSpPr>
        <p:spPr>
          <a:xfrm>
            <a:off x="633205" y="1566279"/>
            <a:ext cx="10925590" cy="3365024"/>
          </a:xfrm>
          <a:prstGeom prst="rect">
            <a:avLst/>
          </a:prstGeom>
          <a:noFill/>
        </p:spPr>
        <p:txBody>
          <a:bodyPr wrap="square">
            <a:spAutoFit/>
          </a:bodyPr>
          <a:lstStyle/>
          <a:p>
            <a:pPr>
              <a:lnSpc>
                <a:spcPct val="150000"/>
              </a:lnSpc>
            </a:pPr>
            <a:r>
              <a:rPr lang="en-GB" sz="1800" dirty="0">
                <a:solidFill>
                  <a:schemeClr val="tx1"/>
                </a:solidFill>
              </a:rPr>
              <a:t>Find a social media post about nutrition from a fitness professional, sports coach or personal trainer. </a:t>
            </a:r>
          </a:p>
          <a:p>
            <a:pPr>
              <a:lnSpc>
                <a:spcPct val="150000"/>
              </a:lnSpc>
            </a:pPr>
            <a:r>
              <a:rPr lang="en-GB" sz="1800" dirty="0">
                <a:solidFill>
                  <a:schemeClr val="tx1"/>
                </a:solidFill>
              </a:rPr>
              <a:t>To what extent is the information provided: </a:t>
            </a:r>
          </a:p>
          <a:p>
            <a:pPr marL="342900" indent="-342900">
              <a:lnSpc>
                <a:spcPct val="150000"/>
              </a:lnSpc>
              <a:buFont typeface="Arial" panose="020B0604020202020204" pitchFamily="34" charset="0"/>
              <a:buChar char="•"/>
            </a:pPr>
            <a:r>
              <a:rPr lang="en-GB" sz="1800" dirty="0">
                <a:solidFill>
                  <a:schemeClr val="tx1"/>
                </a:solidFill>
              </a:rPr>
              <a:t>Within scope of practice?</a:t>
            </a:r>
          </a:p>
          <a:p>
            <a:pPr marL="342900" indent="-342900">
              <a:lnSpc>
                <a:spcPct val="150000"/>
              </a:lnSpc>
              <a:buFont typeface="Arial" panose="020B0604020202020204" pitchFamily="34" charset="0"/>
              <a:buChar char="•"/>
            </a:pPr>
            <a:r>
              <a:rPr lang="en-GB" sz="1800" dirty="0">
                <a:solidFill>
                  <a:schemeClr val="tx1"/>
                </a:solidFill>
              </a:rPr>
              <a:t>Accurate? </a:t>
            </a:r>
          </a:p>
          <a:p>
            <a:pPr marL="342900" indent="-342900">
              <a:lnSpc>
                <a:spcPct val="150000"/>
              </a:lnSpc>
              <a:buFont typeface="Arial" panose="020B0604020202020204" pitchFamily="34" charset="0"/>
              <a:buChar char="•"/>
            </a:pPr>
            <a:r>
              <a:rPr lang="en-GB" sz="1800" dirty="0">
                <a:solidFill>
                  <a:schemeClr val="tx1"/>
                </a:solidFill>
              </a:rPr>
              <a:t>Evidence-based? </a:t>
            </a:r>
          </a:p>
          <a:p>
            <a:pPr marL="342900" indent="-342900">
              <a:lnSpc>
                <a:spcPct val="150000"/>
              </a:lnSpc>
              <a:buFont typeface="Arial" panose="020B0604020202020204" pitchFamily="34" charset="0"/>
              <a:buChar char="•"/>
            </a:pPr>
            <a:r>
              <a:rPr lang="en-GB" sz="1800" dirty="0">
                <a:solidFill>
                  <a:schemeClr val="tx1"/>
                </a:solidFill>
              </a:rPr>
              <a:t>Non-biased? </a:t>
            </a:r>
          </a:p>
          <a:p>
            <a:pPr marL="342900" indent="-342900">
              <a:lnSpc>
                <a:spcPct val="150000"/>
              </a:lnSpc>
              <a:buFont typeface="Arial" panose="020B0604020202020204" pitchFamily="34" charset="0"/>
              <a:buChar char="•"/>
            </a:pPr>
            <a:r>
              <a:rPr lang="en-GB" sz="1800" dirty="0">
                <a:solidFill>
                  <a:schemeClr val="tx1"/>
                </a:solidFill>
              </a:rPr>
              <a:t>Useful? </a:t>
            </a:r>
          </a:p>
          <a:p>
            <a:pPr marL="342900" indent="-342900">
              <a:lnSpc>
                <a:spcPct val="150000"/>
              </a:lnSpc>
              <a:buFont typeface="Arial" panose="020B0604020202020204" pitchFamily="34" charset="0"/>
              <a:buChar char="•"/>
            </a:pPr>
            <a:r>
              <a:rPr lang="en-GB" sz="1800" dirty="0">
                <a:solidFill>
                  <a:schemeClr val="tx1"/>
                </a:solidFill>
              </a:rPr>
              <a:t>Easy to understand? </a:t>
            </a:r>
          </a:p>
        </p:txBody>
      </p:sp>
    </p:spTree>
    <p:custDataLst>
      <p:tags r:id="rId1"/>
    </p:custDataLst>
    <p:extLst>
      <p:ext uri="{BB962C8B-B14F-4D97-AF65-F5344CB8AC3E}">
        <p14:creationId xmlns:p14="http://schemas.microsoft.com/office/powerpoint/2010/main" val="35177144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C8676-8CC0-FF76-1C46-7791F3B2A9F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2F36A27-5EDE-11E6-76EA-DC387461B42C}"/>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Scope of practice </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541A6145-D265-E9BE-6CAA-4AA4E52F6E11}"/>
              </a:ext>
            </a:extLst>
          </p:cNvPr>
          <p:cNvSpPr>
            <a:spLocks noGrp="1"/>
          </p:cNvSpPr>
          <p:nvPr>
            <p:ph type="body" sz="quarter" idx="14"/>
          </p:nvPr>
        </p:nvSpPr>
        <p:spPr>
          <a:xfrm>
            <a:off x="700811" y="1935963"/>
            <a:ext cx="4946718" cy="2986074"/>
          </a:xfrm>
        </p:spPr>
        <p:txBody>
          <a:bodyPr/>
          <a:lstStyle/>
          <a:p>
            <a:r>
              <a:rPr lang="en-GB" dirty="0">
                <a:latin typeface="Arial" panose="020B0604020202020204" pitchFamily="34" charset="0"/>
                <a:cs typeface="Arial" panose="020B0604020202020204" pitchFamily="34" charset="0"/>
              </a:rPr>
              <a:t>Share your thoughts and ideas: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guidance is within scope?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What guidance exceeds scope?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To whom, would you signpost a client, with needs or requests that exceed scope?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Why is maintaining scope of practice important?  </a:t>
            </a:r>
          </a:p>
        </p:txBody>
      </p:sp>
      <p:pic>
        <p:nvPicPr>
          <p:cNvPr id="4" name="Picture Placeholder 8">
            <a:extLst>
              <a:ext uri="{FF2B5EF4-FFF2-40B4-BE49-F238E27FC236}">
                <a16:creationId xmlns:a16="http://schemas.microsoft.com/office/drawing/2014/main" id="{B472AB0B-7B3C-8D9B-9B0D-0A7464B48572}"/>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7729" r="32463"/>
          <a:stretch/>
        </p:blipFill>
        <p:spPr bwMode="auto">
          <a:xfrm>
            <a:off x="6039424" y="0"/>
            <a:ext cx="6152574" cy="6858000"/>
          </a:xfrm>
          <a:prstGeom prst="rect">
            <a:avLst/>
          </a:prstGeom>
          <a:noFill/>
          <a:ln>
            <a:noFill/>
          </a:ln>
        </p:spPr>
      </p:pic>
    </p:spTree>
    <p:custDataLst>
      <p:tags r:id="rId1"/>
    </p:custDataLst>
    <p:extLst>
      <p:ext uri="{BB962C8B-B14F-4D97-AF65-F5344CB8AC3E}">
        <p14:creationId xmlns:p14="http://schemas.microsoft.com/office/powerpoint/2010/main" val="6627598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0B2ED2-2DE2-AB63-BD54-C36EEFD57F5B}"/>
              </a:ext>
            </a:extLst>
          </p:cNvPr>
          <p:cNvSpPr>
            <a:spLocks noGrp="1"/>
          </p:cNvSpPr>
          <p:nvPr>
            <p:ph type="body" sz="quarter" idx="11"/>
          </p:nvPr>
        </p:nvSpPr>
        <p:spPr/>
        <p:txBody>
          <a:bodyPr/>
          <a:lstStyle/>
          <a:p>
            <a:r>
              <a:rPr lang="en-GB" dirty="0"/>
              <a:t>Importance of scope of practice </a:t>
            </a:r>
          </a:p>
        </p:txBody>
      </p:sp>
      <p:sp>
        <p:nvSpPr>
          <p:cNvPr id="4" name="TextBox 3">
            <a:extLst>
              <a:ext uri="{FF2B5EF4-FFF2-40B4-BE49-F238E27FC236}">
                <a16:creationId xmlns:a16="http://schemas.microsoft.com/office/drawing/2014/main" id="{A307C98E-F13A-D173-B68A-5F5C13377408}"/>
              </a:ext>
            </a:extLst>
          </p:cNvPr>
          <p:cNvSpPr txBox="1"/>
          <p:nvPr/>
        </p:nvSpPr>
        <p:spPr>
          <a:xfrm>
            <a:off x="701749" y="1598528"/>
            <a:ext cx="10658677" cy="17030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dirty="0"/>
              <a:t>Work within boundaries of own competence.</a:t>
            </a:r>
          </a:p>
          <a:p>
            <a:pPr marL="285750" indent="-285750">
              <a:lnSpc>
                <a:spcPct val="150000"/>
              </a:lnSpc>
              <a:buFont typeface="Arial" panose="020B0604020202020204" pitchFamily="34" charset="0"/>
              <a:buChar char="•"/>
            </a:pPr>
            <a:r>
              <a:rPr lang="en-GB" dirty="0"/>
              <a:t>Keeps clients safe.</a:t>
            </a:r>
          </a:p>
          <a:p>
            <a:pPr marL="285750" indent="-285750">
              <a:lnSpc>
                <a:spcPct val="150000"/>
              </a:lnSpc>
              <a:buFont typeface="Arial" panose="020B0604020202020204" pitchFamily="34" charset="0"/>
              <a:buChar char="•"/>
            </a:pPr>
            <a:r>
              <a:rPr lang="en-GB" dirty="0"/>
              <a:t>Keeps advisor safe.</a:t>
            </a:r>
          </a:p>
          <a:p>
            <a:pPr>
              <a:lnSpc>
                <a:spcPct val="150000"/>
              </a:lnSpc>
            </a:pPr>
            <a:endParaRPr lang="en-GB" dirty="0"/>
          </a:p>
        </p:txBody>
      </p:sp>
    </p:spTree>
    <p:custDataLst>
      <p:tags r:id="rId1"/>
    </p:custDataLst>
    <p:extLst>
      <p:ext uri="{BB962C8B-B14F-4D97-AF65-F5344CB8AC3E}">
        <p14:creationId xmlns:p14="http://schemas.microsoft.com/office/powerpoint/2010/main" val="1285123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95D46-0604-95B7-6377-2560373B17F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0DDA346-8C77-2FC4-5D57-D9F0437798F4}"/>
              </a:ext>
            </a:extLst>
          </p:cNvPr>
          <p:cNvSpPr>
            <a:spLocks noGrp="1"/>
          </p:cNvSpPr>
          <p:nvPr>
            <p:ph type="body" sz="quarter" idx="11"/>
          </p:nvPr>
        </p:nvSpPr>
        <p:spPr/>
        <p:txBody>
          <a:bodyPr/>
          <a:lstStyle/>
          <a:p>
            <a:r>
              <a:rPr lang="en-GB" dirty="0"/>
              <a:t>Scope of practice </a:t>
            </a:r>
          </a:p>
        </p:txBody>
      </p:sp>
      <p:sp>
        <p:nvSpPr>
          <p:cNvPr id="4" name="TextBox 3">
            <a:extLst>
              <a:ext uri="{FF2B5EF4-FFF2-40B4-BE49-F238E27FC236}">
                <a16:creationId xmlns:a16="http://schemas.microsoft.com/office/drawing/2014/main" id="{A9E9FD96-7C48-9BE4-C00D-B8623E1D97C6}"/>
              </a:ext>
            </a:extLst>
          </p:cNvPr>
          <p:cNvSpPr txBox="1"/>
          <p:nvPr/>
        </p:nvSpPr>
        <p:spPr>
          <a:xfrm>
            <a:off x="701749" y="1690576"/>
            <a:ext cx="10658677" cy="128753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dirty="0"/>
              <a:t>Often a big focus towards writing meal plans and diets – this exceeds scope.</a:t>
            </a:r>
          </a:p>
          <a:p>
            <a:pPr marL="285750" indent="-285750">
              <a:lnSpc>
                <a:spcPct val="150000"/>
              </a:lnSpc>
              <a:buFont typeface="Arial" panose="020B0604020202020204" pitchFamily="34" charset="0"/>
              <a:buChar char="•"/>
            </a:pPr>
            <a:r>
              <a:rPr lang="en-GB" dirty="0"/>
              <a:t>There is so much more helpful and educational information that can be provided that IS within scope. </a:t>
            </a:r>
          </a:p>
          <a:p>
            <a:pPr marL="285750" indent="-285750">
              <a:lnSpc>
                <a:spcPct val="150000"/>
              </a:lnSpc>
              <a:buFont typeface="Arial" panose="020B0604020202020204" pitchFamily="34" charset="0"/>
              <a:buChar char="•"/>
            </a:pPr>
            <a:r>
              <a:rPr lang="en-GB" dirty="0"/>
              <a:t>Information within scope supports client autonomy and independence. </a:t>
            </a:r>
          </a:p>
        </p:txBody>
      </p:sp>
    </p:spTree>
    <p:custDataLst>
      <p:tags r:id="rId1"/>
    </p:custDataLst>
    <p:extLst>
      <p:ext uri="{BB962C8B-B14F-4D97-AF65-F5344CB8AC3E}">
        <p14:creationId xmlns:p14="http://schemas.microsoft.com/office/powerpoint/2010/main" val="34184497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62147-450E-5FAE-5F7F-4D40342BF21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155C453-25B2-4910-90C6-32D0F4040F2E}"/>
              </a:ext>
            </a:extLst>
          </p:cNvPr>
          <p:cNvSpPr>
            <a:spLocks noGrp="1"/>
          </p:cNvSpPr>
          <p:nvPr>
            <p:ph type="body" sz="quarter" idx="11"/>
          </p:nvPr>
        </p:nvSpPr>
        <p:spPr/>
        <p:txBody>
          <a:bodyPr/>
          <a:lstStyle/>
          <a:p>
            <a:r>
              <a:rPr lang="en-GB" kern="0" dirty="0">
                <a:latin typeface="Arial" panose="020B0604020202020204" pitchFamily="34" charset="0"/>
                <a:ea typeface="Aptos" panose="020B0004020202020204" pitchFamily="34" charset="0"/>
              </a:rPr>
              <a:t>A</a:t>
            </a:r>
            <a:r>
              <a:rPr lang="en-GB" kern="0" dirty="0">
                <a:effectLst/>
                <a:latin typeface="Arial" panose="020B0604020202020204" pitchFamily="34" charset="0"/>
                <a:ea typeface="Aptos" panose="020B0004020202020204" pitchFamily="34" charset="0"/>
              </a:rPr>
              <a:t>dvice and guidance within scope of practice </a:t>
            </a:r>
            <a:endParaRPr lang="en-GB" dirty="0"/>
          </a:p>
        </p:txBody>
      </p:sp>
      <p:sp>
        <p:nvSpPr>
          <p:cNvPr id="5" name="TextBox 4">
            <a:extLst>
              <a:ext uri="{FF2B5EF4-FFF2-40B4-BE49-F238E27FC236}">
                <a16:creationId xmlns:a16="http://schemas.microsoft.com/office/drawing/2014/main" id="{063F16EB-0496-239B-A8BB-7124E70B6A32}"/>
              </a:ext>
            </a:extLst>
          </p:cNvPr>
          <p:cNvSpPr txBox="1"/>
          <p:nvPr/>
        </p:nvSpPr>
        <p:spPr>
          <a:xfrm>
            <a:off x="619423" y="1477183"/>
            <a:ext cx="11215480" cy="3903633"/>
          </a:xfrm>
          <a:prstGeom prst="rect">
            <a:avLst/>
          </a:prstGeom>
          <a:noFill/>
        </p:spPr>
        <p:txBody>
          <a:bodyPr wrap="square">
            <a:spAutoFit/>
          </a:bodyPr>
          <a:lstStyle/>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Healthy eating guidelines – reliable, evidence-based</a:t>
            </a:r>
            <a:endParaRPr lang="en-GB" dirty="0">
              <a:latin typeface="Arial" panose="020B0604020202020204" pitchFamily="34" charset="0"/>
              <a:ea typeface="Aptos" panose="020B0004020202020204" pitchFamily="34" charset="0"/>
            </a:endParaRP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Food groups and sources of nutrients to support food choices in relation to healthy eating guidelines.</a:t>
            </a: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How gender, age and physical activity level affect dietary needs. </a:t>
            </a: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Regular eating patterns and their importance.</a:t>
            </a: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Portion size</a:t>
            </a:r>
            <a:r>
              <a:rPr lang="en-GB" dirty="0">
                <a:latin typeface="Arial" panose="020B0604020202020204" pitchFamily="34" charset="0"/>
                <a:ea typeface="Aptos" panose="020B0004020202020204" pitchFamily="34" charset="0"/>
              </a:rPr>
              <a:t>s</a:t>
            </a:r>
            <a:r>
              <a:rPr lang="en-GB" sz="1800" dirty="0">
                <a:effectLst/>
                <a:latin typeface="Arial" panose="020B0604020202020204" pitchFamily="34" charset="0"/>
                <a:ea typeface="Aptos" panose="020B0004020202020204" pitchFamily="34" charset="0"/>
              </a:rPr>
              <a:t>.</a:t>
            </a: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Food labels and interpretation.</a:t>
            </a: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Food preparation and cooking techniques.</a:t>
            </a: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The limitations of ‘fad’ diets and potential risks</a:t>
            </a:r>
            <a:r>
              <a:rPr lang="en-GB" dirty="0">
                <a:latin typeface="Arial" panose="020B0604020202020204" pitchFamily="34" charset="0"/>
                <a:ea typeface="Aptos" panose="020B0004020202020204" pitchFamily="34" charset="0"/>
              </a:rPr>
              <a:t>.</a:t>
            </a:r>
          </a:p>
        </p:txBody>
      </p:sp>
    </p:spTree>
    <p:custDataLst>
      <p:tags r:id="rId1"/>
    </p:custDataLst>
    <p:extLst>
      <p:ext uri="{BB962C8B-B14F-4D97-AF65-F5344CB8AC3E}">
        <p14:creationId xmlns:p14="http://schemas.microsoft.com/office/powerpoint/2010/main" val="1314258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088BA-C1C6-2DA4-5C62-83ED99F5928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C1804B6-5030-97CA-FD72-052D27580ABB}"/>
              </a:ext>
            </a:extLst>
          </p:cNvPr>
          <p:cNvSpPr>
            <a:spLocks noGrp="1"/>
          </p:cNvSpPr>
          <p:nvPr>
            <p:ph type="body" sz="quarter" idx="11"/>
          </p:nvPr>
        </p:nvSpPr>
        <p:spPr/>
        <p:txBody>
          <a:bodyPr/>
          <a:lstStyle/>
          <a:p>
            <a:r>
              <a:rPr lang="en-GB" kern="0" dirty="0">
                <a:latin typeface="Arial" panose="020B0604020202020204" pitchFamily="34" charset="0"/>
                <a:ea typeface="Aptos" panose="020B0004020202020204" pitchFamily="34" charset="0"/>
              </a:rPr>
              <a:t>A</a:t>
            </a:r>
            <a:r>
              <a:rPr lang="en-GB" kern="0" dirty="0">
                <a:effectLst/>
                <a:latin typeface="Arial" panose="020B0604020202020204" pitchFamily="34" charset="0"/>
                <a:ea typeface="Aptos" panose="020B0004020202020204" pitchFamily="34" charset="0"/>
              </a:rPr>
              <a:t>dvice and guidance within own scope of practice </a:t>
            </a:r>
            <a:endParaRPr lang="en-GB" dirty="0"/>
          </a:p>
        </p:txBody>
      </p:sp>
      <p:sp>
        <p:nvSpPr>
          <p:cNvPr id="5" name="TextBox 4">
            <a:extLst>
              <a:ext uri="{FF2B5EF4-FFF2-40B4-BE49-F238E27FC236}">
                <a16:creationId xmlns:a16="http://schemas.microsoft.com/office/drawing/2014/main" id="{EA65C2CD-C3DB-3A1C-730D-0554E5F0C260}"/>
              </a:ext>
            </a:extLst>
          </p:cNvPr>
          <p:cNvSpPr txBox="1"/>
          <p:nvPr/>
        </p:nvSpPr>
        <p:spPr>
          <a:xfrm>
            <a:off x="582264" y="1590069"/>
            <a:ext cx="11215480" cy="2666371"/>
          </a:xfrm>
          <a:prstGeom prst="rect">
            <a:avLst/>
          </a:prstGeom>
          <a:noFill/>
        </p:spPr>
        <p:txBody>
          <a:bodyPr wrap="square">
            <a:spAutoFit/>
          </a:bodyPr>
          <a:lstStyle/>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Aptos" panose="020B0004020202020204" pitchFamily="34" charset="0"/>
              </a:rPr>
              <a:t>Food or drink swaps that could alter calorie intake for specific goals.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Aptos" panose="020B0004020202020204" pitchFamily="34" charset="0"/>
              </a:rPr>
              <a:t>The benefits and importance of physical activity and exercise </a:t>
            </a:r>
          </a:p>
          <a:p>
            <a:pPr marL="342900" lvl="0" indent="-34290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Aptos" panose="020B0004020202020204" pitchFamily="34" charset="0"/>
              </a:rPr>
              <a:t>The </a:t>
            </a:r>
            <a:r>
              <a:rPr lang="en-GB" sz="1800" dirty="0">
                <a:effectLst/>
                <a:latin typeface="Arial" panose="020B0604020202020204" pitchFamily="34" charset="0"/>
                <a:ea typeface="Aptos" panose="020B0004020202020204" pitchFamily="34" charset="0"/>
              </a:rPr>
              <a:t>need to eat to fuel and recover from exercise sessions.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Aptos" panose="020B0004020202020204" pitchFamily="34" charset="0"/>
              </a:rPr>
              <a:t>The importance of maintaining adequate hydration and the best sources for hydration.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Aptos" panose="020B0004020202020204" pitchFamily="34" charset="0"/>
              </a:rPr>
              <a:t>The risks associated with some supplements and performance aids. </a:t>
            </a:r>
          </a:p>
          <a:p>
            <a:pPr lvl="0">
              <a:lnSpc>
                <a:spcPct val="110000"/>
              </a:lnSpc>
              <a:spcBef>
                <a:spcPts val="600"/>
              </a:spcBef>
              <a:spcAft>
                <a:spcPts val="600"/>
              </a:spcAft>
            </a:pPr>
            <a:endParaRPr lang="en-GB" sz="1800" dirty="0">
              <a:effectLst/>
              <a:latin typeface="Arial" panose="020B0604020202020204" pitchFamily="34" charset="0"/>
              <a:ea typeface="Aptos" panose="020B0004020202020204" pitchFamily="34" charset="0"/>
            </a:endParaRPr>
          </a:p>
        </p:txBody>
      </p:sp>
    </p:spTree>
    <p:custDataLst>
      <p:tags r:id="rId1"/>
    </p:custDataLst>
    <p:extLst>
      <p:ext uri="{BB962C8B-B14F-4D97-AF65-F5344CB8AC3E}">
        <p14:creationId xmlns:p14="http://schemas.microsoft.com/office/powerpoint/2010/main" val="23107035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9AC717-6B6C-9BD6-215A-537AD9160BA7}"/>
              </a:ext>
            </a:extLst>
          </p:cNvPr>
          <p:cNvSpPr>
            <a:spLocks noGrp="1"/>
          </p:cNvSpPr>
          <p:nvPr>
            <p:ph type="body" sz="quarter" idx="11"/>
          </p:nvPr>
        </p:nvSpPr>
        <p:spPr/>
        <p:txBody>
          <a:bodyPr/>
          <a:lstStyle/>
          <a:p>
            <a:r>
              <a:rPr lang="en-GB" kern="0" dirty="0">
                <a:latin typeface="Arial" panose="020B0604020202020204" pitchFamily="34" charset="0"/>
              </a:rPr>
              <a:t>Scope of practice </a:t>
            </a:r>
            <a:endParaRPr lang="en-GB" dirty="0"/>
          </a:p>
        </p:txBody>
      </p:sp>
      <p:sp>
        <p:nvSpPr>
          <p:cNvPr id="5" name="TextBox 4">
            <a:extLst>
              <a:ext uri="{FF2B5EF4-FFF2-40B4-BE49-F238E27FC236}">
                <a16:creationId xmlns:a16="http://schemas.microsoft.com/office/drawing/2014/main" id="{09A76C26-451C-3ED1-472C-4D4C320988B0}"/>
              </a:ext>
            </a:extLst>
          </p:cNvPr>
          <p:cNvSpPr txBox="1"/>
          <p:nvPr/>
        </p:nvSpPr>
        <p:spPr>
          <a:xfrm>
            <a:off x="607901" y="1638766"/>
            <a:ext cx="11215480" cy="3580467"/>
          </a:xfrm>
          <a:prstGeom prst="rect">
            <a:avLst/>
          </a:prstGeom>
          <a:noFill/>
        </p:spPr>
        <p:txBody>
          <a:bodyPr wrap="square">
            <a:spAutoFit/>
          </a:bodyPr>
          <a:lstStyle/>
          <a:p>
            <a:pPr lvl="0">
              <a:lnSpc>
                <a:spcPct val="110000"/>
              </a:lnSpc>
              <a:spcBef>
                <a:spcPts val="600"/>
              </a:spcBef>
              <a:spcAft>
                <a:spcPts val="600"/>
              </a:spcAft>
            </a:pPr>
            <a:r>
              <a:rPr lang="en-GB" sz="1800" dirty="0">
                <a:effectLst/>
                <a:latin typeface="Arial" panose="020B0604020202020204" pitchFamily="34" charset="0"/>
                <a:ea typeface="Aptos" panose="020B0004020202020204" pitchFamily="34" charset="0"/>
              </a:rPr>
              <a:t>Can:</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Aptos" panose="020B0004020202020204" pitchFamily="34" charset="0"/>
              </a:rPr>
              <a:t>Ask clients to complete a food diary. </a:t>
            </a:r>
          </a:p>
          <a:p>
            <a:pPr marL="342900" lvl="0" indent="-34290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Aptos" panose="020B0004020202020204" pitchFamily="34" charset="0"/>
              </a:rPr>
              <a:t>A</a:t>
            </a:r>
            <a:r>
              <a:rPr lang="en-GB" sz="1800" dirty="0">
                <a:effectLst/>
                <a:latin typeface="Arial" panose="020B0604020202020204" pitchFamily="34" charset="0"/>
                <a:ea typeface="Aptos" panose="020B0004020202020204" pitchFamily="34" charset="0"/>
              </a:rPr>
              <a:t>nalyse the information provided to support a more balanced diet or guidance on recommended portion sizes.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Aptos" panose="020B0004020202020204" pitchFamily="34" charset="0"/>
              </a:rPr>
              <a:t>Use evidence-based behaviour change techniques like SMART goal setting, self-monitoring of eating behaviours and reviewing progress by monitoring outcomes like weight or body composition change to help clients achieve their goals.</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Aptos" panose="020B0004020202020204" pitchFamily="34" charset="0"/>
              </a:rPr>
              <a:t>Provide mini lectures, workshops, or question and answer sessions.</a:t>
            </a:r>
          </a:p>
          <a:p>
            <a:pPr marL="342900" lvl="0" indent="-342900">
              <a:lnSpc>
                <a:spcPct val="110000"/>
              </a:lnSpc>
              <a:spcBef>
                <a:spcPts val="600"/>
              </a:spcBef>
              <a:spcAft>
                <a:spcPts val="600"/>
              </a:spcAft>
              <a:buFont typeface="Symbol" panose="05050102010706020507" pitchFamily="18" charset="2"/>
              <a:buChar char=""/>
            </a:pPr>
            <a:endParaRPr lang="en-GB" sz="1800" dirty="0">
              <a:effectLst/>
              <a:latin typeface="Arial" panose="020B0604020202020204" pitchFamily="34" charset="0"/>
              <a:ea typeface="Aptos" panose="020B0004020202020204" pitchFamily="34" charset="0"/>
            </a:endParaRPr>
          </a:p>
        </p:txBody>
      </p:sp>
    </p:spTree>
    <p:custDataLst>
      <p:tags r:id="rId1"/>
    </p:custDataLst>
    <p:extLst>
      <p:ext uri="{BB962C8B-B14F-4D97-AF65-F5344CB8AC3E}">
        <p14:creationId xmlns:p14="http://schemas.microsoft.com/office/powerpoint/2010/main" val="4617177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a:xfrm>
            <a:off x="701749" y="900249"/>
            <a:ext cx="10141842" cy="790327"/>
          </a:xfrm>
        </p:spPr>
        <p:txBody>
          <a:bodyPr/>
          <a:lstStyle/>
          <a:p>
            <a:r>
              <a:rPr lang="en-US" dirty="0"/>
              <a:t>Role boundaries - needs and wants exceeding scope of practice </a:t>
            </a:r>
          </a:p>
        </p:txBody>
      </p:sp>
      <p:sp>
        <p:nvSpPr>
          <p:cNvPr id="5" name="TextBox 4">
            <a:extLst>
              <a:ext uri="{FF2B5EF4-FFF2-40B4-BE49-F238E27FC236}">
                <a16:creationId xmlns:a16="http://schemas.microsoft.com/office/drawing/2014/main" id="{58F86E48-714D-F641-F234-B3ABB00AEA42}"/>
              </a:ext>
            </a:extLst>
          </p:cNvPr>
          <p:cNvSpPr txBox="1"/>
          <p:nvPr/>
        </p:nvSpPr>
        <p:spPr>
          <a:xfrm>
            <a:off x="687148" y="1614226"/>
            <a:ext cx="10817703" cy="3365024"/>
          </a:xfrm>
          <a:prstGeom prst="rect">
            <a:avLst/>
          </a:prstGeom>
          <a:noFill/>
        </p:spPr>
        <p:txBody>
          <a:bodyPr wrap="square">
            <a:spAutoFit/>
          </a:bodyPr>
          <a:lstStyle/>
          <a:p>
            <a:pPr marL="285750" indent="-285750" algn="l">
              <a:lnSpc>
                <a:spcPct val="150000"/>
              </a:lnSpc>
              <a:buFont typeface="Arial" panose="020B0604020202020204" pitchFamily="34" charset="0"/>
              <a:buChar char="•"/>
            </a:pPr>
            <a:r>
              <a:rPr lang="en-US" sz="1800" dirty="0">
                <a:solidFill>
                  <a:schemeClr val="tx1"/>
                </a:solidFill>
              </a:rPr>
              <a:t>Individuals with health conditions e.g. diabetes. </a:t>
            </a:r>
          </a:p>
          <a:p>
            <a:pPr marL="285750" indent="-285750" algn="l">
              <a:lnSpc>
                <a:spcPct val="150000"/>
              </a:lnSpc>
              <a:buFont typeface="Arial" panose="020B0604020202020204" pitchFamily="34" charset="0"/>
              <a:buChar char="•"/>
            </a:pPr>
            <a:r>
              <a:rPr lang="en-US" sz="1800" dirty="0">
                <a:solidFill>
                  <a:schemeClr val="tx1"/>
                </a:solidFill>
              </a:rPr>
              <a:t>Individuals who want specific diets or meal plans prepared for them. </a:t>
            </a:r>
          </a:p>
          <a:p>
            <a:pPr marL="285750" indent="-285750" algn="l">
              <a:lnSpc>
                <a:spcPct val="150000"/>
              </a:lnSpc>
              <a:buFont typeface="Arial" panose="020B0604020202020204" pitchFamily="34" charset="0"/>
              <a:buChar char="•"/>
            </a:pPr>
            <a:r>
              <a:rPr lang="en-US" sz="1800" dirty="0">
                <a:solidFill>
                  <a:schemeClr val="tx1"/>
                </a:solidFill>
              </a:rPr>
              <a:t>Individuals with specific performance goals. </a:t>
            </a:r>
          </a:p>
          <a:p>
            <a:pPr marL="285750" indent="-285750" algn="l">
              <a:lnSpc>
                <a:spcPct val="150000"/>
              </a:lnSpc>
              <a:buFont typeface="Arial" panose="020B0604020202020204" pitchFamily="34" charset="0"/>
              <a:buChar char="•"/>
            </a:pPr>
            <a:r>
              <a:rPr lang="en-US" sz="1800" dirty="0">
                <a:solidFill>
                  <a:schemeClr val="tx1"/>
                </a:solidFill>
              </a:rPr>
              <a:t>Individuals who are pregnant or breastfeeding.</a:t>
            </a:r>
          </a:p>
          <a:p>
            <a:pPr marL="285750" indent="-285750" algn="l">
              <a:lnSpc>
                <a:spcPct val="150000"/>
              </a:lnSpc>
              <a:buFont typeface="Arial" panose="020B0604020202020204" pitchFamily="34" charset="0"/>
              <a:buChar char="•"/>
            </a:pPr>
            <a:r>
              <a:rPr lang="en-US" sz="1800" dirty="0">
                <a:solidFill>
                  <a:schemeClr val="tx1"/>
                </a:solidFill>
              </a:rPr>
              <a:t>Individuals with eating disorders.</a:t>
            </a:r>
          </a:p>
          <a:p>
            <a:pPr marL="285750" indent="-285750" algn="l">
              <a:lnSpc>
                <a:spcPct val="150000"/>
              </a:lnSpc>
              <a:buFont typeface="Arial" panose="020B0604020202020204" pitchFamily="34" charset="0"/>
              <a:buChar char="•"/>
            </a:pPr>
            <a:r>
              <a:rPr lang="en-US" dirty="0"/>
              <a:t>Individuals with allergies or food intolerances. </a:t>
            </a:r>
          </a:p>
          <a:p>
            <a:pPr marL="285750" indent="-285750" algn="l">
              <a:lnSpc>
                <a:spcPct val="150000"/>
              </a:lnSpc>
              <a:buFont typeface="Arial" panose="020B0604020202020204" pitchFamily="34" charset="0"/>
              <a:buChar char="•"/>
            </a:pPr>
            <a:r>
              <a:rPr lang="en-US" sz="1800" dirty="0">
                <a:solidFill>
                  <a:schemeClr val="tx1"/>
                </a:solidFill>
              </a:rPr>
              <a:t>Individuals with substance misu</a:t>
            </a:r>
            <a:r>
              <a:rPr lang="en-US" dirty="0"/>
              <a:t>se issues (alcohol, caffeine or other).</a:t>
            </a:r>
            <a:endParaRPr lang="en-US" sz="1800" dirty="0">
              <a:solidFill>
                <a:schemeClr val="tx1"/>
              </a:solidFill>
            </a:endParaRPr>
          </a:p>
          <a:p>
            <a:pPr marL="285750" indent="-285750" algn="l">
              <a:lnSpc>
                <a:spcPct val="150000"/>
              </a:lnSpc>
              <a:buFont typeface="Arial" panose="020B0604020202020204" pitchFamily="34" charset="0"/>
              <a:buChar char="•"/>
            </a:pPr>
            <a:r>
              <a:rPr lang="en-US" sz="1800" dirty="0">
                <a:solidFill>
                  <a:schemeClr val="tx1"/>
                </a:solidFill>
              </a:rPr>
              <a:t>Individuals wanting advice on supplements for health or performance enhancement.</a:t>
            </a:r>
          </a:p>
        </p:txBody>
      </p:sp>
    </p:spTree>
    <p:custDataLst>
      <p:tags r:id="rId1"/>
    </p:custDataLst>
    <p:extLst>
      <p:ext uri="{BB962C8B-B14F-4D97-AF65-F5344CB8AC3E}">
        <p14:creationId xmlns:p14="http://schemas.microsoft.com/office/powerpoint/2010/main" val="22022421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Signposting </a:t>
            </a:r>
          </a:p>
        </p:txBody>
      </p:sp>
      <p:sp>
        <p:nvSpPr>
          <p:cNvPr id="5" name="TextBox 4">
            <a:extLst>
              <a:ext uri="{FF2B5EF4-FFF2-40B4-BE49-F238E27FC236}">
                <a16:creationId xmlns:a16="http://schemas.microsoft.com/office/drawing/2014/main" id="{6A9B5633-AD0C-3D3A-91FF-557D679D1DE4}"/>
              </a:ext>
            </a:extLst>
          </p:cNvPr>
          <p:cNvSpPr txBox="1"/>
          <p:nvPr/>
        </p:nvSpPr>
        <p:spPr>
          <a:xfrm>
            <a:off x="701749" y="1602965"/>
            <a:ext cx="10326757" cy="3780522"/>
          </a:xfrm>
          <a:prstGeom prst="rect">
            <a:avLst/>
          </a:prstGeom>
          <a:noFill/>
        </p:spPr>
        <p:txBody>
          <a:bodyPr wrap="square">
            <a:spAutoFit/>
          </a:bodyPr>
          <a:lstStyle/>
          <a:p>
            <a:pPr algn="l">
              <a:lnSpc>
                <a:spcPct val="150000"/>
              </a:lnSpc>
            </a:pPr>
            <a:r>
              <a:rPr lang="en-US" sz="1800" dirty="0">
                <a:solidFill>
                  <a:schemeClr val="tx1"/>
                </a:solidFill>
              </a:rPr>
              <a:t>Signposting means suggesting to an individual that they may benefit from speaking to another professional for advice. </a:t>
            </a:r>
          </a:p>
          <a:p>
            <a:pPr algn="l">
              <a:lnSpc>
                <a:spcPct val="150000"/>
              </a:lnSpc>
            </a:pPr>
            <a:r>
              <a:rPr lang="en-US" sz="1800" dirty="0">
                <a:solidFill>
                  <a:schemeClr val="tx1"/>
                </a:solidFill>
              </a:rPr>
              <a:t>When signposting, it is important that any sources recommended are credible such as: </a:t>
            </a:r>
          </a:p>
          <a:p>
            <a:pPr marL="342900" indent="-342900" algn="l">
              <a:lnSpc>
                <a:spcPct val="150000"/>
              </a:lnSpc>
              <a:buFont typeface="Arial" panose="020B0604020202020204" pitchFamily="34" charset="0"/>
              <a:buChar char="•"/>
            </a:pPr>
            <a:r>
              <a:rPr lang="en-US" sz="1800" dirty="0">
                <a:solidFill>
                  <a:schemeClr val="tx1"/>
                </a:solidFill>
              </a:rPr>
              <a:t>The Association for Nutrition (</a:t>
            </a:r>
            <a:r>
              <a:rPr lang="en-US" sz="1800" dirty="0" err="1">
                <a:solidFill>
                  <a:schemeClr val="tx1"/>
                </a:solidFill>
              </a:rPr>
              <a:t>AfN</a:t>
            </a:r>
            <a:r>
              <a:rPr lang="en-US" sz="1800" dirty="0">
                <a:solidFill>
                  <a:schemeClr val="tx1"/>
                </a:solidFill>
              </a:rPr>
              <a:t>), which has lists of:</a:t>
            </a:r>
          </a:p>
          <a:p>
            <a:pPr marL="1085850" lvl="1" indent="-342900">
              <a:lnSpc>
                <a:spcPct val="150000"/>
              </a:lnSpc>
              <a:buFont typeface="Courier New" panose="02070309020205020404" pitchFamily="49" charset="0"/>
              <a:buChar char="o"/>
            </a:pPr>
            <a:r>
              <a:rPr lang="en-US" sz="1800" dirty="0"/>
              <a:t>Associate nutritionists</a:t>
            </a:r>
          </a:p>
          <a:p>
            <a:pPr marL="1085850" lvl="1" indent="-342900">
              <a:lnSpc>
                <a:spcPct val="150000"/>
              </a:lnSpc>
              <a:buFont typeface="Courier New" panose="02070309020205020404" pitchFamily="49" charset="0"/>
              <a:buChar char="o"/>
            </a:pPr>
            <a:r>
              <a:rPr lang="en-US" sz="1800" dirty="0"/>
              <a:t>Registered nutritionists</a:t>
            </a:r>
          </a:p>
          <a:p>
            <a:pPr marL="342900" indent="-342900" algn="l">
              <a:lnSpc>
                <a:spcPct val="150000"/>
              </a:lnSpc>
              <a:buFont typeface="Arial" panose="020B0604020202020204" pitchFamily="34" charset="0"/>
              <a:buChar char="•"/>
            </a:pPr>
            <a:r>
              <a:rPr lang="en-US" sz="1800" dirty="0">
                <a:solidFill>
                  <a:schemeClr val="tx1"/>
                </a:solidFill>
              </a:rPr>
              <a:t>The Federation of Nutritional Therapists </a:t>
            </a:r>
          </a:p>
          <a:p>
            <a:pPr marL="342900" indent="-342900" algn="l">
              <a:lnSpc>
                <a:spcPct val="150000"/>
              </a:lnSpc>
              <a:buFont typeface="Arial" panose="020B0604020202020204" pitchFamily="34" charset="0"/>
              <a:buChar char="•"/>
            </a:pPr>
            <a:r>
              <a:rPr lang="en-US" sz="1800" dirty="0">
                <a:solidFill>
                  <a:schemeClr val="tx1"/>
                </a:solidFill>
              </a:rPr>
              <a:t>The British Association for Applied Nutrition and Nutritional Therapy </a:t>
            </a:r>
          </a:p>
          <a:p>
            <a:pPr marL="342900" indent="-342900" algn="l">
              <a:lnSpc>
                <a:spcPct val="150000"/>
              </a:lnSpc>
              <a:buFont typeface="Arial" panose="020B0604020202020204" pitchFamily="34" charset="0"/>
              <a:buChar char="•"/>
            </a:pPr>
            <a:r>
              <a:rPr lang="en-US" sz="1800" dirty="0">
                <a:solidFill>
                  <a:schemeClr val="tx1"/>
                </a:solidFill>
              </a:rPr>
              <a:t>The Health and Care Professions Council (HCPC)</a:t>
            </a:r>
          </a:p>
        </p:txBody>
      </p:sp>
    </p:spTree>
    <p:custDataLst>
      <p:tags r:id="rId1"/>
    </p:custDataLst>
    <p:extLst>
      <p:ext uri="{BB962C8B-B14F-4D97-AF65-F5344CB8AC3E}">
        <p14:creationId xmlns:p14="http://schemas.microsoft.com/office/powerpoint/2010/main" val="26242479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Dietitians</a:t>
            </a:r>
          </a:p>
        </p:txBody>
      </p:sp>
      <p:sp>
        <p:nvSpPr>
          <p:cNvPr id="7" name="TextBox 6">
            <a:extLst>
              <a:ext uri="{FF2B5EF4-FFF2-40B4-BE49-F238E27FC236}">
                <a16:creationId xmlns:a16="http://schemas.microsoft.com/office/drawing/2014/main" id="{DBAB1EED-D4EC-79BF-BCE4-DF3A2C3D85C7}"/>
              </a:ext>
            </a:extLst>
          </p:cNvPr>
          <p:cNvSpPr txBox="1"/>
          <p:nvPr/>
        </p:nvSpPr>
        <p:spPr>
          <a:xfrm>
            <a:off x="616291" y="1770813"/>
            <a:ext cx="10440016" cy="2862322"/>
          </a:xfrm>
          <a:prstGeom prst="rect">
            <a:avLst/>
          </a:prstGeom>
          <a:noFill/>
        </p:spPr>
        <p:txBody>
          <a:bodyPr wrap="square">
            <a:spAutoFit/>
          </a:bodyPr>
          <a:lstStyle/>
          <a:p>
            <a:pPr algn="l"/>
            <a:r>
              <a:rPr lang="en-US" sz="1800" b="1" dirty="0">
                <a:solidFill>
                  <a:schemeClr val="tx1"/>
                </a:solidFill>
              </a:rPr>
              <a:t>Dietitians</a:t>
            </a:r>
            <a:r>
              <a:rPr lang="en-US" sz="1800" dirty="0">
                <a:solidFill>
                  <a:schemeClr val="tx1"/>
                </a:solidFill>
              </a:rPr>
              <a:t> are the only nutrition professionals to be regulated by laws. </a:t>
            </a:r>
          </a:p>
          <a:p>
            <a:pPr algn="l"/>
            <a:endParaRPr lang="en-US" sz="1800" dirty="0">
              <a:solidFill>
                <a:schemeClr val="tx1"/>
              </a:solidFill>
            </a:endParaRPr>
          </a:p>
          <a:p>
            <a:pPr algn="l"/>
            <a:r>
              <a:rPr lang="en-US" sz="1800" dirty="0">
                <a:solidFill>
                  <a:schemeClr val="tx1"/>
                </a:solidFill>
              </a:rPr>
              <a:t>The title of Registered Dietitian (RD) is protected by law, and practitioners must be registered with the Health &amp; Care Professional Council (HCPC)</a:t>
            </a:r>
          </a:p>
          <a:p>
            <a:pPr algn="l"/>
            <a:endParaRPr lang="en-US" sz="1800" dirty="0">
              <a:solidFill>
                <a:schemeClr val="tx1"/>
              </a:solidFill>
            </a:endParaRPr>
          </a:p>
          <a:p>
            <a:pPr algn="l"/>
            <a:r>
              <a:rPr lang="en-US" sz="1800" dirty="0">
                <a:solidFill>
                  <a:schemeClr val="tx1"/>
                </a:solidFill>
              </a:rPr>
              <a:t>The professional association for registered dietitians in the UK is the British Dietetic Association (BDA)</a:t>
            </a:r>
          </a:p>
          <a:p>
            <a:pPr algn="l"/>
            <a:endParaRPr lang="en-US" sz="1800" dirty="0">
              <a:solidFill>
                <a:schemeClr val="tx1"/>
              </a:solidFill>
            </a:endParaRPr>
          </a:p>
          <a:p>
            <a:pPr algn="l"/>
            <a:r>
              <a:rPr lang="en-US" sz="1800" u="sng" dirty="0">
                <a:solidFill>
                  <a:schemeClr val="tx1"/>
                </a:solidFill>
              </a:rPr>
              <a:t>Dieticians are the only health professionals qualified to assess, diagnose and treat diet and nutrition problems at an individual and wider public health level</a:t>
            </a:r>
            <a:endParaRPr lang="en-GB" dirty="0"/>
          </a:p>
        </p:txBody>
      </p:sp>
    </p:spTree>
    <p:custDataLst>
      <p:tags r:id="rId1"/>
    </p:custDataLst>
    <p:extLst>
      <p:ext uri="{BB962C8B-B14F-4D97-AF65-F5344CB8AC3E}">
        <p14:creationId xmlns:p14="http://schemas.microsoft.com/office/powerpoint/2010/main" val="33444993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Nutritionist </a:t>
            </a:r>
          </a:p>
        </p:txBody>
      </p:sp>
      <p:sp>
        <p:nvSpPr>
          <p:cNvPr id="5" name="TextBox 4">
            <a:extLst>
              <a:ext uri="{FF2B5EF4-FFF2-40B4-BE49-F238E27FC236}">
                <a16:creationId xmlns:a16="http://schemas.microsoft.com/office/drawing/2014/main" id="{272E04DF-45BC-A760-5B4E-CE01755A21A8}"/>
              </a:ext>
            </a:extLst>
          </p:cNvPr>
          <p:cNvSpPr txBox="1"/>
          <p:nvPr/>
        </p:nvSpPr>
        <p:spPr>
          <a:xfrm>
            <a:off x="600619" y="1816046"/>
            <a:ext cx="10857248" cy="2862322"/>
          </a:xfrm>
          <a:prstGeom prst="rect">
            <a:avLst/>
          </a:prstGeom>
          <a:noFill/>
        </p:spPr>
        <p:txBody>
          <a:bodyPr wrap="square">
            <a:spAutoFit/>
          </a:bodyPr>
          <a:lstStyle/>
          <a:p>
            <a:pPr algn="l"/>
            <a:r>
              <a:rPr lang="en-US" sz="1800" dirty="0"/>
              <a:t>The title of </a:t>
            </a:r>
            <a:r>
              <a:rPr lang="en-US" sz="1800" b="1" dirty="0"/>
              <a:t>Registered Nutritionist </a:t>
            </a:r>
            <a:r>
              <a:rPr lang="en-US" sz="1800" dirty="0"/>
              <a:t>is granted to registrants with the UK Voluntary Register of Nutritionists (UKVRN). </a:t>
            </a:r>
          </a:p>
          <a:p>
            <a:pPr algn="l"/>
            <a:endParaRPr lang="en-US" sz="1800" dirty="0"/>
          </a:p>
          <a:p>
            <a:pPr algn="l"/>
            <a:r>
              <a:rPr lang="en-US" sz="1800" dirty="0"/>
              <a:t>The professional association for registered nutritionists is the Association for Nutrition (</a:t>
            </a:r>
            <a:r>
              <a:rPr lang="en-US" sz="1800" dirty="0" err="1"/>
              <a:t>AfN</a:t>
            </a:r>
            <a:r>
              <a:rPr lang="en-US" sz="1800" dirty="0"/>
              <a:t>). </a:t>
            </a:r>
          </a:p>
          <a:p>
            <a:pPr algn="l"/>
            <a:endParaRPr lang="en-US" sz="1800" dirty="0"/>
          </a:p>
          <a:p>
            <a:pPr algn="l"/>
            <a:r>
              <a:rPr lang="en-US" sz="1800" dirty="0"/>
              <a:t>Nutritionists create and apply scientific knowledge to promote an understanding of the effects of diet on the health and wellbeing of humans, to provide information about food, diet and healthy eating. </a:t>
            </a:r>
          </a:p>
          <a:p>
            <a:pPr algn="l"/>
            <a:endParaRPr lang="en-US" sz="1800" dirty="0"/>
          </a:p>
          <a:p>
            <a:pPr algn="l"/>
            <a:r>
              <a:rPr lang="en-US" sz="1800" dirty="0"/>
              <a:t>The term nutritionist is not protected by law, so it is important to check the qualifications and training of anyone claiming to be a nutritionist.</a:t>
            </a:r>
          </a:p>
        </p:txBody>
      </p:sp>
    </p:spTree>
    <p:custDataLst>
      <p:tags r:id="rId1"/>
    </p:custDataLst>
    <p:extLst>
      <p:ext uri="{BB962C8B-B14F-4D97-AF65-F5344CB8AC3E}">
        <p14:creationId xmlns:p14="http://schemas.microsoft.com/office/powerpoint/2010/main" val="20570615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9DA5E3-6FEE-7D5B-1A40-4A92E20686CC}"/>
              </a:ext>
            </a:extLst>
          </p:cNvPr>
          <p:cNvSpPr>
            <a:spLocks noGrp="1"/>
          </p:cNvSpPr>
          <p:nvPr>
            <p:ph type="body" sz="quarter" idx="11"/>
          </p:nvPr>
        </p:nvSpPr>
        <p:spPr/>
        <p:txBody>
          <a:bodyPr/>
          <a:lstStyle/>
          <a:p>
            <a:r>
              <a:rPr lang="en-US" dirty="0"/>
              <a:t>Credible sources of information </a:t>
            </a:r>
          </a:p>
        </p:txBody>
      </p:sp>
      <p:sp>
        <p:nvSpPr>
          <p:cNvPr id="5" name="TextBox 4">
            <a:extLst>
              <a:ext uri="{FF2B5EF4-FFF2-40B4-BE49-F238E27FC236}">
                <a16:creationId xmlns:a16="http://schemas.microsoft.com/office/drawing/2014/main" id="{509E9152-3E1C-7D4A-2EAB-1C2572872AA8}"/>
              </a:ext>
            </a:extLst>
          </p:cNvPr>
          <p:cNvSpPr txBox="1"/>
          <p:nvPr/>
        </p:nvSpPr>
        <p:spPr>
          <a:xfrm>
            <a:off x="701749" y="1690576"/>
            <a:ext cx="6097656" cy="3884397"/>
          </a:xfrm>
          <a:prstGeom prst="rect">
            <a:avLst/>
          </a:prstGeom>
          <a:noFill/>
        </p:spPr>
        <p:txBody>
          <a:bodyPr wrap="square">
            <a:spAutoFit/>
          </a:bodyPr>
          <a:lstStyle/>
          <a:p>
            <a:pPr marL="342900" indent="-342900" algn="l">
              <a:lnSpc>
                <a:spcPct val="200000"/>
              </a:lnSpc>
              <a:buFont typeface="Arial" panose="020B0604020202020204" pitchFamily="34" charset="0"/>
              <a:buChar char="•"/>
            </a:pPr>
            <a:r>
              <a:rPr lang="en-US" sz="1800" dirty="0">
                <a:solidFill>
                  <a:schemeClr val="tx1"/>
                </a:solidFill>
              </a:rPr>
              <a:t>British Dieticians’ Association </a:t>
            </a:r>
          </a:p>
          <a:p>
            <a:pPr marL="342900" indent="-342900" algn="l">
              <a:lnSpc>
                <a:spcPct val="200000"/>
              </a:lnSpc>
              <a:buFont typeface="Arial" panose="020B0604020202020204" pitchFamily="34" charset="0"/>
              <a:buChar char="•"/>
            </a:pPr>
            <a:r>
              <a:rPr lang="en-US" sz="1800" dirty="0">
                <a:solidFill>
                  <a:schemeClr val="tx1"/>
                </a:solidFill>
              </a:rPr>
              <a:t>Association for nutrition </a:t>
            </a:r>
          </a:p>
          <a:p>
            <a:pPr marL="342900" indent="-342900" algn="l">
              <a:lnSpc>
                <a:spcPct val="200000"/>
              </a:lnSpc>
              <a:buFont typeface="Arial" panose="020B0604020202020204" pitchFamily="34" charset="0"/>
              <a:buChar char="•"/>
            </a:pPr>
            <a:r>
              <a:rPr lang="en-US" sz="1800" dirty="0">
                <a:solidFill>
                  <a:schemeClr val="tx1"/>
                </a:solidFill>
              </a:rPr>
              <a:t>British Nutrition Foundation </a:t>
            </a:r>
          </a:p>
          <a:p>
            <a:pPr marL="342900" indent="-342900" algn="l">
              <a:lnSpc>
                <a:spcPct val="200000"/>
              </a:lnSpc>
              <a:buFont typeface="Arial" panose="020B0604020202020204" pitchFamily="34" charset="0"/>
              <a:buChar char="•"/>
            </a:pPr>
            <a:r>
              <a:rPr lang="en-US" sz="1800" dirty="0">
                <a:solidFill>
                  <a:schemeClr val="tx1"/>
                </a:solidFill>
              </a:rPr>
              <a:t>Department of Health</a:t>
            </a:r>
          </a:p>
          <a:p>
            <a:pPr marL="342900" indent="-342900" algn="l">
              <a:lnSpc>
                <a:spcPct val="200000"/>
              </a:lnSpc>
              <a:buFont typeface="Arial" panose="020B0604020202020204" pitchFamily="34" charset="0"/>
              <a:buChar char="•"/>
            </a:pPr>
            <a:r>
              <a:rPr lang="en-US" sz="1800" dirty="0">
                <a:solidFill>
                  <a:schemeClr val="tx1"/>
                </a:solidFill>
              </a:rPr>
              <a:t>NHS Choices </a:t>
            </a:r>
          </a:p>
          <a:p>
            <a:pPr marL="342900" indent="-342900" algn="l">
              <a:lnSpc>
                <a:spcPct val="200000"/>
              </a:lnSpc>
              <a:buFont typeface="Arial" panose="020B0604020202020204" pitchFamily="34" charset="0"/>
              <a:buChar char="•"/>
            </a:pPr>
            <a:r>
              <a:rPr lang="en-US" sz="1800" dirty="0">
                <a:solidFill>
                  <a:schemeClr val="tx1"/>
                </a:solidFill>
              </a:rPr>
              <a:t>NHS Eatwell </a:t>
            </a:r>
          </a:p>
          <a:p>
            <a:pPr marL="342900" indent="-342900" algn="l">
              <a:lnSpc>
                <a:spcPct val="200000"/>
              </a:lnSpc>
              <a:buFont typeface="Arial" panose="020B0604020202020204" pitchFamily="34" charset="0"/>
              <a:buChar char="•"/>
            </a:pPr>
            <a:r>
              <a:rPr lang="en-US" sz="1800" dirty="0">
                <a:solidFill>
                  <a:schemeClr val="tx1"/>
                </a:solidFill>
              </a:rPr>
              <a:t>The Eatwell Guide</a:t>
            </a:r>
          </a:p>
        </p:txBody>
      </p:sp>
    </p:spTree>
    <p:custDataLst>
      <p:tags r:id="rId1"/>
    </p:custDataLst>
    <p:extLst>
      <p:ext uri="{BB962C8B-B14F-4D97-AF65-F5344CB8AC3E}">
        <p14:creationId xmlns:p14="http://schemas.microsoft.com/office/powerpoint/2010/main" val="7266893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EB9FD-C2D8-5823-65C3-4AB7E693DCC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D65606E-1EB5-9C57-27D1-972792E1F350}"/>
              </a:ext>
            </a:extLst>
          </p:cNvPr>
          <p:cNvSpPr>
            <a:spLocks noGrp="1"/>
          </p:cNvSpPr>
          <p:nvPr>
            <p:ph type="body" sz="quarter" idx="11"/>
          </p:nvPr>
        </p:nvSpPr>
        <p:spPr/>
        <p:txBody>
          <a:bodyPr/>
          <a:lstStyle/>
          <a:p>
            <a:r>
              <a:rPr lang="en-GB" kern="0" dirty="0">
                <a:effectLst/>
                <a:latin typeface="Arial" panose="020B0604020202020204" pitchFamily="34" charset="0"/>
                <a:ea typeface="Aptos" panose="020B0004020202020204" pitchFamily="34" charset="0"/>
              </a:rPr>
              <a:t>Activity – pairs or small groups </a:t>
            </a:r>
            <a:endParaRPr lang="en-GB" dirty="0"/>
          </a:p>
        </p:txBody>
      </p:sp>
      <p:sp>
        <p:nvSpPr>
          <p:cNvPr id="5" name="TextBox 4">
            <a:extLst>
              <a:ext uri="{FF2B5EF4-FFF2-40B4-BE49-F238E27FC236}">
                <a16:creationId xmlns:a16="http://schemas.microsoft.com/office/drawing/2014/main" id="{96041F6F-4D3D-D9CA-9410-8DF412368658}"/>
              </a:ext>
            </a:extLst>
          </p:cNvPr>
          <p:cNvSpPr txBox="1"/>
          <p:nvPr/>
        </p:nvSpPr>
        <p:spPr>
          <a:xfrm>
            <a:off x="632483" y="1835376"/>
            <a:ext cx="10927034" cy="1354217"/>
          </a:xfrm>
          <a:prstGeom prst="rect">
            <a:avLst/>
          </a:prstGeom>
          <a:noFill/>
        </p:spPr>
        <p:txBody>
          <a:bodyPr wrap="square">
            <a:spAutoFit/>
          </a:bodyPr>
          <a:lstStyle/>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Read the Association for Nutrition (AfN) Code of Practice.</a:t>
            </a:r>
          </a:p>
          <a:p>
            <a:pPr marL="342900" lvl="0" indent="-342900">
              <a:lnSpc>
                <a:spcPct val="150000"/>
              </a:lnSpc>
              <a:spcBef>
                <a:spcPts val="600"/>
              </a:spcBef>
              <a:buFont typeface="Arial" panose="020B0604020202020204" pitchFamily="34" charset="0"/>
              <a:buChar char="•"/>
            </a:pPr>
            <a:r>
              <a:rPr lang="en-GB" dirty="0">
                <a:latin typeface="Arial" panose="020B0604020202020204" pitchFamily="34" charset="0"/>
                <a:ea typeface="Aptos" panose="020B0004020202020204" pitchFamily="34" charset="0"/>
              </a:rPr>
              <a:t>Present back the key principles of the code.</a:t>
            </a:r>
          </a:p>
          <a:p>
            <a:pPr lvl="0">
              <a:spcBef>
                <a:spcPts val="600"/>
              </a:spcBef>
            </a:pPr>
            <a:endParaRPr lang="en-GB" sz="1800" dirty="0">
              <a:effectLst/>
              <a:latin typeface="Arial" panose="020B0604020202020204" pitchFamily="34" charset="0"/>
              <a:ea typeface="Aptos" panose="020B0004020202020204" pitchFamily="34" charset="0"/>
            </a:endParaRPr>
          </a:p>
        </p:txBody>
      </p:sp>
    </p:spTree>
    <p:custDataLst>
      <p:tags r:id="rId1"/>
    </p:custDataLst>
    <p:extLst>
      <p:ext uri="{BB962C8B-B14F-4D97-AF65-F5344CB8AC3E}">
        <p14:creationId xmlns:p14="http://schemas.microsoft.com/office/powerpoint/2010/main" val="14487875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B28E7-8363-AC92-6FDB-F89BB462342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449A4A3-55EA-A881-FBD9-8955F9F99852}"/>
              </a:ext>
            </a:extLst>
          </p:cNvPr>
          <p:cNvSpPr>
            <a:spLocks noGrp="1"/>
          </p:cNvSpPr>
          <p:nvPr>
            <p:ph type="body" sz="quarter" idx="11"/>
          </p:nvPr>
        </p:nvSpPr>
        <p:spPr/>
        <p:txBody>
          <a:bodyPr/>
          <a:lstStyle/>
          <a:p>
            <a:r>
              <a:rPr lang="en-GB" altLang="en-US" sz="3200" b="1" dirty="0">
                <a:latin typeface="Arial" panose="020B0604020202020204" pitchFamily="34" charset="0"/>
                <a:cs typeface="Arial" panose="020B0604020202020204" pitchFamily="34" charset="0"/>
              </a:rPr>
              <a:t>Reflective practice and continuing professional development </a:t>
            </a:r>
            <a:endParaRPr lang="en-US" altLang="en-US" sz="3200" b="1" dirty="0">
              <a:latin typeface="Arial" panose="020B0604020202020204" pitchFamily="34" charset="0"/>
              <a:cs typeface="Arial" panose="020B0604020202020204" pitchFamily="34" charset="0"/>
            </a:endParaRPr>
          </a:p>
          <a:p>
            <a:endParaRPr lang="en-GB" dirty="0"/>
          </a:p>
        </p:txBody>
      </p:sp>
      <p:sp>
        <p:nvSpPr>
          <p:cNvPr id="3" name="Text Placeholder 2">
            <a:extLst>
              <a:ext uri="{FF2B5EF4-FFF2-40B4-BE49-F238E27FC236}">
                <a16:creationId xmlns:a16="http://schemas.microsoft.com/office/drawing/2014/main" id="{970A766B-8585-9A95-1768-FA6EA16488A2}"/>
              </a:ext>
            </a:extLst>
          </p:cNvPr>
          <p:cNvSpPr>
            <a:spLocks noGrp="1"/>
          </p:cNvSpPr>
          <p:nvPr>
            <p:ph type="body" sz="quarter" idx="14"/>
          </p:nvPr>
        </p:nvSpPr>
        <p:spPr>
          <a:xfrm>
            <a:off x="708724" y="3107101"/>
            <a:ext cx="4946718" cy="1639551"/>
          </a:xfrm>
        </p:spPr>
        <p:txBody>
          <a:bodyPr/>
          <a:lstStyle/>
          <a:p>
            <a:r>
              <a:rPr lang="en-GB" dirty="0">
                <a:latin typeface="Arial" panose="020B0604020202020204" pitchFamily="34" charset="0"/>
                <a:cs typeface="Arial" panose="020B0604020202020204" pitchFamily="34" charset="0"/>
              </a:rPr>
              <a:t>Share your thoughts and ideas: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Why is reflective practice important?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Why is continuing professional development important? </a:t>
            </a:r>
          </a:p>
        </p:txBody>
      </p:sp>
      <p:pic>
        <p:nvPicPr>
          <p:cNvPr id="10" name="Picture Placeholder 3">
            <a:extLst>
              <a:ext uri="{FF2B5EF4-FFF2-40B4-BE49-F238E27FC236}">
                <a16:creationId xmlns:a16="http://schemas.microsoft.com/office/drawing/2014/main" id="{97D66C45-3EDE-2E48-FDE9-09AC2802C6E2}"/>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20403" r="20403"/>
          <a:stretch>
            <a:fillRect/>
          </a:stretch>
        </p:blipFill>
        <p:spPr bwMode="auto">
          <a:xfrm>
            <a:off x="6105525" y="0"/>
            <a:ext cx="6086475" cy="6858000"/>
          </a:xfrm>
          <a:prstGeom prst="rect">
            <a:avLst/>
          </a:prstGeom>
          <a:noFill/>
          <a:ln>
            <a:noFill/>
          </a:ln>
        </p:spPr>
      </p:pic>
    </p:spTree>
    <p:custDataLst>
      <p:tags r:id="rId1"/>
    </p:custDataLst>
    <p:extLst>
      <p:ext uri="{BB962C8B-B14F-4D97-AF65-F5344CB8AC3E}">
        <p14:creationId xmlns:p14="http://schemas.microsoft.com/office/powerpoint/2010/main" val="2155546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72058B-E1CC-7151-5E8F-54958CBEF503}"/>
              </a:ext>
            </a:extLst>
          </p:cNvPr>
          <p:cNvSpPr>
            <a:spLocks noGrp="1"/>
          </p:cNvSpPr>
          <p:nvPr>
            <p:ph type="body" sz="quarter" idx="11"/>
          </p:nvPr>
        </p:nvSpPr>
        <p:spPr/>
        <p:txBody>
          <a:bodyPr/>
          <a:lstStyle/>
          <a:p>
            <a:r>
              <a:rPr lang="en-GB" dirty="0"/>
              <a:t>Kolb model </a:t>
            </a:r>
          </a:p>
        </p:txBody>
      </p:sp>
      <p:sp>
        <p:nvSpPr>
          <p:cNvPr id="7" name="TextBox 6">
            <a:extLst>
              <a:ext uri="{FF2B5EF4-FFF2-40B4-BE49-F238E27FC236}">
                <a16:creationId xmlns:a16="http://schemas.microsoft.com/office/drawing/2014/main" id="{8AAEA3A8-A990-146A-CE87-E35737578FBB}"/>
              </a:ext>
            </a:extLst>
          </p:cNvPr>
          <p:cNvSpPr txBox="1"/>
          <p:nvPr/>
        </p:nvSpPr>
        <p:spPr>
          <a:xfrm>
            <a:off x="701749" y="1715710"/>
            <a:ext cx="6732721" cy="3426579"/>
          </a:xfrm>
          <a:prstGeom prst="rect">
            <a:avLst/>
          </a:prstGeom>
          <a:noFill/>
        </p:spPr>
        <p:txBody>
          <a:bodyPr wrap="square">
            <a:spAutoFit/>
          </a:bodyPr>
          <a:lstStyle/>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Do something, e.g. analyse a diary or deliver an information session.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Think about it, e.g. consider and evaluate what works and what does not work.</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Consider how to make improvements, e.g. changes that could be made to own knowledge or skills to support the individual. </a:t>
            </a:r>
          </a:p>
          <a:p>
            <a:pPr marL="342900" lvl="0" indent="-342900">
              <a:lnSpc>
                <a:spcPct val="110000"/>
              </a:lnSpc>
              <a:spcBef>
                <a:spcPts val="600"/>
              </a:spcBef>
              <a:spcAft>
                <a:spcPts val="600"/>
              </a:spcAft>
              <a:buFont typeface="Arial" panose="020B0604020202020204" pitchFamily="34" charset="0"/>
              <a:buChar char="•"/>
            </a:pPr>
            <a:r>
              <a:rPr lang="en-GB" dirty="0">
                <a:latin typeface="Arial" panose="020B0604020202020204" pitchFamily="34" charset="0"/>
                <a:ea typeface="Calibri" panose="020F0502020204030204" pitchFamily="34" charset="0"/>
              </a:rPr>
              <a:t>Put learning into practice – experiment.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Repeat the process. </a:t>
            </a:r>
          </a:p>
        </p:txBody>
      </p:sp>
      <p:pic>
        <p:nvPicPr>
          <p:cNvPr id="8" name="Picture 7" descr="A diagram of learning cycle&#10;&#10;Description automatically generated">
            <a:extLst>
              <a:ext uri="{FF2B5EF4-FFF2-40B4-BE49-F238E27FC236}">
                <a16:creationId xmlns:a16="http://schemas.microsoft.com/office/drawing/2014/main" id="{669DB1D9-833C-BCDD-7338-E36E3ABF31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595326" y="1632328"/>
            <a:ext cx="3873950" cy="3873950"/>
          </a:xfrm>
          <a:prstGeom prst="rect">
            <a:avLst/>
          </a:prstGeom>
          <a:noFill/>
          <a:ln>
            <a:noFill/>
          </a:ln>
        </p:spPr>
      </p:pic>
    </p:spTree>
    <p:custDataLst>
      <p:tags r:id="rId1"/>
    </p:custDataLst>
    <p:extLst>
      <p:ext uri="{BB962C8B-B14F-4D97-AF65-F5344CB8AC3E}">
        <p14:creationId xmlns:p14="http://schemas.microsoft.com/office/powerpoint/2010/main" val="27190568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20FCE-A634-4CC6-7B23-DB729913695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E67424B-581D-BB65-598E-C02DA5D7A011}"/>
              </a:ext>
            </a:extLst>
          </p:cNvPr>
          <p:cNvSpPr>
            <a:spLocks noGrp="1"/>
          </p:cNvSpPr>
          <p:nvPr>
            <p:ph type="body" sz="quarter" idx="11"/>
          </p:nvPr>
        </p:nvSpPr>
        <p:spPr/>
        <p:txBody>
          <a:bodyPr/>
          <a:lstStyle/>
          <a:p>
            <a:r>
              <a:rPr lang="en-GB" dirty="0"/>
              <a:t>Continuing professional development (CPD)</a:t>
            </a:r>
          </a:p>
        </p:txBody>
      </p:sp>
      <p:sp>
        <p:nvSpPr>
          <p:cNvPr id="5" name="TextBox 4">
            <a:extLst>
              <a:ext uri="{FF2B5EF4-FFF2-40B4-BE49-F238E27FC236}">
                <a16:creationId xmlns:a16="http://schemas.microsoft.com/office/drawing/2014/main" id="{FBE21256-CD3C-8CBE-3691-D44AE81D9ABB}"/>
              </a:ext>
            </a:extLst>
          </p:cNvPr>
          <p:cNvSpPr txBox="1"/>
          <p:nvPr/>
        </p:nvSpPr>
        <p:spPr>
          <a:xfrm>
            <a:off x="622658" y="1680539"/>
            <a:ext cx="11104493" cy="2971070"/>
          </a:xfrm>
          <a:prstGeom prst="rect">
            <a:avLst/>
          </a:prstGeom>
          <a:noFill/>
        </p:spPr>
        <p:txBody>
          <a:bodyPr wrap="square">
            <a:spAutoFit/>
          </a:bodyPr>
          <a:lstStyle/>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Reading journals, articles, or books from reputable sources about specific conditions or approaches to support behaviour change.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Engaging with other healthcare professionals, e.g. sports coaches, dietitians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Attending relevant and related workshops with reputable organisations. </a:t>
            </a: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Independent research.</a:t>
            </a:r>
            <a:endParaRPr lang="en-GB" dirty="0">
              <a:latin typeface="Arial" panose="020B0604020202020204" pitchFamily="34" charset="0"/>
              <a:ea typeface="Calibri" panose="020F0502020204030204" pitchFamily="34" charset="0"/>
            </a:endParaRP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Mentoring and coaching from other professionals.</a:t>
            </a:r>
            <a:endParaRPr lang="en-GB" dirty="0">
              <a:latin typeface="Arial" panose="020B0604020202020204" pitchFamily="34" charset="0"/>
              <a:ea typeface="Calibri" panose="020F0502020204030204" pitchFamily="34" charset="0"/>
            </a:endParaRPr>
          </a:p>
          <a:p>
            <a:pPr marL="342900" lvl="0" indent="-342900">
              <a:lnSpc>
                <a:spcPct val="110000"/>
              </a:lnSpc>
              <a:spcBef>
                <a:spcPts val="600"/>
              </a:spcBef>
              <a:spcAft>
                <a:spcPts val="600"/>
              </a:spcAft>
              <a:buFont typeface="Arial" panose="020B0604020202020204" pitchFamily="34" charset="0"/>
              <a:buChar char="•"/>
            </a:pPr>
            <a:r>
              <a:rPr lang="en-GB" sz="1800" dirty="0">
                <a:effectLst/>
                <a:latin typeface="Arial" panose="020B0604020202020204" pitchFamily="34" charset="0"/>
                <a:ea typeface="Calibri" panose="020F0502020204030204" pitchFamily="34" charset="0"/>
              </a:rPr>
              <a:t>Gaining additional training and qualifications, for example, behaviour change, motivational interviewing. </a:t>
            </a:r>
          </a:p>
        </p:txBody>
      </p:sp>
    </p:spTree>
    <p:custDataLst>
      <p:tags r:id="rId1"/>
    </p:custDataLst>
    <p:extLst>
      <p:ext uri="{BB962C8B-B14F-4D97-AF65-F5344CB8AC3E}">
        <p14:creationId xmlns:p14="http://schemas.microsoft.com/office/powerpoint/2010/main" val="40378401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74270E-F445-A5A7-4AB7-CC57FB359C0A}"/>
              </a:ext>
            </a:extLst>
          </p:cNvPr>
          <p:cNvSpPr>
            <a:spLocks noGrp="1"/>
          </p:cNvSpPr>
          <p:nvPr>
            <p:ph type="body" sz="quarter" idx="11"/>
          </p:nvPr>
        </p:nvSpPr>
        <p:spPr>
          <a:xfrm>
            <a:off x="701749" y="900249"/>
            <a:ext cx="10161721" cy="790327"/>
          </a:xfrm>
        </p:spPr>
        <p:txBody>
          <a:bodyPr/>
          <a:lstStyle/>
          <a:p>
            <a:r>
              <a:rPr lang="en-GB" sz="2400" kern="0" dirty="0">
                <a:latin typeface="Arial" panose="020B0604020202020204" pitchFamily="34" charset="0"/>
                <a:ea typeface="Aptos" panose="020B0004020202020204" pitchFamily="34" charset="0"/>
              </a:rPr>
              <a:t>T</a:t>
            </a:r>
            <a:r>
              <a:rPr lang="en-GB" sz="2400" kern="0" dirty="0">
                <a:effectLst/>
                <a:latin typeface="Arial" panose="020B0604020202020204" pitchFamily="34" charset="0"/>
                <a:ea typeface="Aptos" panose="020B0004020202020204" pitchFamily="34" charset="0"/>
              </a:rPr>
              <a:t>he importance of reflective practice and maintaining professional competence</a:t>
            </a:r>
            <a:endParaRPr lang="en-GB" sz="2400" dirty="0"/>
          </a:p>
        </p:txBody>
      </p:sp>
      <p:sp>
        <p:nvSpPr>
          <p:cNvPr id="5" name="TextBox 4">
            <a:extLst>
              <a:ext uri="{FF2B5EF4-FFF2-40B4-BE49-F238E27FC236}">
                <a16:creationId xmlns:a16="http://schemas.microsoft.com/office/drawing/2014/main" id="{6DFE959D-7B73-F7FF-FA2C-22378CA837FC}"/>
              </a:ext>
            </a:extLst>
          </p:cNvPr>
          <p:cNvSpPr txBox="1"/>
          <p:nvPr/>
        </p:nvSpPr>
        <p:spPr>
          <a:xfrm>
            <a:off x="619199" y="2020166"/>
            <a:ext cx="9146484" cy="1933863"/>
          </a:xfrm>
          <a:prstGeom prst="rect">
            <a:avLst/>
          </a:prstGeom>
          <a:noFill/>
        </p:spPr>
        <p:txBody>
          <a:bodyPr wrap="square">
            <a:spAutoFit/>
          </a:bodyPr>
          <a:lstStyle/>
          <a:p>
            <a:pPr marL="34290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Understanding own development needs and making continuing improvements. </a:t>
            </a: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Maintaining competence within the role and field of practice. </a:t>
            </a:r>
          </a:p>
          <a:p>
            <a:pPr marL="342900" lvl="0" indent="-342900">
              <a:lnSpc>
                <a:spcPct val="150000"/>
              </a:lnSpc>
              <a:spcBef>
                <a:spcPts val="600"/>
              </a:spcBef>
              <a:buFont typeface="Arial" panose="020B0604020202020204" pitchFamily="34" charset="0"/>
              <a:buChar char="•"/>
            </a:pPr>
            <a:r>
              <a:rPr lang="en-GB" sz="1800" dirty="0">
                <a:effectLst/>
                <a:latin typeface="Arial" panose="020B0604020202020204" pitchFamily="34" charset="0"/>
                <a:ea typeface="Aptos" panose="020B0004020202020204" pitchFamily="34" charset="0"/>
              </a:rPr>
              <a:t>Keeping knowledge and skills up-to-date to ensure safe and effective practice.</a:t>
            </a:r>
          </a:p>
          <a:p>
            <a:pPr marL="342900" lvl="0" indent="-342900">
              <a:lnSpc>
                <a:spcPct val="150000"/>
              </a:lnSpc>
              <a:spcBef>
                <a:spcPts val="600"/>
              </a:spcBef>
              <a:buFont typeface="Arial" panose="020B0604020202020204" pitchFamily="34" charset="0"/>
              <a:buChar char="•"/>
            </a:pPr>
            <a:r>
              <a:rPr lang="en-GB" dirty="0">
                <a:latin typeface="Arial" panose="020B0604020202020204" pitchFamily="34" charset="0"/>
                <a:ea typeface="Aptos" panose="020B0004020202020204" pitchFamily="34" charset="0"/>
              </a:rPr>
              <a:t>P</a:t>
            </a:r>
            <a:r>
              <a:rPr lang="en-GB" sz="1800" dirty="0">
                <a:effectLst/>
                <a:latin typeface="Arial" panose="020B0604020202020204" pitchFamily="34" charset="0"/>
                <a:ea typeface="Aptos" panose="020B0004020202020204" pitchFamily="34" charset="0"/>
              </a:rPr>
              <a:t>rofessional practice.</a:t>
            </a:r>
          </a:p>
        </p:txBody>
      </p:sp>
    </p:spTree>
    <p:custDataLst>
      <p:tags r:id="rId1"/>
    </p:custDataLst>
    <p:extLst>
      <p:ext uri="{BB962C8B-B14F-4D97-AF65-F5344CB8AC3E}">
        <p14:creationId xmlns:p14="http://schemas.microsoft.com/office/powerpoint/2010/main" val="20806961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C633D-6F63-5B1E-542C-157F4427D18B}"/>
            </a:ext>
          </a:extLst>
        </p:cNvPr>
        <p:cNvGrpSpPr/>
        <p:nvPr/>
      </p:nvGrpSpPr>
      <p:grpSpPr>
        <a:xfrm>
          <a:off x="0" y="0"/>
          <a:ext cx="0" cy="0"/>
          <a:chOff x="0" y="0"/>
          <a:chExt cx="0" cy="0"/>
        </a:xfrm>
      </p:grpSpPr>
      <p:sp>
        <p:nvSpPr>
          <p:cNvPr id="5122" name="Rectangle 6">
            <a:extLst>
              <a:ext uri="{FF2B5EF4-FFF2-40B4-BE49-F238E27FC236}">
                <a16:creationId xmlns:a16="http://schemas.microsoft.com/office/drawing/2014/main" id="{132E91B1-4E57-E6B4-323B-1FADDDE85AFA}"/>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dirty="0"/>
              <a:t> </a:t>
            </a:r>
            <a:endParaRPr lang="en-US" altLang="en-US" sz="2800" dirty="0"/>
          </a:p>
        </p:txBody>
      </p:sp>
      <p:sp>
        <p:nvSpPr>
          <p:cNvPr id="3" name="Text Placeholder 2">
            <a:extLst>
              <a:ext uri="{FF2B5EF4-FFF2-40B4-BE49-F238E27FC236}">
                <a16:creationId xmlns:a16="http://schemas.microsoft.com/office/drawing/2014/main" id="{3378E1B7-1AD7-C7C0-EC06-4BDC5D53F426}"/>
              </a:ext>
            </a:extLst>
          </p:cNvPr>
          <p:cNvSpPr>
            <a:spLocks noGrp="1"/>
          </p:cNvSpPr>
          <p:nvPr>
            <p:ph type="body" sz="quarter" idx="11"/>
          </p:nvPr>
        </p:nvSpPr>
        <p:spPr>
          <a:xfrm>
            <a:off x="695324" y="908049"/>
            <a:ext cx="10801349" cy="709991"/>
          </a:xfrm>
        </p:spPr>
        <p:txBody>
          <a:bodyPr/>
          <a:lstStyle/>
          <a:p>
            <a:r>
              <a:rPr lang="en-GB" altLang="en-US" dirty="0"/>
              <a:t>Pair task </a:t>
            </a:r>
            <a:endParaRPr lang="en-GB" dirty="0"/>
          </a:p>
        </p:txBody>
      </p:sp>
      <p:graphicFrame>
        <p:nvGraphicFramePr>
          <p:cNvPr id="8" name="Diagram 7">
            <a:extLst>
              <a:ext uri="{FF2B5EF4-FFF2-40B4-BE49-F238E27FC236}">
                <a16:creationId xmlns:a16="http://schemas.microsoft.com/office/drawing/2014/main" id="{68A5AE35-F728-F7C8-3958-2F9D591DC7D7}"/>
              </a:ext>
            </a:extLst>
          </p:cNvPr>
          <p:cNvGraphicFramePr/>
          <p:nvPr/>
        </p:nvGraphicFramePr>
        <p:xfrm>
          <a:off x="695324" y="1510748"/>
          <a:ext cx="10327172" cy="42638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2971412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EC55C-8C94-3E00-DF93-E809A93FED9D}"/>
            </a:ext>
          </a:extLst>
        </p:cNvPr>
        <p:cNvGrpSpPr/>
        <p:nvPr/>
      </p:nvGrpSpPr>
      <p:grpSpPr>
        <a:xfrm>
          <a:off x="0" y="0"/>
          <a:ext cx="0" cy="0"/>
          <a:chOff x="0" y="0"/>
          <a:chExt cx="0" cy="0"/>
        </a:xfrm>
      </p:grpSpPr>
      <p:sp>
        <p:nvSpPr>
          <p:cNvPr id="5122" name="Rectangle 6">
            <a:extLst>
              <a:ext uri="{FF2B5EF4-FFF2-40B4-BE49-F238E27FC236}">
                <a16:creationId xmlns:a16="http://schemas.microsoft.com/office/drawing/2014/main" id="{FDE6E9B5-4BC1-D27D-3709-67BB1880D1B4}"/>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dirty="0"/>
              <a:t> </a:t>
            </a:r>
            <a:endParaRPr lang="en-US" altLang="en-US" sz="2800" dirty="0"/>
          </a:p>
        </p:txBody>
      </p:sp>
      <p:sp>
        <p:nvSpPr>
          <p:cNvPr id="3" name="Text Placeholder 2">
            <a:extLst>
              <a:ext uri="{FF2B5EF4-FFF2-40B4-BE49-F238E27FC236}">
                <a16:creationId xmlns:a16="http://schemas.microsoft.com/office/drawing/2014/main" id="{466F35B0-0268-BDBE-F6C2-17BC05C0B1E4}"/>
              </a:ext>
            </a:extLst>
          </p:cNvPr>
          <p:cNvSpPr>
            <a:spLocks noGrp="1"/>
          </p:cNvSpPr>
          <p:nvPr>
            <p:ph type="body" sz="quarter" idx="11"/>
          </p:nvPr>
        </p:nvSpPr>
        <p:spPr>
          <a:xfrm>
            <a:off x="695324" y="908049"/>
            <a:ext cx="10801349" cy="709991"/>
          </a:xfrm>
        </p:spPr>
        <p:txBody>
          <a:bodyPr/>
          <a:lstStyle/>
          <a:p>
            <a:r>
              <a:rPr lang="en-GB" altLang="en-US" dirty="0"/>
              <a:t>Lesson summary</a:t>
            </a:r>
            <a:endParaRPr lang="en-GB" dirty="0"/>
          </a:p>
        </p:txBody>
      </p:sp>
      <p:sp>
        <p:nvSpPr>
          <p:cNvPr id="2" name="Text Placeholder 1">
            <a:extLst>
              <a:ext uri="{FF2B5EF4-FFF2-40B4-BE49-F238E27FC236}">
                <a16:creationId xmlns:a16="http://schemas.microsoft.com/office/drawing/2014/main" id="{66153975-557C-4922-F7FD-FAC717AAFCFA}"/>
              </a:ext>
            </a:extLst>
          </p:cNvPr>
          <p:cNvSpPr>
            <a:spLocks noGrp="1"/>
          </p:cNvSpPr>
          <p:nvPr>
            <p:ph type="body" sz="quarter" idx="10"/>
          </p:nvPr>
        </p:nvSpPr>
        <p:spPr>
          <a:xfrm>
            <a:off x="695324" y="1618040"/>
            <a:ext cx="10938957" cy="4586845"/>
          </a:xfrm>
        </p:spPr>
        <p:txBody>
          <a:bodyPr numCol="1"/>
          <a:lstStyle/>
          <a:p>
            <a:pPr marL="457200">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pPr marL="285750" indent="-285750">
              <a:lnSpc>
                <a:spcPct val="200000"/>
              </a:lnSpc>
              <a:spcBef>
                <a:spcPct val="0"/>
              </a:spcBef>
              <a:buFont typeface="Arial" panose="020B0604020202020204" pitchFamily="34" charset="0"/>
              <a:buChar char="•"/>
            </a:pPr>
            <a:endParaRPr lang="en-GB" sz="1800" dirty="0">
              <a:latin typeface="+mn-lt"/>
            </a:endParaRPr>
          </a:p>
        </p:txBody>
      </p:sp>
      <p:sp>
        <p:nvSpPr>
          <p:cNvPr id="5" name="TextBox 4">
            <a:extLst>
              <a:ext uri="{FF2B5EF4-FFF2-40B4-BE49-F238E27FC236}">
                <a16:creationId xmlns:a16="http://schemas.microsoft.com/office/drawing/2014/main" id="{80F4F80F-E8CF-7F19-921D-876C374D6304}"/>
              </a:ext>
            </a:extLst>
          </p:cNvPr>
          <p:cNvSpPr txBox="1"/>
          <p:nvPr/>
        </p:nvSpPr>
        <p:spPr>
          <a:xfrm>
            <a:off x="695324" y="1618040"/>
            <a:ext cx="11112363" cy="4354525"/>
          </a:xfrm>
          <a:prstGeom prst="rect">
            <a:avLst/>
          </a:prstGeom>
          <a:noFill/>
        </p:spPr>
        <p:txBody>
          <a:bodyPr wrap="square">
            <a:spAutoFit/>
          </a:bodyPr>
          <a:lstStyle/>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H</a:t>
            </a:r>
            <a:r>
              <a:rPr lang="en-GB" sz="1800" dirty="0">
                <a:effectLst/>
                <a:ea typeface="Calibri" panose="020F0502020204030204" pitchFamily="34" charset="0"/>
                <a:cs typeface="Arial" panose="020B0604020202020204" pitchFamily="34" charset="0"/>
              </a:rPr>
              <a:t>ow to select, collect, and use information gathered to improve performance through dietary changes.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T</a:t>
            </a:r>
            <a:r>
              <a:rPr lang="en-GB" sz="1800" dirty="0">
                <a:effectLst/>
                <a:ea typeface="Calibri" panose="020F0502020204030204" pitchFamily="34" charset="0"/>
                <a:cs typeface="Arial" panose="020B0604020202020204" pitchFamily="34" charset="0"/>
              </a:rPr>
              <a:t>he use of different strategies to support dietary change to improve performance.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H</a:t>
            </a:r>
            <a:r>
              <a:rPr lang="en-GB" sz="1800" dirty="0">
                <a:effectLst/>
                <a:ea typeface="Calibri" panose="020F0502020204030204" pitchFamily="34" charset="0"/>
                <a:cs typeface="Arial" panose="020B0604020202020204" pitchFamily="34" charset="0"/>
              </a:rPr>
              <a:t>ow to select and apply appropriate communication methods to meet different needs.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A</a:t>
            </a:r>
            <a:r>
              <a:rPr lang="en-GB" sz="1800" dirty="0">
                <a:effectLst/>
                <a:ea typeface="Calibri" panose="020F0502020204030204" pitchFamily="34" charset="0"/>
                <a:cs typeface="Arial" panose="020B0604020202020204" pitchFamily="34" charset="0"/>
              </a:rPr>
              <a:t>dvice and guidance that can be offered within own scope of practice.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L</a:t>
            </a:r>
            <a:r>
              <a:rPr lang="en-GB" sz="1800" dirty="0">
                <a:effectLst/>
                <a:ea typeface="Calibri" panose="020F0502020204030204" pitchFamily="34" charset="0"/>
                <a:cs typeface="Arial" panose="020B0604020202020204" pitchFamily="34" charset="0"/>
              </a:rPr>
              <a:t>imitations and boundaries of the scope of practice when providing nutritional advice and guidance. </a:t>
            </a:r>
            <a:endParaRPr lang="en-GB" sz="1800" dirty="0">
              <a:effectLst/>
              <a:ea typeface="Calibri" panose="020F0502020204030204" pitchFamily="34" charset="0"/>
              <a:cs typeface="Times New Roman" panose="02020603050405020304" pitchFamily="18" charset="0"/>
            </a:endParaRP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H</a:t>
            </a:r>
            <a:r>
              <a:rPr lang="en-GB" sz="1800" dirty="0">
                <a:effectLst/>
                <a:ea typeface="Calibri" panose="020F0502020204030204" pitchFamily="34" charset="0"/>
                <a:cs typeface="Arial" panose="020B0604020202020204" pitchFamily="34" charset="0"/>
              </a:rPr>
              <a:t>ow to use and store information in accordance with appropriate data protection legislation. </a:t>
            </a:r>
          </a:p>
          <a:p>
            <a:pPr marL="285750" indent="-285750">
              <a:lnSpc>
                <a:spcPct val="110000"/>
              </a:lnSpc>
              <a:spcBef>
                <a:spcPts val="600"/>
              </a:spcBef>
              <a:spcAft>
                <a:spcPts val="600"/>
              </a:spcAft>
              <a:buFont typeface="Arial" panose="020B0604020202020204" pitchFamily="34" charset="0"/>
              <a:buChar char="•"/>
            </a:pPr>
            <a:r>
              <a:rPr lang="en-GB" dirty="0">
                <a:ea typeface="Calibri" panose="020F0502020204030204" pitchFamily="34" charset="0"/>
                <a:cs typeface="Times New Roman" panose="02020603050405020304" pitchFamily="18" charset="0"/>
              </a:rPr>
              <a:t>T</a:t>
            </a:r>
            <a:r>
              <a:rPr lang="en-GB" sz="1800" dirty="0">
                <a:effectLst/>
                <a:ea typeface="Calibri" panose="020F0502020204030204" pitchFamily="34" charset="0"/>
                <a:cs typeface="Times New Roman" panose="02020603050405020304" pitchFamily="18" charset="0"/>
              </a:rPr>
              <a:t>he importance of maintaining professional competence:</a:t>
            </a:r>
          </a:p>
          <a:p>
            <a:pPr marL="742950" lvl="1" indent="-285750">
              <a:lnSpc>
                <a:spcPct val="150000"/>
              </a:lnSpc>
              <a:buFont typeface="Courier New" panose="02070309020205020404" pitchFamily="49" charset="0"/>
              <a:buChar char="o"/>
            </a:pPr>
            <a:r>
              <a:rPr lang="en-GB" dirty="0">
                <a:ea typeface="Calibri" panose="020F0502020204030204" pitchFamily="34" charset="0"/>
                <a:cs typeface="Times New Roman" panose="02020603050405020304" pitchFamily="18" charset="0"/>
              </a:rPr>
              <a:t>Reflective practice</a:t>
            </a:r>
          </a:p>
          <a:p>
            <a:pPr marL="742950" lvl="1" indent="-285750">
              <a:lnSpc>
                <a:spcPct val="150000"/>
              </a:lnSpc>
              <a:buFont typeface="Courier New" panose="02070309020205020404" pitchFamily="49" charset="0"/>
              <a:buChar char="o"/>
            </a:pPr>
            <a:r>
              <a:rPr lang="en-GB" dirty="0">
                <a:effectLst/>
                <a:ea typeface="Calibri" panose="020F0502020204030204" pitchFamily="34" charset="0"/>
                <a:cs typeface="Times New Roman" panose="02020603050405020304" pitchFamily="18" charset="0"/>
              </a:rPr>
              <a:t>Continuing professional development (CPD).</a:t>
            </a:r>
          </a:p>
          <a:p>
            <a:pPr>
              <a:lnSpc>
                <a:spcPct val="115000"/>
              </a:lnSpc>
              <a:buNone/>
            </a:pPr>
            <a:r>
              <a:rPr lang="en-GB" sz="1800" b="0" dirty="0">
                <a:solidFill>
                  <a:srgbClr val="8A3636"/>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800" b="1" dirty="0">
              <a:solidFill>
                <a:srgbClr val="8A3636"/>
              </a:solidFill>
              <a:effectLst/>
              <a:latin typeface="Calibri Light" panose="020F03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7742299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0716B1BA-80FB-390D-D00C-010D48EF32A9}"/>
              </a:ext>
            </a:extLst>
          </p:cNvPr>
          <p:cNvSpPr>
            <a:spLocks noChangeArrowheads="1"/>
          </p:cNvSpPr>
          <p:nvPr/>
        </p:nvSpPr>
        <p:spPr bwMode="auto">
          <a:xfrm>
            <a:off x="1703389" y="188914"/>
            <a:ext cx="7488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GB" altLang="en-US" sz="2800" b="1" dirty="0"/>
              <a:t> </a:t>
            </a:r>
            <a:endParaRPr lang="en-US" altLang="en-US" sz="2800" dirty="0"/>
          </a:p>
        </p:txBody>
      </p:sp>
      <p:sp>
        <p:nvSpPr>
          <p:cNvPr id="3" name="Text Placeholder 2">
            <a:extLst>
              <a:ext uri="{FF2B5EF4-FFF2-40B4-BE49-F238E27FC236}">
                <a16:creationId xmlns:a16="http://schemas.microsoft.com/office/drawing/2014/main" id="{33A4047D-A8C1-5F77-BD44-9AC370ED620A}"/>
              </a:ext>
            </a:extLst>
          </p:cNvPr>
          <p:cNvSpPr>
            <a:spLocks noGrp="1"/>
          </p:cNvSpPr>
          <p:nvPr>
            <p:ph type="body" sz="quarter" idx="11"/>
          </p:nvPr>
        </p:nvSpPr>
        <p:spPr>
          <a:xfrm>
            <a:off x="695324" y="908049"/>
            <a:ext cx="10801349" cy="709991"/>
          </a:xfrm>
        </p:spPr>
        <p:txBody>
          <a:bodyPr/>
          <a:lstStyle/>
          <a:p>
            <a:r>
              <a:rPr lang="en-GB" altLang="en-US" dirty="0"/>
              <a:t>Case study – skills criteria </a:t>
            </a:r>
            <a:endParaRPr lang="en-GB" dirty="0"/>
          </a:p>
        </p:txBody>
      </p:sp>
      <p:sp>
        <p:nvSpPr>
          <p:cNvPr id="2" name="Text Placeholder 1">
            <a:extLst>
              <a:ext uri="{FF2B5EF4-FFF2-40B4-BE49-F238E27FC236}">
                <a16:creationId xmlns:a16="http://schemas.microsoft.com/office/drawing/2014/main" id="{163C8A22-2C53-7DFC-C512-6B749F34EA28}"/>
              </a:ext>
            </a:extLst>
          </p:cNvPr>
          <p:cNvSpPr>
            <a:spLocks noGrp="1"/>
          </p:cNvSpPr>
          <p:nvPr>
            <p:ph type="body" sz="quarter" idx="10"/>
          </p:nvPr>
        </p:nvSpPr>
        <p:spPr>
          <a:xfrm>
            <a:off x="695324" y="1618040"/>
            <a:ext cx="10938957" cy="4586845"/>
          </a:xfrm>
        </p:spPr>
        <p:txBody>
          <a:bodyPr numCol="1"/>
          <a:lstStyle/>
          <a:p>
            <a:pPr marL="457200">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pPr marL="285750" indent="-285750">
              <a:lnSpc>
                <a:spcPct val="200000"/>
              </a:lnSpc>
              <a:spcBef>
                <a:spcPct val="0"/>
              </a:spcBef>
              <a:buFont typeface="Arial" panose="020B0604020202020204" pitchFamily="34" charset="0"/>
              <a:buChar char="•"/>
            </a:pPr>
            <a:endParaRPr lang="en-GB" sz="1800" dirty="0">
              <a:latin typeface="+mn-lt"/>
            </a:endParaRPr>
          </a:p>
        </p:txBody>
      </p:sp>
      <p:sp>
        <p:nvSpPr>
          <p:cNvPr id="5" name="TextBox 4">
            <a:extLst>
              <a:ext uri="{FF2B5EF4-FFF2-40B4-BE49-F238E27FC236}">
                <a16:creationId xmlns:a16="http://schemas.microsoft.com/office/drawing/2014/main" id="{C72635D7-A9D7-83C6-15AE-B415F9216A50}"/>
              </a:ext>
            </a:extLst>
          </p:cNvPr>
          <p:cNvSpPr txBox="1"/>
          <p:nvPr/>
        </p:nvSpPr>
        <p:spPr>
          <a:xfrm>
            <a:off x="608620" y="1618040"/>
            <a:ext cx="11112363" cy="4906984"/>
          </a:xfrm>
          <a:prstGeom prst="rect">
            <a:avLst/>
          </a:prstGeom>
          <a:noFill/>
        </p:spPr>
        <p:txBody>
          <a:bodyPr wrap="square">
            <a:spAutoFit/>
          </a:bodyPr>
          <a:lstStyle/>
          <a:p>
            <a:pPr>
              <a:lnSpc>
                <a:spcPct val="115000"/>
              </a:lnSpc>
              <a:buNone/>
            </a:pPr>
            <a:r>
              <a:rPr lang="en-GB" sz="1800" dirty="0">
                <a:effectLst/>
                <a:latin typeface="Arial" panose="020B0604020202020204" pitchFamily="34" charset="0"/>
                <a:ea typeface="Calibri" panose="020F0502020204030204" pitchFamily="34" charset="0"/>
                <a:cs typeface="Arial" panose="020B0604020202020204" pitchFamily="34" charset="0"/>
              </a:rPr>
              <a:t>5.1. Consult with clients and gather information about their eating behaviours and dietary requirements using appropriate methods and tools</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Arial" panose="020B0604020202020204" pitchFamily="34" charset="0"/>
              </a:rPr>
              <a:t>5.2. Use appropriate communication methods to meet different needs and ensure safe practice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Arial" panose="020B0604020202020204" pitchFamily="34" charset="0"/>
              </a:rPr>
              <a:t>5.3. Analyse information gathered to identify areas for dietary change and improve performance</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Arial" panose="020B0604020202020204" pitchFamily="34" charset="0"/>
              </a:rPr>
              <a:t>5.4. Make recommendations for appropriate nutritional strategies to meet different physiological and performance goals.</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Arial" panose="020B0604020202020204" pitchFamily="34" charset="0"/>
              </a:rPr>
              <a:t>5.5. Make recommendations for hydration and fluid intake appropriate to the individual’s requirements.</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Arial" panose="020B0604020202020204" pitchFamily="34" charset="0"/>
              </a:rPr>
              <a:t>5.6. Provide advice and guidance within own scope of practice to support any recommendations given</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Arial" panose="020B0604020202020204" pitchFamily="34" charset="0"/>
              </a:rPr>
              <a:t>5.7. Signpost clients to other professionals when needs and requirements exceed the scope of practice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None/>
            </a:pPr>
            <a:r>
              <a:rPr lang="en-GB" sz="1800" dirty="0">
                <a:effectLst/>
                <a:latin typeface="Arial" panose="020B0604020202020204" pitchFamily="34" charset="0"/>
                <a:ea typeface="Calibri" panose="020F0502020204030204" pitchFamily="34" charset="0"/>
                <a:cs typeface="Arial" panose="020B0604020202020204" pitchFamily="34" charset="0"/>
              </a:rPr>
              <a:t>5.8. Use and store information in accordance with appropriate data protection legislation.</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pPr>
            <a:r>
              <a:rPr lang="en-GB" sz="1800" dirty="0">
                <a:effectLst/>
                <a:latin typeface="Arial" panose="020B0604020202020204" pitchFamily="34" charset="0"/>
                <a:ea typeface="Calibri" panose="020F0502020204030204" pitchFamily="34" charset="0"/>
                <a:cs typeface="Arial" panose="020B0604020202020204" pitchFamily="34" charset="0"/>
              </a:rPr>
              <a:t>5.9 Reflect on practice and information gathered and make recommendations to improve own skills and knowledge</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8060549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00570-0133-64B7-3A9A-4D7349EA2B0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C98A34-2782-2281-9B64-1DD61FC1607D}"/>
              </a:ext>
            </a:extLst>
          </p:cNvPr>
          <p:cNvSpPr>
            <a:spLocks noGrp="1"/>
          </p:cNvSpPr>
          <p:nvPr>
            <p:ph type="body" sz="quarter" idx="11"/>
          </p:nvPr>
        </p:nvSpPr>
        <p:spPr/>
        <p:txBody>
          <a:bodyPr/>
          <a:lstStyle/>
          <a:p>
            <a:r>
              <a:rPr lang="en-GB" dirty="0">
                <a:cs typeface="Arial" panose="020B0604020202020204" pitchFamily="34" charset="0"/>
              </a:rPr>
              <a:t>Level 4 </a:t>
            </a:r>
            <a:r>
              <a:rPr lang="en-GB" kern="0" dirty="0">
                <a:effectLst/>
                <a:ea typeface="Times New Roman" panose="02020603050405020304" pitchFamily="18" charset="0"/>
              </a:rPr>
              <a:t>Applied Nutrition for Health, Wellness, Weight Management, and Sports Performance (610/2287/1)</a:t>
            </a:r>
          </a:p>
          <a:p>
            <a:endParaRPr lang="en-GB" kern="0" dirty="0">
              <a:ea typeface="Calibri" panose="020F0502020204030204" pitchFamily="34" charset="0"/>
              <a:cs typeface="Arial" panose="020B0604020202020204" pitchFamily="34" charset="0"/>
            </a:endParaRPr>
          </a:p>
          <a:p>
            <a:endParaRPr lang="en-GB" kern="0" dirty="0">
              <a:ea typeface="Calibri" panose="020F0502020204030204" pitchFamily="34" charset="0"/>
              <a:cs typeface="Arial" panose="020B0604020202020204" pitchFamily="34" charset="0"/>
            </a:endParaRPr>
          </a:p>
          <a:p>
            <a:r>
              <a:rPr lang="en-GB" kern="0" dirty="0">
                <a:ea typeface="Calibri" panose="020F0502020204030204" pitchFamily="34" charset="0"/>
                <a:cs typeface="Arial" panose="020B0604020202020204" pitchFamily="34" charset="0"/>
              </a:rPr>
              <a:t>Applying the principles of nutrition </a:t>
            </a:r>
            <a:endParaRPr lang="en-GB" dirty="0">
              <a:ea typeface="Calibri" panose="020F0502020204030204" pitchFamily="34" charset="0"/>
              <a:cs typeface="Arial" panose="020B0604020202020204" pitchFamily="34" charset="0"/>
            </a:endParaRPr>
          </a:p>
          <a:p>
            <a:endParaRPr lang="en-GB" dirty="0">
              <a:solidFill>
                <a:prstClr val="white"/>
              </a:solidFill>
            </a:endParaRPr>
          </a:p>
        </p:txBody>
      </p:sp>
    </p:spTree>
    <p:custDataLst>
      <p:tags r:id="rId1"/>
    </p:custDataLst>
    <p:extLst>
      <p:ext uri="{BB962C8B-B14F-4D97-AF65-F5344CB8AC3E}">
        <p14:creationId xmlns:p14="http://schemas.microsoft.com/office/powerpoint/2010/main" val="38559581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9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YMCAfit Templa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YMC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wards PowerPoint Template [Read-Only]" id="{A68A99E7-2C12-4AC2-B822-9937C7B1F600}" vid="{7C42E43A-DAA8-4061-9F7D-83AE781478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3c8f57f-4d68-4232-9613-ad1b7d92bd52">
      <UserInfo>
        <DisplayName>Allison Bagshaw</DisplayName>
        <AccountId>38</AccountId>
        <AccountType/>
      </UserInfo>
      <UserInfo>
        <DisplayName>Leanne Hendry</DisplayName>
        <AccountId>57</AccountId>
        <AccountType/>
      </UserInfo>
    </SharedWithUsers>
    <lcf76f155ced4ddcb4097134ff3c332f xmlns="c63102ca-90b4-4b49-ac83-7aff3116fe30">
      <Terms xmlns="http://schemas.microsoft.com/office/infopath/2007/PartnerControls"/>
    </lcf76f155ced4ddcb4097134ff3c332f>
    <TaxCatchAll xmlns="33c8f57f-4d68-4232-9613-ad1b7d92bd5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0AB4259EC385439F2A8C7784E02AFB" ma:contentTypeVersion="18" ma:contentTypeDescription="Create a new document." ma:contentTypeScope="" ma:versionID="1befd5bbced836985634f1043bd8a62d">
  <xsd:schema xmlns:xsd="http://www.w3.org/2001/XMLSchema" xmlns:xs="http://www.w3.org/2001/XMLSchema" xmlns:p="http://schemas.microsoft.com/office/2006/metadata/properties" xmlns:ns2="c63102ca-90b4-4b49-ac83-7aff3116fe30" xmlns:ns3="33c8f57f-4d68-4232-9613-ad1b7d92bd52" targetNamespace="http://schemas.microsoft.com/office/2006/metadata/properties" ma:root="true" ma:fieldsID="90d388a3921595733625b83c5c319ed7" ns2:_="" ns3:_="">
    <xsd:import namespace="c63102ca-90b4-4b49-ac83-7aff3116fe30"/>
    <xsd:import namespace="33c8f57f-4d68-4232-9613-ad1b7d92bd5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102ca-90b4-4b49-ac83-7aff3116fe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e934352-835e-48ab-b831-1bf7e97c38f7" ma:termSetId="09814cd3-568e-fe90-9814-8d621ff8fb84" ma:anchorId="fba54fb3-c3e1-fe81-a776-ca4b69148c4d" ma:open="true" ma:isKeyword="false">
      <xsd:complexType>
        <xsd:sequence>
          <xsd:element ref="pc:Terms" minOccurs="0" maxOccurs="1"/>
        </xsd:sequence>
      </xsd:complex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c8f57f-4d68-4232-9613-ad1b7d92bd5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f6ddff3-6707-46fc-9c13-3f10af043dfc}" ma:internalName="TaxCatchAll" ma:showField="CatchAllData" ma:web="33c8f57f-4d68-4232-9613-ad1b7d92bd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2749F2-310B-42AD-A426-0152280C3699}">
  <ds:schemaRefs>
    <ds:schemaRef ds:uri="http://purl.org/dc/terms/"/>
    <ds:schemaRef ds:uri="33c8f57f-4d68-4232-9613-ad1b7d92bd52"/>
    <ds:schemaRef ds:uri="http://purl.org/dc/dcmitype/"/>
    <ds:schemaRef ds:uri="c63102ca-90b4-4b49-ac83-7aff3116fe30"/>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892ADF07-BA1B-4D4D-8AED-36B33EE3A8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3102ca-90b4-4b49-ac83-7aff3116fe30"/>
    <ds:schemaRef ds:uri="33c8f57f-4d68-4232-9613-ad1b7d92bd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79C987-C34D-4BDA-9F46-621AE718C7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Awards PowerPoint Template</Template>
  <TotalTime>2948</TotalTime>
  <Words>6656</Words>
  <Application>Microsoft Office PowerPoint</Application>
  <PresentationFormat>Widescreen</PresentationFormat>
  <Paragraphs>880</Paragraphs>
  <Slides>98</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98</vt:i4>
      </vt:variant>
    </vt:vector>
  </HeadingPairs>
  <TitlesOfParts>
    <vt:vector size="110" baseType="lpstr">
      <vt:lpstr>Arial</vt:lpstr>
      <vt:lpstr>Body</vt:lpstr>
      <vt:lpstr>Calibri</vt:lpstr>
      <vt:lpstr>Calibri Light</vt:lpstr>
      <vt:lpstr>Courier New</vt:lpstr>
      <vt:lpstr>Heading</vt:lpstr>
      <vt:lpstr>Heading 2</vt:lpstr>
      <vt:lpstr>Sub heading</vt:lpstr>
      <vt:lpstr>Symbol</vt:lpstr>
      <vt:lpstr>Times New Roman</vt:lpstr>
      <vt:lpstr>Wingdings</vt:lpstr>
      <vt:lpstr>YMCAfit Templates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Debbie Lawrence</dc:creator>
  <cp:lastModifiedBy>Rosie Coote-Cowling</cp:lastModifiedBy>
  <cp:revision>23</cp:revision>
  <dcterms:created xsi:type="dcterms:W3CDTF">2023-10-30T16:09:59Z</dcterms:created>
  <dcterms:modified xsi:type="dcterms:W3CDTF">2025-05-15T15:54:16Z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0x010100CA0AB4259EC385439F2A8C7784E02AFB</vt:lpwstr>
  </property>
  <property fmtid="{D5CDD505-2E9C-101B-9397-08002B2CF9AE}" pid="4" name="MediaServiceImageTags">
    <vt:lpwstr/>
  </property>
  <property fmtid="{D5CDD505-2E9C-101B-9397-08002B2CF9AE}" pid="5" name="ArticulateGUID">
    <vt:lpwstr>3606F9DF-C578-4EC2-A3FC-592998376A90</vt:lpwstr>
  </property>
  <property fmtid="{D5CDD505-2E9C-101B-9397-08002B2CF9AE}" pid="6" name="ArticulatePath">
    <vt:lpwstr>https://ymca1844.sharepoint.com/sites/Awards/product/Shared Documents/Next Generation/Level 4 nutrition teaching resources/Unit 3/v1 LO4 L4 Principles for Nutrition</vt:lpwstr>
  </property>
</Properties>
</file>