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4"/>
  </p:sldMasterIdLst>
  <p:notesMasterIdLst>
    <p:notesMasterId r:id="rId47"/>
  </p:notesMasterIdLst>
  <p:handoutMasterIdLst>
    <p:handoutMasterId r:id="rId48"/>
  </p:handoutMasterIdLst>
  <p:sldIdLst>
    <p:sldId id="364" r:id="rId5"/>
    <p:sldId id="262" r:id="rId6"/>
    <p:sldId id="1398" r:id="rId7"/>
    <p:sldId id="1409" r:id="rId8"/>
    <p:sldId id="1410" r:id="rId9"/>
    <p:sldId id="1411" r:id="rId10"/>
    <p:sldId id="1412" r:id="rId11"/>
    <p:sldId id="1494" r:id="rId12"/>
    <p:sldId id="1413" r:id="rId13"/>
    <p:sldId id="1414" r:id="rId14"/>
    <p:sldId id="1486" r:id="rId15"/>
    <p:sldId id="620" r:id="rId16"/>
    <p:sldId id="1487" r:id="rId17"/>
    <p:sldId id="1488" r:id="rId18"/>
    <p:sldId id="1489" r:id="rId19"/>
    <p:sldId id="1491" r:id="rId20"/>
    <p:sldId id="1490" r:id="rId21"/>
    <p:sldId id="1492" r:id="rId22"/>
    <p:sldId id="343" r:id="rId23"/>
    <p:sldId id="1495" r:id="rId24"/>
    <p:sldId id="1496" r:id="rId25"/>
    <p:sldId id="1497" r:id="rId26"/>
    <p:sldId id="1498" r:id="rId27"/>
    <p:sldId id="1499" r:id="rId28"/>
    <p:sldId id="1500" r:id="rId29"/>
    <p:sldId id="1501" r:id="rId30"/>
    <p:sldId id="1502" r:id="rId31"/>
    <p:sldId id="1503" r:id="rId32"/>
    <p:sldId id="1504" r:id="rId33"/>
    <p:sldId id="1493" r:id="rId34"/>
    <p:sldId id="1399" r:id="rId35"/>
    <p:sldId id="1404" r:id="rId36"/>
    <p:sldId id="1405" r:id="rId37"/>
    <p:sldId id="1406" r:id="rId38"/>
    <p:sldId id="1407" r:id="rId39"/>
    <p:sldId id="1505" r:id="rId40"/>
    <p:sldId id="1408" r:id="rId41"/>
    <p:sldId id="1506" r:id="rId42"/>
    <p:sldId id="1394" r:id="rId43"/>
    <p:sldId id="746" r:id="rId44"/>
    <p:sldId id="1507" r:id="rId45"/>
    <p:sldId id="1397" r:id="rId46"/>
  </p:sldIdLst>
  <p:sldSz cx="12192000" cy="6858000"/>
  <p:notesSz cx="6858000" cy="9144000"/>
  <p:custDataLst>
    <p:tags r:id="rId4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Barnett" initials="HB" lastIdx="4" clrIdx="0"/>
  <p:cmAuthor id="1" name="Simon Titley" initials="STT" lastIdx="3" clrIdx="1">
    <p:extLst>
      <p:ext uri="{19B8F6BF-5375-455C-9EA6-DF929625EA0E}">
        <p15:presenceInfo xmlns:p15="http://schemas.microsoft.com/office/powerpoint/2012/main" userId="Simon Titley" providerId="None"/>
      </p:ext>
    </p:extLst>
  </p:cmAuthor>
  <p:cmAuthor id="2" name="Allison Bagshaw" initials="AB" lastIdx="2" clrIdx="2">
    <p:extLst>
      <p:ext uri="{19B8F6BF-5375-455C-9EA6-DF929625EA0E}">
        <p15:presenceInfo xmlns:p15="http://schemas.microsoft.com/office/powerpoint/2012/main" userId="S::allison.bagshaw@ymca.co.uk::aced5d60-590e-4539-8036-be8b5f401cfb" providerId="AD"/>
      </p:ext>
    </p:extLst>
  </p:cmAuthor>
  <p:cmAuthor id="3" name="Simon Titley" initials="ST" lastIdx="1" clrIdx="3">
    <p:extLst>
      <p:ext uri="{19B8F6BF-5375-455C-9EA6-DF929625EA0E}">
        <p15:presenceInfo xmlns:p15="http://schemas.microsoft.com/office/powerpoint/2012/main" userId="S::simon.titley@ymca.co.uk::5b109568-eeac-4d09-811d-ab233b3c8e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E23"/>
    <a:srgbClr val="C92446"/>
    <a:srgbClr val="0070C0"/>
    <a:srgbClr val="D2D0B9"/>
    <a:srgbClr val="42358E"/>
    <a:srgbClr val="C1F0FF"/>
    <a:srgbClr val="E4351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31ED07-E524-4094-8B97-9EA65D9DE7E5}" v="4" dt="2025-05-15T14:46:16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49575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pos="3840"/>
        <p:guide orient="horz"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Coote-Cowling" userId="c5f4afe0-c3a5-4aec-94c8-4cf915783f5c" providerId="ADAL" clId="{1931ED07-E524-4094-8B97-9EA65D9DE7E5}"/>
    <pc:docChg chg="undo custSel modSld">
      <pc:chgData name="Rosie Coote-Cowling" userId="c5f4afe0-c3a5-4aec-94c8-4cf915783f5c" providerId="ADAL" clId="{1931ED07-E524-4094-8B97-9EA65D9DE7E5}" dt="2025-05-15T14:46:16.752" v="444" actId="14826"/>
      <pc:docMkLst>
        <pc:docMk/>
      </pc:docMkLst>
      <pc:sldChg chg="modSp mod">
        <pc:chgData name="Rosie Coote-Cowling" userId="c5f4afe0-c3a5-4aec-94c8-4cf915783f5c" providerId="ADAL" clId="{1931ED07-E524-4094-8B97-9EA65D9DE7E5}" dt="2025-05-15T14:33:31.800" v="4" actId="255"/>
        <pc:sldMkLst>
          <pc:docMk/>
          <pc:sldMk cId="0" sldId="262"/>
        </pc:sldMkLst>
        <pc:spChg chg="mod">
          <ac:chgData name="Rosie Coote-Cowling" userId="c5f4afe0-c3a5-4aec-94c8-4cf915783f5c" providerId="ADAL" clId="{1931ED07-E524-4094-8B97-9EA65D9DE7E5}" dt="2025-05-15T14:33:31.800" v="4" actId="255"/>
          <ac:spMkLst>
            <pc:docMk/>
            <pc:sldMk cId="0" sldId="262"/>
            <ac:spMk id="3" creationId="{33A4047D-A8C1-5F77-BD44-9AC370ED620A}"/>
          </ac:spMkLst>
        </pc:spChg>
        <pc:spChg chg="mod">
          <ac:chgData name="Rosie Coote-Cowling" userId="c5f4afe0-c3a5-4aec-94c8-4cf915783f5c" providerId="ADAL" clId="{1931ED07-E524-4094-8B97-9EA65D9DE7E5}" dt="2025-05-15T14:33:28.543" v="3" actId="20577"/>
          <ac:spMkLst>
            <pc:docMk/>
            <pc:sldMk cId="0" sldId="262"/>
            <ac:spMk id="5" creationId="{C72635D7-A9D7-83C6-15AE-B415F9216A50}"/>
          </ac:spMkLst>
        </pc:spChg>
      </pc:sldChg>
      <pc:sldChg chg="modSp mod">
        <pc:chgData name="Rosie Coote-Cowling" userId="c5f4afe0-c3a5-4aec-94c8-4cf915783f5c" providerId="ADAL" clId="{1931ED07-E524-4094-8B97-9EA65D9DE7E5}" dt="2025-05-15T14:40:04.355" v="248" actId="14826"/>
        <pc:sldMkLst>
          <pc:docMk/>
          <pc:sldMk cId="0" sldId="343"/>
        </pc:sldMkLst>
        <pc:spChg chg="mod">
          <ac:chgData name="Rosie Coote-Cowling" userId="c5f4afe0-c3a5-4aec-94c8-4cf915783f5c" providerId="ADAL" clId="{1931ED07-E524-4094-8B97-9EA65D9DE7E5}" dt="2025-05-15T14:39:38.855" v="245" actId="1076"/>
          <ac:spMkLst>
            <pc:docMk/>
            <pc:sldMk cId="0" sldId="343"/>
            <ac:spMk id="3" creationId="{CAB4FFF1-1A7C-D6BC-2C22-85A3B2C40A5A}"/>
          </ac:spMkLst>
        </pc:spChg>
        <pc:picChg chg="mod">
          <ac:chgData name="Rosie Coote-Cowling" userId="c5f4afe0-c3a5-4aec-94c8-4cf915783f5c" providerId="ADAL" clId="{1931ED07-E524-4094-8B97-9EA65D9DE7E5}" dt="2025-05-15T14:40:04.355" v="248" actId="14826"/>
          <ac:picMkLst>
            <pc:docMk/>
            <pc:sldMk cId="0" sldId="343"/>
            <ac:picMk id="8" creationId="{57552E00-B609-234A-8BFF-1BC85396619A}"/>
          </ac:picMkLst>
        </pc:picChg>
      </pc:sldChg>
      <pc:sldChg chg="modSp mod">
        <pc:chgData name="Rosie Coote-Cowling" userId="c5f4afe0-c3a5-4aec-94c8-4cf915783f5c" providerId="ADAL" clId="{1931ED07-E524-4094-8B97-9EA65D9DE7E5}" dt="2025-05-15T14:37:20.263" v="152" actId="255"/>
        <pc:sldMkLst>
          <pc:docMk/>
          <pc:sldMk cId="1330013310" sldId="620"/>
        </pc:sldMkLst>
        <pc:spChg chg="mod">
          <ac:chgData name="Rosie Coote-Cowling" userId="c5f4afe0-c3a5-4aec-94c8-4cf915783f5c" providerId="ADAL" clId="{1931ED07-E524-4094-8B97-9EA65D9DE7E5}" dt="2025-05-15T14:37:20.263" v="152" actId="255"/>
          <ac:spMkLst>
            <pc:docMk/>
            <pc:sldMk cId="1330013310" sldId="620"/>
            <ac:spMk id="2" creationId="{2DF9913B-7D8E-693E-4026-25F2F55A3B60}"/>
          </ac:spMkLst>
        </pc:spChg>
      </pc:sldChg>
      <pc:sldChg chg="modSp mod">
        <pc:chgData name="Rosie Coote-Cowling" userId="c5f4afe0-c3a5-4aec-94c8-4cf915783f5c" providerId="ADAL" clId="{1931ED07-E524-4094-8B97-9EA65D9DE7E5}" dt="2025-05-15T14:45:08.261" v="440" actId="255"/>
        <pc:sldMkLst>
          <pc:docMk/>
          <pc:sldMk cId="4057103064" sldId="746"/>
        </pc:sldMkLst>
        <pc:spChg chg="mod">
          <ac:chgData name="Rosie Coote-Cowling" userId="c5f4afe0-c3a5-4aec-94c8-4cf915783f5c" providerId="ADAL" clId="{1931ED07-E524-4094-8B97-9EA65D9DE7E5}" dt="2025-05-15T14:45:08.261" v="440" actId="255"/>
          <ac:spMkLst>
            <pc:docMk/>
            <pc:sldMk cId="4057103064" sldId="746"/>
            <ac:spMk id="3" creationId="{31BDF6B8-0BCB-85B4-5F23-0BF12FE3FF5A}"/>
          </ac:spMkLst>
        </pc:spChg>
        <pc:spChg chg="mod">
          <ac:chgData name="Rosie Coote-Cowling" userId="c5f4afe0-c3a5-4aec-94c8-4cf915783f5c" providerId="ADAL" clId="{1931ED07-E524-4094-8B97-9EA65D9DE7E5}" dt="2025-05-15T14:45:04.201" v="439" actId="20577"/>
          <ac:spMkLst>
            <pc:docMk/>
            <pc:sldMk cId="4057103064" sldId="746"/>
            <ac:spMk id="5" creationId="{4B92981F-B1E5-4CDF-4859-15564D27766D}"/>
          </ac:spMkLst>
        </pc:spChg>
      </pc:sldChg>
      <pc:sldChg chg="modSp mod">
        <pc:chgData name="Rosie Coote-Cowling" userId="c5f4afe0-c3a5-4aec-94c8-4cf915783f5c" providerId="ADAL" clId="{1931ED07-E524-4094-8B97-9EA65D9DE7E5}" dt="2025-05-15T14:44:53.469" v="435" actId="255"/>
        <pc:sldMkLst>
          <pc:docMk/>
          <pc:sldMk cId="3297141206" sldId="1394"/>
        </pc:sldMkLst>
        <pc:spChg chg="mod">
          <ac:chgData name="Rosie Coote-Cowling" userId="c5f4afe0-c3a5-4aec-94c8-4cf915783f5c" providerId="ADAL" clId="{1931ED07-E524-4094-8B97-9EA65D9DE7E5}" dt="2025-05-15T14:44:53.469" v="435" actId="255"/>
          <ac:spMkLst>
            <pc:docMk/>
            <pc:sldMk cId="3297141206" sldId="1394"/>
            <ac:spMk id="3" creationId="{3378E1B7-1AD7-C7C0-EC06-4BDC5D53F426}"/>
          </ac:spMkLst>
        </pc:spChg>
      </pc:sldChg>
      <pc:sldChg chg="modSp mod">
        <pc:chgData name="Rosie Coote-Cowling" userId="c5f4afe0-c3a5-4aec-94c8-4cf915783f5c" providerId="ADAL" clId="{1931ED07-E524-4094-8B97-9EA65D9DE7E5}" dt="2025-05-15T14:34:15.067" v="8" actId="2711"/>
        <pc:sldMkLst>
          <pc:docMk/>
          <pc:sldMk cId="551840984" sldId="1398"/>
        </pc:sldMkLst>
        <pc:spChg chg="mod">
          <ac:chgData name="Rosie Coote-Cowling" userId="c5f4afe0-c3a5-4aec-94c8-4cf915783f5c" providerId="ADAL" clId="{1931ED07-E524-4094-8B97-9EA65D9DE7E5}" dt="2025-05-15T14:33:54.186" v="7" actId="26606"/>
          <ac:spMkLst>
            <pc:docMk/>
            <pc:sldMk cId="551840984" sldId="1398"/>
            <ac:spMk id="2" creationId="{51C1E7D8-54A1-61B6-45B3-C4F4153B69B3}"/>
          </ac:spMkLst>
        </pc:spChg>
        <pc:spChg chg="mod">
          <ac:chgData name="Rosie Coote-Cowling" userId="c5f4afe0-c3a5-4aec-94c8-4cf915783f5c" providerId="ADAL" clId="{1931ED07-E524-4094-8B97-9EA65D9DE7E5}" dt="2025-05-15T14:34:15.067" v="8" actId="2711"/>
          <ac:spMkLst>
            <pc:docMk/>
            <pc:sldMk cId="551840984" sldId="1398"/>
            <ac:spMk id="3" creationId="{6E965912-9139-F5E0-9261-B3D5662C0D93}"/>
          </ac:spMkLst>
        </pc:spChg>
        <pc:picChg chg="mod">
          <ac:chgData name="Rosie Coote-Cowling" userId="c5f4afe0-c3a5-4aec-94c8-4cf915783f5c" providerId="ADAL" clId="{1931ED07-E524-4094-8B97-9EA65D9DE7E5}" dt="2025-05-15T14:33:54.186" v="7" actId="26606"/>
          <ac:picMkLst>
            <pc:docMk/>
            <pc:sldMk cId="551840984" sldId="1398"/>
            <ac:picMk id="4" creationId="{A4F2BC73-226F-BB84-E73B-32A5BBFDEFDE}"/>
          </ac:picMkLst>
        </pc:picChg>
      </pc:sldChg>
      <pc:sldChg chg="modSp mod">
        <pc:chgData name="Rosie Coote-Cowling" userId="c5f4afe0-c3a5-4aec-94c8-4cf915783f5c" providerId="ADAL" clId="{1931ED07-E524-4094-8B97-9EA65D9DE7E5}" dt="2025-05-15T14:43:18.392" v="391" actId="1076"/>
        <pc:sldMkLst>
          <pc:docMk/>
          <pc:sldMk cId="818516937" sldId="1399"/>
        </pc:sldMkLst>
        <pc:spChg chg="mod">
          <ac:chgData name="Rosie Coote-Cowling" userId="c5f4afe0-c3a5-4aec-94c8-4cf915783f5c" providerId="ADAL" clId="{1931ED07-E524-4094-8B97-9EA65D9DE7E5}" dt="2025-05-15T14:43:18.392" v="391" actId="1076"/>
          <ac:spMkLst>
            <pc:docMk/>
            <pc:sldMk cId="818516937" sldId="1399"/>
            <ac:spMk id="3" creationId="{8BBA6B9C-6505-734F-0D56-95EAEBE4A349}"/>
          </ac:spMkLst>
        </pc:spChg>
      </pc:sldChg>
      <pc:sldChg chg="modSp mod">
        <pc:chgData name="Rosie Coote-Cowling" userId="c5f4afe0-c3a5-4aec-94c8-4cf915783f5c" providerId="ADAL" clId="{1931ED07-E524-4094-8B97-9EA65D9DE7E5}" dt="2025-05-15T14:43:47.410" v="419" actId="20577"/>
        <pc:sldMkLst>
          <pc:docMk/>
          <pc:sldMk cId="523011210" sldId="1404"/>
        </pc:sldMkLst>
        <pc:spChg chg="mod">
          <ac:chgData name="Rosie Coote-Cowling" userId="c5f4afe0-c3a5-4aec-94c8-4cf915783f5c" providerId="ADAL" clId="{1931ED07-E524-4094-8B97-9EA65D9DE7E5}" dt="2025-05-15T14:43:47.410" v="419" actId="20577"/>
          <ac:spMkLst>
            <pc:docMk/>
            <pc:sldMk cId="523011210" sldId="1404"/>
            <ac:spMk id="5" creationId="{E0F334FE-0506-060A-EF5B-E8FA1F7D6AE3}"/>
          </ac:spMkLst>
        </pc:spChg>
      </pc:sldChg>
      <pc:sldChg chg="modSp mod">
        <pc:chgData name="Rosie Coote-Cowling" userId="c5f4afe0-c3a5-4aec-94c8-4cf915783f5c" providerId="ADAL" clId="{1931ED07-E524-4094-8B97-9EA65D9DE7E5}" dt="2025-05-15T14:43:55.192" v="421" actId="20577"/>
        <pc:sldMkLst>
          <pc:docMk/>
          <pc:sldMk cId="2994452323" sldId="1405"/>
        </pc:sldMkLst>
        <pc:spChg chg="mod">
          <ac:chgData name="Rosie Coote-Cowling" userId="c5f4afe0-c3a5-4aec-94c8-4cf915783f5c" providerId="ADAL" clId="{1931ED07-E524-4094-8B97-9EA65D9DE7E5}" dt="2025-05-15T14:43:55.192" v="421" actId="20577"/>
          <ac:spMkLst>
            <pc:docMk/>
            <pc:sldMk cId="2994452323" sldId="1405"/>
            <ac:spMk id="5" creationId="{01C45DEF-F5C6-2FA0-5969-D8CD8523D5D3}"/>
          </ac:spMkLst>
        </pc:spChg>
      </pc:sldChg>
      <pc:sldChg chg="modSp mod">
        <pc:chgData name="Rosie Coote-Cowling" userId="c5f4afe0-c3a5-4aec-94c8-4cf915783f5c" providerId="ADAL" clId="{1931ED07-E524-4094-8B97-9EA65D9DE7E5}" dt="2025-05-15T14:44:05.385" v="424" actId="20577"/>
        <pc:sldMkLst>
          <pc:docMk/>
          <pc:sldMk cId="3574535878" sldId="1406"/>
        </pc:sldMkLst>
        <pc:spChg chg="mod">
          <ac:chgData name="Rosie Coote-Cowling" userId="c5f4afe0-c3a5-4aec-94c8-4cf915783f5c" providerId="ADAL" clId="{1931ED07-E524-4094-8B97-9EA65D9DE7E5}" dt="2025-05-15T14:44:05.385" v="424" actId="20577"/>
          <ac:spMkLst>
            <pc:docMk/>
            <pc:sldMk cId="3574535878" sldId="1406"/>
            <ac:spMk id="5" creationId="{93B28F18-BAEA-3160-60F4-8853ECA44390}"/>
          </ac:spMkLst>
        </pc:spChg>
      </pc:sldChg>
      <pc:sldChg chg="modSp mod">
        <pc:chgData name="Rosie Coote-Cowling" userId="c5f4afe0-c3a5-4aec-94c8-4cf915783f5c" providerId="ADAL" clId="{1931ED07-E524-4094-8B97-9EA65D9DE7E5}" dt="2025-05-15T14:44:22.205" v="431" actId="20577"/>
        <pc:sldMkLst>
          <pc:docMk/>
          <pc:sldMk cId="1714947028" sldId="1407"/>
        </pc:sldMkLst>
        <pc:spChg chg="mod">
          <ac:chgData name="Rosie Coote-Cowling" userId="c5f4afe0-c3a5-4aec-94c8-4cf915783f5c" providerId="ADAL" clId="{1931ED07-E524-4094-8B97-9EA65D9DE7E5}" dt="2025-05-15T14:44:22.205" v="431" actId="20577"/>
          <ac:spMkLst>
            <pc:docMk/>
            <pc:sldMk cId="1714947028" sldId="1407"/>
            <ac:spMk id="5" creationId="{EC57BA78-D420-0D17-C050-71B2A4AF1D29}"/>
          </ac:spMkLst>
        </pc:spChg>
      </pc:sldChg>
      <pc:sldChg chg="modSp mod">
        <pc:chgData name="Rosie Coote-Cowling" userId="c5f4afe0-c3a5-4aec-94c8-4cf915783f5c" providerId="ADAL" clId="{1931ED07-E524-4094-8B97-9EA65D9DE7E5}" dt="2025-05-15T14:44:37.660" v="433" actId="1076"/>
        <pc:sldMkLst>
          <pc:docMk/>
          <pc:sldMk cId="3547102012" sldId="1408"/>
        </pc:sldMkLst>
        <pc:spChg chg="mod">
          <ac:chgData name="Rosie Coote-Cowling" userId="c5f4afe0-c3a5-4aec-94c8-4cf915783f5c" providerId="ADAL" clId="{1931ED07-E524-4094-8B97-9EA65D9DE7E5}" dt="2025-05-15T14:44:37.660" v="433" actId="1076"/>
          <ac:spMkLst>
            <pc:docMk/>
            <pc:sldMk cId="3547102012" sldId="1408"/>
            <ac:spMk id="5" creationId="{B45F4CCD-4306-8ACB-5557-FF4E4F13ADB0}"/>
          </ac:spMkLst>
        </pc:spChg>
      </pc:sldChg>
      <pc:sldChg chg="modSp mod">
        <pc:chgData name="Rosie Coote-Cowling" userId="c5f4afe0-c3a5-4aec-94c8-4cf915783f5c" providerId="ADAL" clId="{1931ED07-E524-4094-8B97-9EA65D9DE7E5}" dt="2025-05-15T14:34:50.314" v="42" actId="20577"/>
        <pc:sldMkLst>
          <pc:docMk/>
          <pc:sldMk cId="2771424225" sldId="1409"/>
        </pc:sldMkLst>
        <pc:spChg chg="mod">
          <ac:chgData name="Rosie Coote-Cowling" userId="c5f4afe0-c3a5-4aec-94c8-4cf915783f5c" providerId="ADAL" clId="{1931ED07-E524-4094-8B97-9EA65D9DE7E5}" dt="2025-05-15T14:34:50.314" v="42" actId="20577"/>
          <ac:spMkLst>
            <pc:docMk/>
            <pc:sldMk cId="2771424225" sldId="1409"/>
            <ac:spMk id="5" creationId="{E80739C8-F9E1-9048-5811-5577A16FCD1B}"/>
          </ac:spMkLst>
        </pc:spChg>
      </pc:sldChg>
      <pc:sldChg chg="modSp mod">
        <pc:chgData name="Rosie Coote-Cowling" userId="c5f4afe0-c3a5-4aec-94c8-4cf915783f5c" providerId="ADAL" clId="{1931ED07-E524-4094-8B97-9EA65D9DE7E5}" dt="2025-05-15T14:35:16.464" v="71" actId="20577"/>
        <pc:sldMkLst>
          <pc:docMk/>
          <pc:sldMk cId="2737484200" sldId="1411"/>
        </pc:sldMkLst>
        <pc:spChg chg="mod">
          <ac:chgData name="Rosie Coote-Cowling" userId="c5f4afe0-c3a5-4aec-94c8-4cf915783f5c" providerId="ADAL" clId="{1931ED07-E524-4094-8B97-9EA65D9DE7E5}" dt="2025-05-15T14:35:16.464" v="71" actId="20577"/>
          <ac:spMkLst>
            <pc:docMk/>
            <pc:sldMk cId="2737484200" sldId="1411"/>
            <ac:spMk id="5" creationId="{1A079E90-637E-0504-A536-8B92A3DF079E}"/>
          </ac:spMkLst>
        </pc:spChg>
      </pc:sldChg>
      <pc:sldChg chg="modSp mod">
        <pc:chgData name="Rosie Coote-Cowling" userId="c5f4afe0-c3a5-4aec-94c8-4cf915783f5c" providerId="ADAL" clId="{1931ED07-E524-4094-8B97-9EA65D9DE7E5}" dt="2025-05-15T14:35:26.813" v="72" actId="12"/>
        <pc:sldMkLst>
          <pc:docMk/>
          <pc:sldMk cId="4097895240" sldId="1412"/>
        </pc:sldMkLst>
        <pc:spChg chg="mod">
          <ac:chgData name="Rosie Coote-Cowling" userId="c5f4afe0-c3a5-4aec-94c8-4cf915783f5c" providerId="ADAL" clId="{1931ED07-E524-4094-8B97-9EA65D9DE7E5}" dt="2025-05-15T14:35:26.813" v="72" actId="12"/>
          <ac:spMkLst>
            <pc:docMk/>
            <pc:sldMk cId="4097895240" sldId="1412"/>
            <ac:spMk id="4" creationId="{5A47C953-503F-B62D-FF6B-22525825CA7D}"/>
          </ac:spMkLst>
        </pc:spChg>
      </pc:sldChg>
      <pc:sldChg chg="modSp mod">
        <pc:chgData name="Rosie Coote-Cowling" userId="c5f4afe0-c3a5-4aec-94c8-4cf915783f5c" providerId="ADAL" clId="{1931ED07-E524-4094-8B97-9EA65D9DE7E5}" dt="2025-05-15T14:36:40.117" v="144" actId="20577"/>
        <pc:sldMkLst>
          <pc:docMk/>
          <pc:sldMk cId="3201137195" sldId="1413"/>
        </pc:sldMkLst>
        <pc:spChg chg="mod">
          <ac:chgData name="Rosie Coote-Cowling" userId="c5f4afe0-c3a5-4aec-94c8-4cf915783f5c" providerId="ADAL" clId="{1931ED07-E524-4094-8B97-9EA65D9DE7E5}" dt="2025-05-15T14:36:40.117" v="144" actId="20577"/>
          <ac:spMkLst>
            <pc:docMk/>
            <pc:sldMk cId="3201137195" sldId="1413"/>
            <ac:spMk id="5" creationId="{C9275D65-B5A0-B41A-09D4-62DF1B9C1C30}"/>
          </ac:spMkLst>
        </pc:spChg>
      </pc:sldChg>
      <pc:sldChg chg="modSp mod">
        <pc:chgData name="Rosie Coote-Cowling" userId="c5f4afe0-c3a5-4aec-94c8-4cf915783f5c" providerId="ADAL" clId="{1931ED07-E524-4094-8B97-9EA65D9DE7E5}" dt="2025-05-15T14:36:54.294" v="149" actId="20577"/>
        <pc:sldMkLst>
          <pc:docMk/>
          <pc:sldMk cId="2159222338" sldId="1414"/>
        </pc:sldMkLst>
        <pc:spChg chg="mod">
          <ac:chgData name="Rosie Coote-Cowling" userId="c5f4afe0-c3a5-4aec-94c8-4cf915783f5c" providerId="ADAL" clId="{1931ED07-E524-4094-8B97-9EA65D9DE7E5}" dt="2025-05-15T14:36:54.294" v="149" actId="20577"/>
          <ac:spMkLst>
            <pc:docMk/>
            <pc:sldMk cId="2159222338" sldId="1414"/>
            <ac:spMk id="4" creationId="{C42E8975-6135-F25B-F669-303651C7A708}"/>
          </ac:spMkLst>
        </pc:spChg>
      </pc:sldChg>
      <pc:sldChg chg="modSp mod">
        <pc:chgData name="Rosie Coote-Cowling" userId="c5f4afe0-c3a5-4aec-94c8-4cf915783f5c" providerId="ADAL" clId="{1931ED07-E524-4094-8B97-9EA65D9DE7E5}" dt="2025-05-15T14:37:06.352" v="151" actId="2711"/>
        <pc:sldMkLst>
          <pc:docMk/>
          <pc:sldMk cId="3122278176" sldId="1486"/>
        </pc:sldMkLst>
        <pc:graphicFrameChg chg="mod modGraphic">
          <ac:chgData name="Rosie Coote-Cowling" userId="c5f4afe0-c3a5-4aec-94c8-4cf915783f5c" providerId="ADAL" clId="{1931ED07-E524-4094-8B97-9EA65D9DE7E5}" dt="2025-05-15T14:37:06.352" v="151" actId="2711"/>
          <ac:graphicFrameMkLst>
            <pc:docMk/>
            <pc:sldMk cId="3122278176" sldId="1486"/>
            <ac:graphicFrameMk id="4" creationId="{1A948117-7A64-0BFF-EF45-9587B7970F7C}"/>
          </ac:graphicFrameMkLst>
        </pc:graphicFrameChg>
      </pc:sldChg>
      <pc:sldChg chg="modSp mod">
        <pc:chgData name="Rosie Coote-Cowling" userId="c5f4afe0-c3a5-4aec-94c8-4cf915783f5c" providerId="ADAL" clId="{1931ED07-E524-4094-8B97-9EA65D9DE7E5}" dt="2025-05-15T14:37:29.999" v="154" actId="20577"/>
        <pc:sldMkLst>
          <pc:docMk/>
          <pc:sldMk cId="3874905409" sldId="1487"/>
        </pc:sldMkLst>
        <pc:spChg chg="mod">
          <ac:chgData name="Rosie Coote-Cowling" userId="c5f4afe0-c3a5-4aec-94c8-4cf915783f5c" providerId="ADAL" clId="{1931ED07-E524-4094-8B97-9EA65D9DE7E5}" dt="2025-05-15T14:37:29.999" v="154" actId="20577"/>
          <ac:spMkLst>
            <pc:docMk/>
            <pc:sldMk cId="3874905409" sldId="1487"/>
            <ac:spMk id="5" creationId="{BC9BF0C0-C323-E3C5-5EF1-96F1D357190C}"/>
          </ac:spMkLst>
        </pc:spChg>
      </pc:sldChg>
      <pc:sldChg chg="modSp mod">
        <pc:chgData name="Rosie Coote-Cowling" userId="c5f4afe0-c3a5-4aec-94c8-4cf915783f5c" providerId="ADAL" clId="{1931ED07-E524-4094-8B97-9EA65D9DE7E5}" dt="2025-05-15T14:37:44.124" v="165" actId="20577"/>
        <pc:sldMkLst>
          <pc:docMk/>
          <pc:sldMk cId="1641380186" sldId="1488"/>
        </pc:sldMkLst>
        <pc:spChg chg="mod">
          <ac:chgData name="Rosie Coote-Cowling" userId="c5f4afe0-c3a5-4aec-94c8-4cf915783f5c" providerId="ADAL" clId="{1931ED07-E524-4094-8B97-9EA65D9DE7E5}" dt="2025-05-15T14:37:44.124" v="165" actId="20577"/>
          <ac:spMkLst>
            <pc:docMk/>
            <pc:sldMk cId="1641380186" sldId="1488"/>
            <ac:spMk id="5" creationId="{A5F2BD35-92C1-E324-D21B-6A0302A50373}"/>
          </ac:spMkLst>
        </pc:spChg>
      </pc:sldChg>
      <pc:sldChg chg="modSp mod">
        <pc:chgData name="Rosie Coote-Cowling" userId="c5f4afe0-c3a5-4aec-94c8-4cf915783f5c" providerId="ADAL" clId="{1931ED07-E524-4094-8B97-9EA65D9DE7E5}" dt="2025-05-15T14:38:11.223" v="188" actId="20577"/>
        <pc:sldMkLst>
          <pc:docMk/>
          <pc:sldMk cId="2465590149" sldId="1489"/>
        </pc:sldMkLst>
        <pc:spChg chg="mod">
          <ac:chgData name="Rosie Coote-Cowling" userId="c5f4afe0-c3a5-4aec-94c8-4cf915783f5c" providerId="ADAL" clId="{1931ED07-E524-4094-8B97-9EA65D9DE7E5}" dt="2025-05-15T14:38:11.223" v="188" actId="20577"/>
          <ac:spMkLst>
            <pc:docMk/>
            <pc:sldMk cId="2465590149" sldId="1489"/>
            <ac:spMk id="5" creationId="{33DA38D6-6F3C-EE25-C8E5-116E8792CFC4}"/>
          </ac:spMkLst>
        </pc:spChg>
      </pc:sldChg>
      <pc:sldChg chg="modSp mod">
        <pc:chgData name="Rosie Coote-Cowling" userId="c5f4afe0-c3a5-4aec-94c8-4cf915783f5c" providerId="ADAL" clId="{1931ED07-E524-4094-8B97-9EA65D9DE7E5}" dt="2025-05-15T14:39:23.983" v="243" actId="20577"/>
        <pc:sldMkLst>
          <pc:docMk/>
          <pc:sldMk cId="4108581119" sldId="1490"/>
        </pc:sldMkLst>
        <pc:spChg chg="mod">
          <ac:chgData name="Rosie Coote-Cowling" userId="c5f4afe0-c3a5-4aec-94c8-4cf915783f5c" providerId="ADAL" clId="{1931ED07-E524-4094-8B97-9EA65D9DE7E5}" dt="2025-05-15T14:39:23.983" v="243" actId="20577"/>
          <ac:spMkLst>
            <pc:docMk/>
            <pc:sldMk cId="4108581119" sldId="1490"/>
            <ac:spMk id="5" creationId="{8B8C44EF-73D3-604A-92CF-074929431D09}"/>
          </ac:spMkLst>
        </pc:spChg>
      </pc:sldChg>
      <pc:sldChg chg="modSp mod">
        <pc:chgData name="Rosie Coote-Cowling" userId="c5f4afe0-c3a5-4aec-94c8-4cf915783f5c" providerId="ADAL" clId="{1931ED07-E524-4094-8B97-9EA65D9DE7E5}" dt="2025-05-15T14:38:47.882" v="218" actId="20577"/>
        <pc:sldMkLst>
          <pc:docMk/>
          <pc:sldMk cId="2892965328" sldId="1491"/>
        </pc:sldMkLst>
        <pc:spChg chg="mod">
          <ac:chgData name="Rosie Coote-Cowling" userId="c5f4afe0-c3a5-4aec-94c8-4cf915783f5c" providerId="ADAL" clId="{1931ED07-E524-4094-8B97-9EA65D9DE7E5}" dt="2025-05-15T14:38:47.882" v="218" actId="20577"/>
          <ac:spMkLst>
            <pc:docMk/>
            <pc:sldMk cId="2892965328" sldId="1491"/>
            <ac:spMk id="5" creationId="{76CFE558-A1B5-E749-313F-7D4C2FEEEA10}"/>
          </ac:spMkLst>
        </pc:spChg>
      </pc:sldChg>
      <pc:sldChg chg="modSp mod">
        <pc:chgData name="Rosie Coote-Cowling" userId="c5f4afe0-c3a5-4aec-94c8-4cf915783f5c" providerId="ADAL" clId="{1931ED07-E524-4094-8B97-9EA65D9DE7E5}" dt="2025-05-15T14:39:31.524" v="244" actId="255"/>
        <pc:sldMkLst>
          <pc:docMk/>
          <pc:sldMk cId="806059323" sldId="1492"/>
        </pc:sldMkLst>
        <pc:spChg chg="mod">
          <ac:chgData name="Rosie Coote-Cowling" userId="c5f4afe0-c3a5-4aec-94c8-4cf915783f5c" providerId="ADAL" clId="{1931ED07-E524-4094-8B97-9EA65D9DE7E5}" dt="2025-05-15T14:39:31.524" v="244" actId="255"/>
          <ac:spMkLst>
            <pc:docMk/>
            <pc:sldMk cId="806059323" sldId="1492"/>
            <ac:spMk id="3" creationId="{91996CC4-63EE-0A1D-8FF2-EBF8DCDBF398}"/>
          </ac:spMkLst>
        </pc:spChg>
      </pc:sldChg>
      <pc:sldChg chg="modSp mod">
        <pc:chgData name="Rosie Coote-Cowling" userId="c5f4afe0-c3a5-4aec-94c8-4cf915783f5c" providerId="ADAL" clId="{1931ED07-E524-4094-8B97-9EA65D9DE7E5}" dt="2025-05-15T14:43:14.534" v="390" actId="255"/>
        <pc:sldMkLst>
          <pc:docMk/>
          <pc:sldMk cId="1436475012" sldId="1493"/>
        </pc:sldMkLst>
        <pc:spChg chg="mod">
          <ac:chgData name="Rosie Coote-Cowling" userId="c5f4afe0-c3a5-4aec-94c8-4cf915783f5c" providerId="ADAL" clId="{1931ED07-E524-4094-8B97-9EA65D9DE7E5}" dt="2025-05-15T14:43:14.534" v="390" actId="255"/>
          <ac:spMkLst>
            <pc:docMk/>
            <pc:sldMk cId="1436475012" sldId="1493"/>
            <ac:spMk id="3" creationId="{97781145-9284-B256-088F-DDAE74A828CC}"/>
          </ac:spMkLst>
        </pc:spChg>
      </pc:sldChg>
      <pc:sldChg chg="modSp mod">
        <pc:chgData name="Rosie Coote-Cowling" userId="c5f4afe0-c3a5-4aec-94c8-4cf915783f5c" providerId="ADAL" clId="{1931ED07-E524-4094-8B97-9EA65D9DE7E5}" dt="2025-05-15T14:36:30.750" v="142" actId="20577"/>
        <pc:sldMkLst>
          <pc:docMk/>
          <pc:sldMk cId="3826559990" sldId="1494"/>
        </pc:sldMkLst>
        <pc:spChg chg="mod">
          <ac:chgData name="Rosie Coote-Cowling" userId="c5f4afe0-c3a5-4aec-94c8-4cf915783f5c" providerId="ADAL" clId="{1931ED07-E524-4094-8B97-9EA65D9DE7E5}" dt="2025-05-15T14:36:30.750" v="142" actId="20577"/>
          <ac:spMkLst>
            <pc:docMk/>
            <pc:sldMk cId="3826559990" sldId="1494"/>
            <ac:spMk id="4" creationId="{A585384C-1D4D-EDB5-EE1A-D61ED54C1C42}"/>
          </ac:spMkLst>
        </pc:spChg>
        <pc:picChg chg="mod modCrop">
          <ac:chgData name="Rosie Coote-Cowling" userId="c5f4afe0-c3a5-4aec-94c8-4cf915783f5c" providerId="ADAL" clId="{1931ED07-E524-4094-8B97-9EA65D9DE7E5}" dt="2025-05-15T14:36:09.345" v="80" actId="732"/>
          <ac:picMkLst>
            <pc:docMk/>
            <pc:sldMk cId="3826559990" sldId="1494"/>
            <ac:picMk id="3" creationId="{5B73E019-985E-5024-992F-D73398EF9003}"/>
          </ac:picMkLst>
        </pc:picChg>
      </pc:sldChg>
      <pc:sldChg chg="modSp mod">
        <pc:chgData name="Rosie Coote-Cowling" userId="c5f4afe0-c3a5-4aec-94c8-4cf915783f5c" providerId="ADAL" clId="{1931ED07-E524-4094-8B97-9EA65D9DE7E5}" dt="2025-05-15T14:39:48.098" v="247" actId="12"/>
        <pc:sldMkLst>
          <pc:docMk/>
          <pc:sldMk cId="3667158735" sldId="1495"/>
        </pc:sldMkLst>
        <pc:spChg chg="mod">
          <ac:chgData name="Rosie Coote-Cowling" userId="c5f4afe0-c3a5-4aec-94c8-4cf915783f5c" providerId="ADAL" clId="{1931ED07-E524-4094-8B97-9EA65D9DE7E5}" dt="2025-05-15T14:39:48.098" v="247" actId="12"/>
          <ac:spMkLst>
            <pc:docMk/>
            <pc:sldMk cId="3667158735" sldId="1495"/>
            <ac:spMk id="5" creationId="{30A8241C-81E8-289A-5C2E-1D9DE875B284}"/>
          </ac:spMkLst>
        </pc:spChg>
      </pc:sldChg>
      <pc:sldChg chg="modSp mod">
        <pc:chgData name="Rosie Coote-Cowling" userId="c5f4afe0-c3a5-4aec-94c8-4cf915783f5c" providerId="ADAL" clId="{1931ED07-E524-4094-8B97-9EA65D9DE7E5}" dt="2025-05-15T14:40:14.877" v="264" actId="20577"/>
        <pc:sldMkLst>
          <pc:docMk/>
          <pc:sldMk cId="444493983" sldId="1496"/>
        </pc:sldMkLst>
        <pc:spChg chg="mod">
          <ac:chgData name="Rosie Coote-Cowling" userId="c5f4afe0-c3a5-4aec-94c8-4cf915783f5c" providerId="ADAL" clId="{1931ED07-E524-4094-8B97-9EA65D9DE7E5}" dt="2025-05-15T14:40:14.877" v="264" actId="20577"/>
          <ac:spMkLst>
            <pc:docMk/>
            <pc:sldMk cId="444493983" sldId="1496"/>
            <ac:spMk id="5" creationId="{34DD49B2-3BB4-ABD0-DF5C-6F38C606923A}"/>
          </ac:spMkLst>
        </pc:spChg>
      </pc:sldChg>
      <pc:sldChg chg="modSp mod">
        <pc:chgData name="Rosie Coote-Cowling" userId="c5f4afe0-c3a5-4aec-94c8-4cf915783f5c" providerId="ADAL" clId="{1931ED07-E524-4094-8B97-9EA65D9DE7E5}" dt="2025-05-15T14:40:31.087" v="281" actId="20577"/>
        <pc:sldMkLst>
          <pc:docMk/>
          <pc:sldMk cId="3424396548" sldId="1498"/>
        </pc:sldMkLst>
        <pc:spChg chg="mod">
          <ac:chgData name="Rosie Coote-Cowling" userId="c5f4afe0-c3a5-4aec-94c8-4cf915783f5c" providerId="ADAL" clId="{1931ED07-E524-4094-8B97-9EA65D9DE7E5}" dt="2025-05-15T14:40:31.087" v="281" actId="20577"/>
          <ac:spMkLst>
            <pc:docMk/>
            <pc:sldMk cId="3424396548" sldId="1498"/>
            <ac:spMk id="5" creationId="{DB61818A-BB24-8446-7922-95C47D1182EA}"/>
          </ac:spMkLst>
        </pc:spChg>
      </pc:sldChg>
      <pc:sldChg chg="modSp mod">
        <pc:chgData name="Rosie Coote-Cowling" userId="c5f4afe0-c3a5-4aec-94c8-4cf915783f5c" providerId="ADAL" clId="{1931ED07-E524-4094-8B97-9EA65D9DE7E5}" dt="2025-05-15T14:41:04.620" v="302" actId="20577"/>
        <pc:sldMkLst>
          <pc:docMk/>
          <pc:sldMk cId="118126577" sldId="1499"/>
        </pc:sldMkLst>
        <pc:spChg chg="mod">
          <ac:chgData name="Rosie Coote-Cowling" userId="c5f4afe0-c3a5-4aec-94c8-4cf915783f5c" providerId="ADAL" clId="{1931ED07-E524-4094-8B97-9EA65D9DE7E5}" dt="2025-05-15T14:41:04.620" v="302" actId="20577"/>
          <ac:spMkLst>
            <pc:docMk/>
            <pc:sldMk cId="118126577" sldId="1499"/>
            <ac:spMk id="7" creationId="{5A51A439-475D-7851-090C-B45E08CF7FE2}"/>
          </ac:spMkLst>
        </pc:spChg>
      </pc:sldChg>
      <pc:sldChg chg="modSp mod">
        <pc:chgData name="Rosie Coote-Cowling" userId="c5f4afe0-c3a5-4aec-94c8-4cf915783f5c" providerId="ADAL" clId="{1931ED07-E524-4094-8B97-9EA65D9DE7E5}" dt="2025-05-15T14:41:11.508" v="303" actId="14100"/>
        <pc:sldMkLst>
          <pc:docMk/>
          <pc:sldMk cId="232844250" sldId="1500"/>
        </pc:sldMkLst>
        <pc:graphicFrameChg chg="mod modGraphic">
          <ac:chgData name="Rosie Coote-Cowling" userId="c5f4afe0-c3a5-4aec-94c8-4cf915783f5c" providerId="ADAL" clId="{1931ED07-E524-4094-8B97-9EA65D9DE7E5}" dt="2025-05-15T14:41:11.508" v="303" actId="14100"/>
          <ac:graphicFrameMkLst>
            <pc:docMk/>
            <pc:sldMk cId="232844250" sldId="1500"/>
            <ac:graphicFrameMk id="4" creationId="{24044F89-0104-9938-461B-925FC4C8CBF5}"/>
          </ac:graphicFrameMkLst>
        </pc:graphicFrameChg>
      </pc:sldChg>
      <pc:sldChg chg="modSp mod">
        <pc:chgData name="Rosie Coote-Cowling" userId="c5f4afe0-c3a5-4aec-94c8-4cf915783f5c" providerId="ADAL" clId="{1931ED07-E524-4094-8B97-9EA65D9DE7E5}" dt="2025-05-15T14:41:16.555" v="304" actId="1076"/>
        <pc:sldMkLst>
          <pc:docMk/>
          <pc:sldMk cId="4143106510" sldId="1501"/>
        </pc:sldMkLst>
        <pc:spChg chg="mod">
          <ac:chgData name="Rosie Coote-Cowling" userId="c5f4afe0-c3a5-4aec-94c8-4cf915783f5c" providerId="ADAL" clId="{1931ED07-E524-4094-8B97-9EA65D9DE7E5}" dt="2025-05-15T14:41:16.555" v="304" actId="1076"/>
          <ac:spMkLst>
            <pc:docMk/>
            <pc:sldMk cId="4143106510" sldId="1501"/>
            <ac:spMk id="5" creationId="{1734A375-E1CE-9E4F-6ED5-E274E18560EF}"/>
          </ac:spMkLst>
        </pc:spChg>
      </pc:sldChg>
      <pc:sldChg chg="modSp mod">
        <pc:chgData name="Rosie Coote-Cowling" userId="c5f4afe0-c3a5-4aec-94c8-4cf915783f5c" providerId="ADAL" clId="{1931ED07-E524-4094-8B97-9EA65D9DE7E5}" dt="2025-05-15T14:42:09.401" v="354" actId="20577"/>
        <pc:sldMkLst>
          <pc:docMk/>
          <pc:sldMk cId="2427938702" sldId="1502"/>
        </pc:sldMkLst>
        <pc:spChg chg="mod">
          <ac:chgData name="Rosie Coote-Cowling" userId="c5f4afe0-c3a5-4aec-94c8-4cf915783f5c" providerId="ADAL" clId="{1931ED07-E524-4094-8B97-9EA65D9DE7E5}" dt="2025-05-15T14:42:09.401" v="354" actId="20577"/>
          <ac:spMkLst>
            <pc:docMk/>
            <pc:sldMk cId="2427938702" sldId="1502"/>
            <ac:spMk id="5" creationId="{BA7D6901-F5F5-2CBA-7846-9B06C9387766}"/>
          </ac:spMkLst>
        </pc:spChg>
      </pc:sldChg>
      <pc:sldChg chg="delSp modSp mod">
        <pc:chgData name="Rosie Coote-Cowling" userId="c5f4afe0-c3a5-4aec-94c8-4cf915783f5c" providerId="ADAL" clId="{1931ED07-E524-4094-8B97-9EA65D9DE7E5}" dt="2025-05-15T14:42:40.086" v="374" actId="1076"/>
        <pc:sldMkLst>
          <pc:docMk/>
          <pc:sldMk cId="1551757815" sldId="1503"/>
        </pc:sldMkLst>
        <pc:spChg chg="mod">
          <ac:chgData name="Rosie Coote-Cowling" userId="c5f4afe0-c3a5-4aec-94c8-4cf915783f5c" providerId="ADAL" clId="{1931ED07-E524-4094-8B97-9EA65D9DE7E5}" dt="2025-05-15T14:42:40.086" v="374" actId="1076"/>
          <ac:spMkLst>
            <pc:docMk/>
            <pc:sldMk cId="1551757815" sldId="1503"/>
            <ac:spMk id="5" creationId="{3E081BED-2AAA-A340-FFE0-58CD2D76832F}"/>
          </ac:spMkLst>
        </pc:spChg>
        <pc:picChg chg="del">
          <ac:chgData name="Rosie Coote-Cowling" userId="c5f4afe0-c3a5-4aec-94c8-4cf915783f5c" providerId="ADAL" clId="{1931ED07-E524-4094-8B97-9EA65D9DE7E5}" dt="2025-05-15T14:42:15.404" v="355" actId="478"/>
          <ac:picMkLst>
            <pc:docMk/>
            <pc:sldMk cId="1551757815" sldId="1503"/>
            <ac:picMk id="6" creationId="{0DF0FBCD-0D62-44EA-82C3-7B488E516EF1}"/>
          </ac:picMkLst>
        </pc:picChg>
      </pc:sldChg>
      <pc:sldChg chg="modSp mod">
        <pc:chgData name="Rosie Coote-Cowling" userId="c5f4afe0-c3a5-4aec-94c8-4cf915783f5c" providerId="ADAL" clId="{1931ED07-E524-4094-8B97-9EA65D9DE7E5}" dt="2025-05-15T14:43:04.527" v="389" actId="20577"/>
        <pc:sldMkLst>
          <pc:docMk/>
          <pc:sldMk cId="3601258212" sldId="1504"/>
        </pc:sldMkLst>
        <pc:spChg chg="mod">
          <ac:chgData name="Rosie Coote-Cowling" userId="c5f4afe0-c3a5-4aec-94c8-4cf915783f5c" providerId="ADAL" clId="{1931ED07-E524-4094-8B97-9EA65D9DE7E5}" dt="2025-05-15T14:43:04.527" v="389" actId="20577"/>
          <ac:spMkLst>
            <pc:docMk/>
            <pc:sldMk cId="3601258212" sldId="1504"/>
            <ac:spMk id="5" creationId="{3AB46609-FBE9-5338-787B-B5EB919024DE}"/>
          </ac:spMkLst>
        </pc:spChg>
        <pc:picChg chg="mod">
          <ac:chgData name="Rosie Coote-Cowling" userId="c5f4afe0-c3a5-4aec-94c8-4cf915783f5c" providerId="ADAL" clId="{1931ED07-E524-4094-8B97-9EA65D9DE7E5}" dt="2025-05-15T14:42:45.717" v="375" actId="1076"/>
          <ac:picMkLst>
            <pc:docMk/>
            <pc:sldMk cId="3601258212" sldId="1504"/>
            <ac:picMk id="7" creationId="{BACA37EF-ECDE-8C98-AFCB-E511226A91C2}"/>
          </ac:picMkLst>
        </pc:picChg>
      </pc:sldChg>
      <pc:sldChg chg="modSp mod">
        <pc:chgData name="Rosie Coote-Cowling" userId="c5f4afe0-c3a5-4aec-94c8-4cf915783f5c" providerId="ADAL" clId="{1931ED07-E524-4094-8B97-9EA65D9DE7E5}" dt="2025-05-15T14:44:30.111" v="432" actId="1076"/>
        <pc:sldMkLst>
          <pc:docMk/>
          <pc:sldMk cId="2387852834" sldId="1505"/>
        </pc:sldMkLst>
        <pc:spChg chg="mod">
          <ac:chgData name="Rosie Coote-Cowling" userId="c5f4afe0-c3a5-4aec-94c8-4cf915783f5c" providerId="ADAL" clId="{1931ED07-E524-4094-8B97-9EA65D9DE7E5}" dt="2025-05-15T14:44:30.111" v="432" actId="1076"/>
          <ac:spMkLst>
            <pc:docMk/>
            <pc:sldMk cId="2387852834" sldId="1505"/>
            <ac:spMk id="5" creationId="{03993FEB-8DB9-F774-0846-A0F0155C4E54}"/>
          </ac:spMkLst>
        </pc:spChg>
      </pc:sldChg>
      <pc:sldChg chg="modSp mod">
        <pc:chgData name="Rosie Coote-Cowling" userId="c5f4afe0-c3a5-4aec-94c8-4cf915783f5c" providerId="ADAL" clId="{1931ED07-E524-4094-8B97-9EA65D9DE7E5}" dt="2025-05-15T14:44:47.305" v="434" actId="1076"/>
        <pc:sldMkLst>
          <pc:docMk/>
          <pc:sldMk cId="4260520300" sldId="1506"/>
        </pc:sldMkLst>
        <pc:spChg chg="mod">
          <ac:chgData name="Rosie Coote-Cowling" userId="c5f4afe0-c3a5-4aec-94c8-4cf915783f5c" providerId="ADAL" clId="{1931ED07-E524-4094-8B97-9EA65D9DE7E5}" dt="2025-05-15T14:44:47.305" v="434" actId="1076"/>
          <ac:spMkLst>
            <pc:docMk/>
            <pc:sldMk cId="4260520300" sldId="1506"/>
            <ac:spMk id="5" creationId="{89483F89-9659-23BE-21EA-F8215E631FD3}"/>
          </ac:spMkLst>
        </pc:spChg>
      </pc:sldChg>
      <pc:sldChg chg="modSp mod">
        <pc:chgData name="Rosie Coote-Cowling" userId="c5f4afe0-c3a5-4aec-94c8-4cf915783f5c" providerId="ADAL" clId="{1931ED07-E524-4094-8B97-9EA65D9DE7E5}" dt="2025-05-15T14:46:16.752" v="444" actId="14826"/>
        <pc:sldMkLst>
          <pc:docMk/>
          <pc:sldMk cId="3072241459" sldId="1507"/>
        </pc:sldMkLst>
        <pc:spChg chg="mod">
          <ac:chgData name="Rosie Coote-Cowling" userId="c5f4afe0-c3a5-4aec-94c8-4cf915783f5c" providerId="ADAL" clId="{1931ED07-E524-4094-8B97-9EA65D9DE7E5}" dt="2025-05-15T14:45:24.223" v="443" actId="403"/>
          <ac:spMkLst>
            <pc:docMk/>
            <pc:sldMk cId="3072241459" sldId="1507"/>
            <ac:spMk id="3" creationId="{EF7F6F80-7CA3-F861-D0F3-7AFE00FD06FC}"/>
          </ac:spMkLst>
        </pc:spChg>
        <pc:picChg chg="mod">
          <ac:chgData name="Rosie Coote-Cowling" userId="c5f4afe0-c3a5-4aec-94c8-4cf915783f5c" providerId="ADAL" clId="{1931ED07-E524-4094-8B97-9EA65D9DE7E5}" dt="2025-05-15T14:46:16.752" v="444" actId="14826"/>
          <ac:picMkLst>
            <pc:docMk/>
            <pc:sldMk cId="3072241459" sldId="1507"/>
            <ac:picMk id="4" creationId="{75F94FA5-C666-8256-7773-5B2D2BD05269}"/>
          </ac:picMkLst>
        </pc:picChg>
      </pc:sldChg>
    </pc:docChg>
  </pc:docChgLst>
  <pc:docChgLst>
    <pc:chgData name="Debbie Lawrence" userId="ebac6913-394f-47e0-b979-f2b24d814d31" providerId="ADAL" clId="{0627225F-AC94-4E0F-B9C0-4DDEC2C6846F}"/>
    <pc:docChg chg="undo custSel addSld delSld modSld sldOrd">
      <pc:chgData name="Debbie Lawrence" userId="ebac6913-394f-47e0-b979-f2b24d814d31" providerId="ADAL" clId="{0627225F-AC94-4E0F-B9C0-4DDEC2C6846F}" dt="2025-04-28T09:23:34.071" v="3960"/>
      <pc:docMkLst>
        <pc:docMk/>
      </pc:docMkLst>
      <pc:sldChg chg="modSp mod">
        <pc:chgData name="Debbie Lawrence" userId="ebac6913-394f-47e0-b979-f2b24d814d31" providerId="ADAL" clId="{0627225F-AC94-4E0F-B9C0-4DDEC2C6846F}" dt="2025-04-15T14:19:41.415" v="49" actId="20577"/>
        <pc:sldMkLst>
          <pc:docMk/>
          <pc:sldMk cId="0" sldId="262"/>
        </pc:sldMkLst>
        <pc:spChg chg="mod">
          <ac:chgData name="Debbie Lawrence" userId="ebac6913-394f-47e0-b979-f2b24d814d31" providerId="ADAL" clId="{0627225F-AC94-4E0F-B9C0-4DDEC2C6846F}" dt="2025-04-15T14:19:41.415" v="49" actId="20577"/>
          <ac:spMkLst>
            <pc:docMk/>
            <pc:sldMk cId="0" sldId="262"/>
            <ac:spMk id="5" creationId="{C72635D7-A9D7-83C6-15AE-B415F9216A50}"/>
          </ac:spMkLst>
        </pc:spChg>
      </pc:sldChg>
      <pc:sldChg chg="addSp delSp modSp mod">
        <pc:chgData name="Debbie Lawrence" userId="ebac6913-394f-47e0-b979-f2b24d814d31" providerId="ADAL" clId="{0627225F-AC94-4E0F-B9C0-4DDEC2C6846F}" dt="2025-04-28T09:23:34.071" v="3960"/>
        <pc:sldMkLst>
          <pc:docMk/>
          <pc:sldMk cId="0" sldId="343"/>
        </pc:sldMkLst>
        <pc:spChg chg="mod">
          <ac:chgData name="Debbie Lawrence" userId="ebac6913-394f-47e0-b979-f2b24d814d31" providerId="ADAL" clId="{0627225F-AC94-4E0F-B9C0-4DDEC2C6846F}" dt="2025-04-22T13:56:20.272" v="3691" actId="20577"/>
          <ac:spMkLst>
            <pc:docMk/>
            <pc:sldMk cId="0" sldId="343"/>
            <ac:spMk id="2" creationId="{05B8D03E-5C69-291C-C497-FBC2ACB0321B}"/>
          </ac:spMkLst>
        </pc:spChg>
        <pc:spChg chg="mod">
          <ac:chgData name="Debbie Lawrence" userId="ebac6913-394f-47e0-b979-f2b24d814d31" providerId="ADAL" clId="{0627225F-AC94-4E0F-B9C0-4DDEC2C6846F}" dt="2025-04-16T06:49:44.831" v="1868" actId="20577"/>
          <ac:spMkLst>
            <pc:docMk/>
            <pc:sldMk cId="0" sldId="343"/>
            <ac:spMk id="3" creationId="{CAB4FFF1-1A7C-D6BC-2C22-85A3B2C40A5A}"/>
          </ac:spMkLst>
        </pc:spChg>
        <pc:picChg chg="add mod">
          <ac:chgData name="Debbie Lawrence" userId="ebac6913-394f-47e0-b979-f2b24d814d31" providerId="ADAL" clId="{0627225F-AC94-4E0F-B9C0-4DDEC2C6846F}" dt="2025-04-28T09:23:34.071" v="3960"/>
          <ac:picMkLst>
            <pc:docMk/>
            <pc:sldMk cId="0" sldId="343"/>
            <ac:picMk id="8" creationId="{57552E00-B609-234A-8BFF-1BC85396619A}"/>
          </ac:picMkLst>
        </pc:picChg>
      </pc:sldChg>
      <pc:sldChg chg="modSp mod">
        <pc:chgData name="Debbie Lawrence" userId="ebac6913-394f-47e0-b979-f2b24d814d31" providerId="ADAL" clId="{0627225F-AC94-4E0F-B9C0-4DDEC2C6846F}" dt="2025-04-22T07:11:21.811" v="3673" actId="113"/>
        <pc:sldMkLst>
          <pc:docMk/>
          <pc:sldMk cId="3503750174" sldId="364"/>
        </pc:sldMkLst>
        <pc:spChg chg="mod">
          <ac:chgData name="Debbie Lawrence" userId="ebac6913-394f-47e0-b979-f2b24d814d31" providerId="ADAL" clId="{0627225F-AC94-4E0F-B9C0-4DDEC2C6846F}" dt="2025-04-22T07:11:21.811" v="3673" actId="113"/>
          <ac:spMkLst>
            <pc:docMk/>
            <pc:sldMk cId="3503750174" sldId="364"/>
            <ac:spMk id="2" creationId="{B968F855-536D-4165-BE0E-899155BFBDAA}"/>
          </ac:spMkLst>
        </pc:spChg>
      </pc:sldChg>
      <pc:sldChg chg="add">
        <pc:chgData name="Debbie Lawrence" userId="ebac6913-394f-47e0-b979-f2b24d814d31" providerId="ADAL" clId="{0627225F-AC94-4E0F-B9C0-4DDEC2C6846F}" dt="2025-04-15T15:09:40.199" v="1158"/>
        <pc:sldMkLst>
          <pc:docMk/>
          <pc:sldMk cId="1330013310" sldId="620"/>
        </pc:sldMkLst>
      </pc:sldChg>
      <pc:sldChg chg="del">
        <pc:chgData name="Debbie Lawrence" userId="ebac6913-394f-47e0-b979-f2b24d814d31" providerId="ADAL" clId="{0627225F-AC94-4E0F-B9C0-4DDEC2C6846F}" dt="2025-04-15T14:22:50.091" v="327" actId="47"/>
        <pc:sldMkLst>
          <pc:docMk/>
          <pc:sldMk cId="2364559798" sldId="739"/>
        </pc:sldMkLst>
      </pc:sldChg>
      <pc:sldChg chg="modSp mod ord">
        <pc:chgData name="Debbie Lawrence" userId="ebac6913-394f-47e0-b979-f2b24d814d31" providerId="ADAL" clId="{0627225F-AC94-4E0F-B9C0-4DDEC2C6846F}" dt="2025-04-22T13:58:21.207" v="3876"/>
        <pc:sldMkLst>
          <pc:docMk/>
          <pc:sldMk cId="4057103064" sldId="746"/>
        </pc:sldMkLst>
        <pc:spChg chg="mod">
          <ac:chgData name="Debbie Lawrence" userId="ebac6913-394f-47e0-b979-f2b24d814d31" providerId="ADAL" clId="{0627225F-AC94-4E0F-B9C0-4DDEC2C6846F}" dt="2025-04-15T14:20:36.579" v="94"/>
          <ac:spMkLst>
            <pc:docMk/>
            <pc:sldMk cId="4057103064" sldId="746"/>
            <ac:spMk id="5" creationId="{4B92981F-B1E5-4CDF-4859-15564D27766D}"/>
          </ac:spMkLst>
        </pc:spChg>
      </pc:sldChg>
      <pc:sldChg chg="del">
        <pc:chgData name="Debbie Lawrence" userId="ebac6913-394f-47e0-b979-f2b24d814d31" providerId="ADAL" clId="{0627225F-AC94-4E0F-B9C0-4DDEC2C6846F}" dt="2025-04-15T14:20:19.015" v="91" actId="47"/>
        <pc:sldMkLst>
          <pc:docMk/>
          <pc:sldMk cId="775672308" sldId="747"/>
        </pc:sldMkLst>
      </pc:sldChg>
      <pc:sldChg chg="ord">
        <pc:chgData name="Debbie Lawrence" userId="ebac6913-394f-47e0-b979-f2b24d814d31" providerId="ADAL" clId="{0627225F-AC94-4E0F-B9C0-4DDEC2C6846F}" dt="2025-04-22T13:58:19.334" v="3874"/>
        <pc:sldMkLst>
          <pc:docMk/>
          <pc:sldMk cId="3297141206" sldId="1394"/>
        </pc:sldMkLst>
      </pc:sldChg>
      <pc:sldChg chg="del">
        <pc:chgData name="Debbie Lawrence" userId="ebac6913-394f-47e0-b979-f2b24d814d31" providerId="ADAL" clId="{0627225F-AC94-4E0F-B9C0-4DDEC2C6846F}" dt="2025-04-15T14:20:24.163" v="93" actId="47"/>
        <pc:sldMkLst>
          <pc:docMk/>
          <pc:sldMk cId="2348564045" sldId="1396"/>
        </pc:sldMkLst>
      </pc:sldChg>
      <pc:sldChg chg="modSp add mod">
        <pc:chgData name="Debbie Lawrence" userId="ebac6913-394f-47e0-b979-f2b24d814d31" providerId="ADAL" clId="{0627225F-AC94-4E0F-B9C0-4DDEC2C6846F}" dt="2025-04-22T07:11:32.837" v="3675" actId="20577"/>
        <pc:sldMkLst>
          <pc:docMk/>
          <pc:sldMk cId="2281751359" sldId="1397"/>
        </pc:sldMkLst>
        <pc:spChg chg="mod">
          <ac:chgData name="Debbie Lawrence" userId="ebac6913-394f-47e0-b979-f2b24d814d31" providerId="ADAL" clId="{0627225F-AC94-4E0F-B9C0-4DDEC2C6846F}" dt="2025-04-22T07:11:32.837" v="3675" actId="20577"/>
          <ac:spMkLst>
            <pc:docMk/>
            <pc:sldMk cId="2281751359" sldId="1397"/>
            <ac:spMk id="2" creationId="{B9905657-480E-E814-703C-A4FCE52584A9}"/>
          </ac:spMkLst>
        </pc:spChg>
      </pc:sldChg>
      <pc:sldChg chg="addSp delSp modSp add mod">
        <pc:chgData name="Debbie Lawrence" userId="ebac6913-394f-47e0-b979-f2b24d814d31" providerId="ADAL" clId="{0627225F-AC94-4E0F-B9C0-4DDEC2C6846F}" dt="2025-04-22T13:56:10.135" v="3683" actId="20577"/>
        <pc:sldMkLst>
          <pc:docMk/>
          <pc:sldMk cId="551840984" sldId="1398"/>
        </pc:sldMkLst>
        <pc:spChg chg="mod">
          <ac:chgData name="Debbie Lawrence" userId="ebac6913-394f-47e0-b979-f2b24d814d31" providerId="ADAL" clId="{0627225F-AC94-4E0F-B9C0-4DDEC2C6846F}" dt="2025-04-22T13:56:10.135" v="3683" actId="20577"/>
          <ac:spMkLst>
            <pc:docMk/>
            <pc:sldMk cId="551840984" sldId="1398"/>
            <ac:spMk id="2" creationId="{51C1E7D8-54A1-61B6-45B3-C4F4153B69B3}"/>
          </ac:spMkLst>
        </pc:spChg>
        <pc:spChg chg="mod">
          <ac:chgData name="Debbie Lawrence" userId="ebac6913-394f-47e0-b979-f2b24d814d31" providerId="ADAL" clId="{0627225F-AC94-4E0F-B9C0-4DDEC2C6846F}" dt="2025-04-15T14:21:33.159" v="207" actId="20577"/>
          <ac:spMkLst>
            <pc:docMk/>
            <pc:sldMk cId="551840984" sldId="1398"/>
            <ac:spMk id="3" creationId="{6E965912-9139-F5E0-9261-B3D5662C0D93}"/>
          </ac:spMkLst>
        </pc:spChg>
        <pc:picChg chg="add mod">
          <ac:chgData name="Debbie Lawrence" userId="ebac6913-394f-47e0-b979-f2b24d814d31" providerId="ADAL" clId="{0627225F-AC94-4E0F-B9C0-4DDEC2C6846F}" dt="2025-04-16T08:16:59.708" v="3527"/>
          <ac:picMkLst>
            <pc:docMk/>
            <pc:sldMk cId="551840984" sldId="1398"/>
            <ac:picMk id="4" creationId="{A4F2BC73-226F-BB84-E73B-32A5BBFDEFDE}"/>
          </ac:picMkLst>
        </pc:picChg>
      </pc:sldChg>
      <pc:sldChg chg="addSp delSp modSp add mod">
        <pc:chgData name="Debbie Lawrence" userId="ebac6913-394f-47e0-b979-f2b24d814d31" providerId="ADAL" clId="{0627225F-AC94-4E0F-B9C0-4DDEC2C6846F}" dt="2025-04-16T08:28:49.128" v="3631" actId="20577"/>
        <pc:sldMkLst>
          <pc:docMk/>
          <pc:sldMk cId="818516937" sldId="1399"/>
        </pc:sldMkLst>
        <pc:spChg chg="mod">
          <ac:chgData name="Debbie Lawrence" userId="ebac6913-394f-47e0-b979-f2b24d814d31" providerId="ADAL" clId="{0627225F-AC94-4E0F-B9C0-4DDEC2C6846F}" dt="2025-04-15T14:22:14.170" v="257" actId="20577"/>
          <ac:spMkLst>
            <pc:docMk/>
            <pc:sldMk cId="818516937" sldId="1399"/>
            <ac:spMk id="2" creationId="{67522D30-7D52-E1BB-96E7-391C8240D21C}"/>
          </ac:spMkLst>
        </pc:spChg>
        <pc:spChg chg="mod">
          <ac:chgData name="Debbie Lawrence" userId="ebac6913-394f-47e0-b979-f2b24d814d31" providerId="ADAL" clId="{0627225F-AC94-4E0F-B9C0-4DDEC2C6846F}" dt="2025-04-16T08:28:49.128" v="3631" actId="20577"/>
          <ac:spMkLst>
            <pc:docMk/>
            <pc:sldMk cId="818516937" sldId="1399"/>
            <ac:spMk id="3" creationId="{8BBA6B9C-6505-734F-0D56-95EAEBE4A349}"/>
          </ac:spMkLst>
        </pc:spChg>
        <pc:picChg chg="add mod">
          <ac:chgData name="Debbie Lawrence" userId="ebac6913-394f-47e0-b979-f2b24d814d31" providerId="ADAL" clId="{0627225F-AC94-4E0F-B9C0-4DDEC2C6846F}" dt="2025-04-16T08:19:27.549" v="3534"/>
          <ac:picMkLst>
            <pc:docMk/>
            <pc:sldMk cId="818516937" sldId="1399"/>
            <ac:picMk id="7" creationId="{AA45FBFB-3D0F-5A29-BFA4-836D3A882281}"/>
          </ac:picMkLst>
        </pc:picChg>
      </pc:sldChg>
      <pc:sldChg chg="addSp delSp modSp new del mod">
        <pc:chgData name="Debbie Lawrence" userId="ebac6913-394f-47e0-b979-f2b24d814d31" providerId="ADAL" clId="{0627225F-AC94-4E0F-B9C0-4DDEC2C6846F}" dt="2025-04-15T15:43:21.006" v="1536" actId="2696"/>
        <pc:sldMkLst>
          <pc:docMk/>
          <pc:sldMk cId="3391707830" sldId="1400"/>
        </pc:sldMkLst>
      </pc:sldChg>
      <pc:sldChg chg="addSp delSp modSp new del mod">
        <pc:chgData name="Debbie Lawrence" userId="ebac6913-394f-47e0-b979-f2b24d814d31" providerId="ADAL" clId="{0627225F-AC94-4E0F-B9C0-4DDEC2C6846F}" dt="2025-04-16T07:53:28.727" v="3338" actId="47"/>
        <pc:sldMkLst>
          <pc:docMk/>
          <pc:sldMk cId="1203455419" sldId="1401"/>
        </pc:sldMkLst>
      </pc:sldChg>
      <pc:sldChg chg="addSp delSp modSp new del mod">
        <pc:chgData name="Debbie Lawrence" userId="ebac6913-394f-47e0-b979-f2b24d814d31" providerId="ADAL" clId="{0627225F-AC94-4E0F-B9C0-4DDEC2C6846F}" dt="2025-04-15T15:53:31.952" v="1600" actId="47"/>
        <pc:sldMkLst>
          <pc:docMk/>
          <pc:sldMk cId="1171593465" sldId="1402"/>
        </pc:sldMkLst>
      </pc:sldChg>
      <pc:sldChg chg="addSp delSp modSp add del mod ord">
        <pc:chgData name="Debbie Lawrence" userId="ebac6913-394f-47e0-b979-f2b24d814d31" providerId="ADAL" clId="{0627225F-AC94-4E0F-B9C0-4DDEC2C6846F}" dt="2025-04-15T15:53:37.484" v="1601" actId="47"/>
        <pc:sldMkLst>
          <pc:docMk/>
          <pc:sldMk cId="3463021815" sldId="1403"/>
        </pc:sldMkLst>
      </pc:sldChg>
      <pc:sldChg chg="addSp delSp modSp new mod">
        <pc:chgData name="Debbie Lawrence" userId="ebac6913-394f-47e0-b979-f2b24d814d31" providerId="ADAL" clId="{0627225F-AC94-4E0F-B9C0-4DDEC2C6846F}" dt="2025-04-16T08:29:32.849" v="3638" actId="20577"/>
        <pc:sldMkLst>
          <pc:docMk/>
          <pc:sldMk cId="523011210" sldId="1404"/>
        </pc:sldMkLst>
        <pc:spChg chg="mod">
          <ac:chgData name="Debbie Lawrence" userId="ebac6913-394f-47e0-b979-f2b24d814d31" providerId="ADAL" clId="{0627225F-AC94-4E0F-B9C0-4DDEC2C6846F}" dt="2025-04-15T14:36:05.127" v="372" actId="20577"/>
          <ac:spMkLst>
            <pc:docMk/>
            <pc:sldMk cId="523011210" sldId="1404"/>
            <ac:spMk id="2" creationId="{937B444F-AA28-B746-AC94-C21075B2D81B}"/>
          </ac:spMkLst>
        </pc:spChg>
        <pc:spChg chg="add mod">
          <ac:chgData name="Debbie Lawrence" userId="ebac6913-394f-47e0-b979-f2b24d814d31" providerId="ADAL" clId="{0627225F-AC94-4E0F-B9C0-4DDEC2C6846F}" dt="2025-04-16T08:29:32.849" v="3638" actId="20577"/>
          <ac:spMkLst>
            <pc:docMk/>
            <pc:sldMk cId="523011210" sldId="1404"/>
            <ac:spMk id="5" creationId="{E0F334FE-0506-060A-EF5B-E8FA1F7D6AE3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5T15:56:14.186" v="1640" actId="14100"/>
        <pc:sldMkLst>
          <pc:docMk/>
          <pc:sldMk cId="2994452323" sldId="1405"/>
        </pc:sldMkLst>
        <pc:spChg chg="mod">
          <ac:chgData name="Debbie Lawrence" userId="ebac6913-394f-47e0-b979-f2b24d814d31" providerId="ADAL" clId="{0627225F-AC94-4E0F-B9C0-4DDEC2C6846F}" dt="2025-04-15T14:36:32.095" v="398" actId="20577"/>
          <ac:spMkLst>
            <pc:docMk/>
            <pc:sldMk cId="2994452323" sldId="1405"/>
            <ac:spMk id="2" creationId="{26A4219C-56EC-4934-118C-F97F1481B20A}"/>
          </ac:spMkLst>
        </pc:spChg>
        <pc:spChg chg="add mod">
          <ac:chgData name="Debbie Lawrence" userId="ebac6913-394f-47e0-b979-f2b24d814d31" providerId="ADAL" clId="{0627225F-AC94-4E0F-B9C0-4DDEC2C6846F}" dt="2025-04-15T15:56:14.186" v="1640" actId="14100"/>
          <ac:spMkLst>
            <pc:docMk/>
            <pc:sldMk cId="2994452323" sldId="1405"/>
            <ac:spMk id="5" creationId="{01C45DEF-F5C6-2FA0-5969-D8CD8523D5D3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5T15:58:04.836" v="1668" actId="14100"/>
        <pc:sldMkLst>
          <pc:docMk/>
          <pc:sldMk cId="3574535878" sldId="1406"/>
        </pc:sldMkLst>
        <pc:spChg chg="mod">
          <ac:chgData name="Debbie Lawrence" userId="ebac6913-394f-47e0-b979-f2b24d814d31" providerId="ADAL" clId="{0627225F-AC94-4E0F-B9C0-4DDEC2C6846F}" dt="2025-04-15T14:37:01.071" v="423" actId="20577"/>
          <ac:spMkLst>
            <pc:docMk/>
            <pc:sldMk cId="3574535878" sldId="1406"/>
            <ac:spMk id="2" creationId="{5492E12A-F047-172B-B100-3C98E305CD18}"/>
          </ac:spMkLst>
        </pc:spChg>
        <pc:spChg chg="add mod">
          <ac:chgData name="Debbie Lawrence" userId="ebac6913-394f-47e0-b979-f2b24d814d31" providerId="ADAL" clId="{0627225F-AC94-4E0F-B9C0-4DDEC2C6846F}" dt="2025-04-15T15:58:04.836" v="1668" actId="14100"/>
          <ac:spMkLst>
            <pc:docMk/>
            <pc:sldMk cId="3574535878" sldId="1406"/>
            <ac:spMk id="5" creationId="{93B28F18-BAEA-3160-60F4-8853ECA44390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13:18.140" v="3492" actId="13926"/>
        <pc:sldMkLst>
          <pc:docMk/>
          <pc:sldMk cId="1714947028" sldId="1407"/>
        </pc:sldMkLst>
        <pc:spChg chg="mod">
          <ac:chgData name="Debbie Lawrence" userId="ebac6913-394f-47e0-b979-f2b24d814d31" providerId="ADAL" clId="{0627225F-AC94-4E0F-B9C0-4DDEC2C6846F}" dt="2025-04-15T14:37:54.547" v="476" actId="313"/>
          <ac:spMkLst>
            <pc:docMk/>
            <pc:sldMk cId="1714947028" sldId="1407"/>
            <ac:spMk id="2" creationId="{956D73DF-30E7-0843-6A6C-C755C5BC2A61}"/>
          </ac:spMkLst>
        </pc:spChg>
        <pc:spChg chg="add mod">
          <ac:chgData name="Debbie Lawrence" userId="ebac6913-394f-47e0-b979-f2b24d814d31" providerId="ADAL" clId="{0627225F-AC94-4E0F-B9C0-4DDEC2C6846F}" dt="2025-04-16T08:13:18.140" v="3492" actId="13926"/>
          <ac:spMkLst>
            <pc:docMk/>
            <pc:sldMk cId="1714947028" sldId="1407"/>
            <ac:spMk id="5" creationId="{EC57BA78-D420-0D17-C050-71B2A4AF1D29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33:12.312" v="3668" actId="14100"/>
        <pc:sldMkLst>
          <pc:docMk/>
          <pc:sldMk cId="3547102012" sldId="1408"/>
        </pc:sldMkLst>
        <pc:spChg chg="mod">
          <ac:chgData name="Debbie Lawrence" userId="ebac6913-394f-47e0-b979-f2b24d814d31" providerId="ADAL" clId="{0627225F-AC94-4E0F-B9C0-4DDEC2C6846F}" dt="2025-04-15T14:38:09.237" v="503" actId="5793"/>
          <ac:spMkLst>
            <pc:docMk/>
            <pc:sldMk cId="3547102012" sldId="1408"/>
            <ac:spMk id="2" creationId="{BAD4FEAE-045E-312C-8344-7273ED74474B}"/>
          </ac:spMkLst>
        </pc:spChg>
        <pc:spChg chg="add mod">
          <ac:chgData name="Debbie Lawrence" userId="ebac6913-394f-47e0-b979-f2b24d814d31" providerId="ADAL" clId="{0627225F-AC94-4E0F-B9C0-4DDEC2C6846F}" dt="2025-04-16T08:15:17.818" v="3508" actId="20577"/>
          <ac:spMkLst>
            <pc:docMk/>
            <pc:sldMk cId="3547102012" sldId="1408"/>
            <ac:spMk id="5" creationId="{B45F4CCD-4306-8ACB-5557-FF4E4F13ADB0}"/>
          </ac:spMkLst>
        </pc:spChg>
        <pc:picChg chg="add mod">
          <ac:chgData name="Debbie Lawrence" userId="ebac6913-394f-47e0-b979-f2b24d814d31" providerId="ADAL" clId="{0627225F-AC94-4E0F-B9C0-4DDEC2C6846F}" dt="2025-04-16T08:33:12.312" v="3668" actId="14100"/>
          <ac:picMkLst>
            <pc:docMk/>
            <pc:sldMk cId="3547102012" sldId="1408"/>
            <ac:picMk id="3" creationId="{F0A8B12A-318A-9D4D-9880-24469F7E3BF8}"/>
          </ac:picMkLst>
        </pc:picChg>
      </pc:sldChg>
      <pc:sldChg chg="addSp delSp modSp new mod">
        <pc:chgData name="Debbie Lawrence" userId="ebac6913-394f-47e0-b979-f2b24d814d31" providerId="ADAL" clId="{0627225F-AC94-4E0F-B9C0-4DDEC2C6846F}" dt="2025-04-16T06:33:07.757" v="1690" actId="20577"/>
        <pc:sldMkLst>
          <pc:docMk/>
          <pc:sldMk cId="2771424225" sldId="1409"/>
        </pc:sldMkLst>
        <pc:spChg chg="mod">
          <ac:chgData name="Debbie Lawrence" userId="ebac6913-394f-47e0-b979-f2b24d814d31" providerId="ADAL" clId="{0627225F-AC94-4E0F-B9C0-4DDEC2C6846F}" dt="2025-04-15T14:47:45.730" v="537" actId="20577"/>
          <ac:spMkLst>
            <pc:docMk/>
            <pc:sldMk cId="2771424225" sldId="1409"/>
            <ac:spMk id="2" creationId="{3B423D9A-E020-5D7E-3B09-49E6F7D450A6}"/>
          </ac:spMkLst>
        </pc:spChg>
        <pc:spChg chg="add mod">
          <ac:chgData name="Debbie Lawrence" userId="ebac6913-394f-47e0-b979-f2b24d814d31" providerId="ADAL" clId="{0627225F-AC94-4E0F-B9C0-4DDEC2C6846F}" dt="2025-04-16T06:33:07.757" v="1690" actId="20577"/>
          <ac:spMkLst>
            <pc:docMk/>
            <pc:sldMk cId="2771424225" sldId="1409"/>
            <ac:spMk id="5" creationId="{E80739C8-F9E1-9048-5811-5577A16FCD1B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5T14:52:50.919" v="724" actId="207"/>
        <pc:sldMkLst>
          <pc:docMk/>
          <pc:sldMk cId="1057774134" sldId="1410"/>
        </pc:sldMkLst>
        <pc:spChg chg="mod">
          <ac:chgData name="Debbie Lawrence" userId="ebac6913-394f-47e0-b979-f2b24d814d31" providerId="ADAL" clId="{0627225F-AC94-4E0F-B9C0-4DDEC2C6846F}" dt="2025-04-15T14:52:12.022" v="716" actId="14100"/>
          <ac:spMkLst>
            <pc:docMk/>
            <pc:sldMk cId="1057774134" sldId="1410"/>
            <ac:spMk id="2" creationId="{5504A3B9-0EEA-04C1-949E-7DA13DF04013}"/>
          </ac:spMkLst>
        </pc:spChg>
        <pc:graphicFrameChg chg="add mod modGraphic">
          <ac:chgData name="Debbie Lawrence" userId="ebac6913-394f-47e0-b979-f2b24d814d31" providerId="ADAL" clId="{0627225F-AC94-4E0F-B9C0-4DDEC2C6846F}" dt="2025-04-15T14:52:50.919" v="724" actId="207"/>
          <ac:graphicFrameMkLst>
            <pc:docMk/>
            <pc:sldMk cId="1057774134" sldId="1410"/>
            <ac:graphicFrameMk id="4" creationId="{ADE4C6E3-6FDF-AC9D-17B1-A8F3A3C40F51}"/>
          </ac:graphicFrameMkLst>
        </pc:graphicFrameChg>
      </pc:sldChg>
      <pc:sldChg chg="addSp delSp modSp new mod">
        <pc:chgData name="Debbie Lawrence" userId="ebac6913-394f-47e0-b979-f2b24d814d31" providerId="ADAL" clId="{0627225F-AC94-4E0F-B9C0-4DDEC2C6846F}" dt="2025-04-16T06:34:09.199" v="1702" actId="15"/>
        <pc:sldMkLst>
          <pc:docMk/>
          <pc:sldMk cId="2737484200" sldId="1411"/>
        </pc:sldMkLst>
        <pc:spChg chg="mod">
          <ac:chgData name="Debbie Lawrence" userId="ebac6913-394f-47e0-b979-f2b24d814d31" providerId="ADAL" clId="{0627225F-AC94-4E0F-B9C0-4DDEC2C6846F}" dt="2025-04-15T14:54:01.886" v="758" actId="20577"/>
          <ac:spMkLst>
            <pc:docMk/>
            <pc:sldMk cId="2737484200" sldId="1411"/>
            <ac:spMk id="2" creationId="{1D3552CD-EAD2-825F-F40C-2188495CFD41}"/>
          </ac:spMkLst>
        </pc:spChg>
        <pc:spChg chg="add mod">
          <ac:chgData name="Debbie Lawrence" userId="ebac6913-394f-47e0-b979-f2b24d814d31" providerId="ADAL" clId="{0627225F-AC94-4E0F-B9C0-4DDEC2C6846F}" dt="2025-04-16T06:34:09.199" v="1702" actId="15"/>
          <ac:spMkLst>
            <pc:docMk/>
            <pc:sldMk cId="2737484200" sldId="1411"/>
            <ac:spMk id="5" creationId="{1A079E90-637E-0504-A536-8B92A3DF079E}"/>
          </ac:spMkLst>
        </pc:spChg>
      </pc:sldChg>
      <pc:sldChg chg="addSp delSp modSp add mod">
        <pc:chgData name="Debbie Lawrence" userId="ebac6913-394f-47e0-b979-f2b24d814d31" providerId="ADAL" clId="{0627225F-AC94-4E0F-B9C0-4DDEC2C6846F}" dt="2025-04-16T08:21:18.952" v="3539" actId="1076"/>
        <pc:sldMkLst>
          <pc:docMk/>
          <pc:sldMk cId="4097895240" sldId="1412"/>
        </pc:sldMkLst>
        <pc:spChg chg="mod">
          <ac:chgData name="Debbie Lawrence" userId="ebac6913-394f-47e0-b979-f2b24d814d31" providerId="ADAL" clId="{0627225F-AC94-4E0F-B9C0-4DDEC2C6846F}" dt="2025-04-16T06:34:46.655" v="1723" actId="313"/>
          <ac:spMkLst>
            <pc:docMk/>
            <pc:sldMk cId="4097895240" sldId="1412"/>
            <ac:spMk id="2" creationId="{9588E312-A6C4-EB5E-5813-AF097DFFE639}"/>
          </ac:spMkLst>
        </pc:spChg>
        <pc:spChg chg="add mod">
          <ac:chgData name="Debbie Lawrence" userId="ebac6913-394f-47e0-b979-f2b24d814d31" providerId="ADAL" clId="{0627225F-AC94-4E0F-B9C0-4DDEC2C6846F}" dt="2025-04-16T08:21:06.681" v="3535" actId="14100"/>
          <ac:spMkLst>
            <pc:docMk/>
            <pc:sldMk cId="4097895240" sldId="1412"/>
            <ac:spMk id="4" creationId="{5A47C953-503F-B62D-FF6B-22525825CA7D}"/>
          </ac:spMkLst>
        </pc:spChg>
        <pc:picChg chg="add mod">
          <ac:chgData name="Debbie Lawrence" userId="ebac6913-394f-47e0-b979-f2b24d814d31" providerId="ADAL" clId="{0627225F-AC94-4E0F-B9C0-4DDEC2C6846F}" dt="2025-04-16T08:21:18.952" v="3539" actId="1076"/>
          <ac:picMkLst>
            <pc:docMk/>
            <pc:sldMk cId="4097895240" sldId="1412"/>
            <ac:picMk id="3" creationId="{F82E605E-C6AF-BD63-D973-CEF02F76DA75}"/>
          </ac:picMkLst>
        </pc:picChg>
      </pc:sldChg>
      <pc:sldChg chg="addSp delSp modSp new mod">
        <pc:chgData name="Debbie Lawrence" userId="ebac6913-394f-47e0-b979-f2b24d814d31" providerId="ADAL" clId="{0627225F-AC94-4E0F-B9C0-4DDEC2C6846F}" dt="2025-04-28T08:26:06.462" v="3897" actId="20577"/>
        <pc:sldMkLst>
          <pc:docMk/>
          <pc:sldMk cId="3201137195" sldId="1413"/>
        </pc:sldMkLst>
        <pc:spChg chg="mod">
          <ac:chgData name="Debbie Lawrence" userId="ebac6913-394f-47e0-b979-f2b24d814d31" providerId="ADAL" clId="{0627225F-AC94-4E0F-B9C0-4DDEC2C6846F}" dt="2025-04-15T15:01:25.897" v="919" actId="20577"/>
          <ac:spMkLst>
            <pc:docMk/>
            <pc:sldMk cId="3201137195" sldId="1413"/>
            <ac:spMk id="2" creationId="{0D21DD1D-7368-D6AA-14C3-5F16FFC9BD82}"/>
          </ac:spMkLst>
        </pc:spChg>
        <pc:spChg chg="add mod">
          <ac:chgData name="Debbie Lawrence" userId="ebac6913-394f-47e0-b979-f2b24d814d31" providerId="ADAL" clId="{0627225F-AC94-4E0F-B9C0-4DDEC2C6846F}" dt="2025-04-28T08:26:06.462" v="3897" actId="20577"/>
          <ac:spMkLst>
            <pc:docMk/>
            <pc:sldMk cId="3201137195" sldId="1413"/>
            <ac:spMk id="5" creationId="{C9275D65-B5A0-B41A-09D4-62DF1B9C1C30}"/>
          </ac:spMkLst>
        </pc:spChg>
        <pc:spChg chg="add mod">
          <ac:chgData name="Debbie Lawrence" userId="ebac6913-394f-47e0-b979-f2b24d814d31" providerId="ADAL" clId="{0627225F-AC94-4E0F-B9C0-4DDEC2C6846F}" dt="2025-04-15T15:04:14.261" v="958" actId="1076"/>
          <ac:spMkLst>
            <pc:docMk/>
            <pc:sldMk cId="3201137195" sldId="1413"/>
            <ac:spMk id="7" creationId="{B58025F0-6BF4-340A-008D-5E97E056E6BB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23:01.409" v="3546" actId="14100"/>
        <pc:sldMkLst>
          <pc:docMk/>
          <pc:sldMk cId="2159222338" sldId="1414"/>
        </pc:sldMkLst>
        <pc:spChg chg="mod">
          <ac:chgData name="Debbie Lawrence" userId="ebac6913-394f-47e0-b979-f2b24d814d31" providerId="ADAL" clId="{0627225F-AC94-4E0F-B9C0-4DDEC2C6846F}" dt="2025-04-15T15:04:20.711" v="967" actId="20577"/>
          <ac:spMkLst>
            <pc:docMk/>
            <pc:sldMk cId="2159222338" sldId="1414"/>
            <ac:spMk id="2" creationId="{77212484-8C5B-2501-AA2A-F2A572513ABB}"/>
          </ac:spMkLst>
        </pc:spChg>
        <pc:spChg chg="add mod">
          <ac:chgData name="Debbie Lawrence" userId="ebac6913-394f-47e0-b979-f2b24d814d31" providerId="ADAL" clId="{0627225F-AC94-4E0F-B9C0-4DDEC2C6846F}" dt="2025-04-16T08:23:01.409" v="3546" actId="14100"/>
          <ac:spMkLst>
            <pc:docMk/>
            <pc:sldMk cId="2159222338" sldId="1414"/>
            <ac:spMk id="4" creationId="{C42E8975-6135-F25B-F669-303651C7A708}"/>
          </ac:spMkLst>
        </pc:spChg>
        <pc:picChg chg="add mod">
          <ac:chgData name="Debbie Lawrence" userId="ebac6913-394f-47e0-b979-f2b24d814d31" providerId="ADAL" clId="{0627225F-AC94-4E0F-B9C0-4DDEC2C6846F}" dt="2025-04-16T08:22:50.852" v="3544"/>
          <ac:picMkLst>
            <pc:docMk/>
            <pc:sldMk cId="2159222338" sldId="1414"/>
            <ac:picMk id="3" creationId="{A9B93D91-D3F1-FBE9-05B6-D253B2C5CCD1}"/>
          </ac:picMkLst>
        </pc:picChg>
      </pc:sldChg>
      <pc:sldChg chg="modSp add mod">
        <pc:chgData name="Debbie Lawrence" userId="ebac6913-394f-47e0-b979-f2b24d814d31" providerId="ADAL" clId="{0627225F-AC94-4E0F-B9C0-4DDEC2C6846F}" dt="2025-04-15T15:06:17.318" v="1058" actId="20577"/>
        <pc:sldMkLst>
          <pc:docMk/>
          <pc:sldMk cId="3122278176" sldId="1486"/>
        </pc:sldMkLst>
        <pc:spChg chg="mod">
          <ac:chgData name="Debbie Lawrence" userId="ebac6913-394f-47e0-b979-f2b24d814d31" providerId="ADAL" clId="{0627225F-AC94-4E0F-B9C0-4DDEC2C6846F}" dt="2025-04-15T15:06:17.318" v="1058" actId="20577"/>
          <ac:spMkLst>
            <pc:docMk/>
            <pc:sldMk cId="3122278176" sldId="1486"/>
            <ac:spMk id="2" creationId="{6C7CE0B6-34CA-FFF4-C53E-04A4917E1AE9}"/>
          </ac:spMkLst>
        </pc:spChg>
      </pc:sldChg>
      <pc:sldChg chg="addSp delSp modSp new del mod">
        <pc:chgData name="Debbie Lawrence" userId="ebac6913-394f-47e0-b979-f2b24d814d31" providerId="ADAL" clId="{0627225F-AC94-4E0F-B9C0-4DDEC2C6846F}" dt="2025-04-15T15:10:39.829" v="1177" actId="47"/>
        <pc:sldMkLst>
          <pc:docMk/>
          <pc:sldMk cId="595135551" sldId="1487"/>
        </pc:sldMkLst>
      </pc:sldChg>
      <pc:sldChg chg="addSp delSp modSp new mod">
        <pc:chgData name="Debbie Lawrence" userId="ebac6913-394f-47e0-b979-f2b24d814d31" providerId="ADAL" clId="{0627225F-AC94-4E0F-B9C0-4DDEC2C6846F}" dt="2025-04-28T08:26:26.395" v="3898" actId="1076"/>
        <pc:sldMkLst>
          <pc:docMk/>
          <pc:sldMk cId="3874905409" sldId="1487"/>
        </pc:sldMkLst>
        <pc:spChg chg="mod">
          <ac:chgData name="Debbie Lawrence" userId="ebac6913-394f-47e0-b979-f2b24d814d31" providerId="ADAL" clId="{0627225F-AC94-4E0F-B9C0-4DDEC2C6846F}" dt="2025-04-15T15:11:09.839" v="1193" actId="20577"/>
          <ac:spMkLst>
            <pc:docMk/>
            <pc:sldMk cId="3874905409" sldId="1487"/>
            <ac:spMk id="2" creationId="{2B8188B1-F915-7A1D-90EA-742F40B346D1}"/>
          </ac:spMkLst>
        </pc:spChg>
        <pc:spChg chg="add mod">
          <ac:chgData name="Debbie Lawrence" userId="ebac6913-394f-47e0-b979-f2b24d814d31" providerId="ADAL" clId="{0627225F-AC94-4E0F-B9C0-4DDEC2C6846F}" dt="2025-04-28T08:26:26.395" v="3898" actId="1076"/>
          <ac:spMkLst>
            <pc:docMk/>
            <pc:sldMk cId="3874905409" sldId="1487"/>
            <ac:spMk id="5" creationId="{BC9BF0C0-C323-E3C5-5EF1-96F1D357190C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24:19.672" v="3548" actId="14100"/>
        <pc:sldMkLst>
          <pc:docMk/>
          <pc:sldMk cId="1641380186" sldId="1488"/>
        </pc:sldMkLst>
        <pc:spChg chg="mod">
          <ac:chgData name="Debbie Lawrence" userId="ebac6913-394f-47e0-b979-f2b24d814d31" providerId="ADAL" clId="{0627225F-AC94-4E0F-B9C0-4DDEC2C6846F}" dt="2025-04-15T15:13:01.898" v="1233" actId="20577"/>
          <ac:spMkLst>
            <pc:docMk/>
            <pc:sldMk cId="1641380186" sldId="1488"/>
            <ac:spMk id="2" creationId="{7704056A-0FF0-D9CB-9DAE-54A8C65C084F}"/>
          </ac:spMkLst>
        </pc:spChg>
        <pc:spChg chg="add mod">
          <ac:chgData name="Debbie Lawrence" userId="ebac6913-394f-47e0-b979-f2b24d814d31" providerId="ADAL" clId="{0627225F-AC94-4E0F-B9C0-4DDEC2C6846F}" dt="2025-04-16T06:36:53.561" v="1746" actId="20577"/>
          <ac:spMkLst>
            <pc:docMk/>
            <pc:sldMk cId="1641380186" sldId="1488"/>
            <ac:spMk id="5" creationId="{A5F2BD35-92C1-E324-D21B-6A0302A50373}"/>
          </ac:spMkLst>
        </pc:spChg>
        <pc:picChg chg="add mod">
          <ac:chgData name="Debbie Lawrence" userId="ebac6913-394f-47e0-b979-f2b24d814d31" providerId="ADAL" clId="{0627225F-AC94-4E0F-B9C0-4DDEC2C6846F}" dt="2025-04-16T08:24:19.672" v="3548" actId="14100"/>
          <ac:picMkLst>
            <pc:docMk/>
            <pc:sldMk cId="1641380186" sldId="1488"/>
            <ac:picMk id="3" creationId="{A12DF08D-8FF5-4A73-FE0F-96F31802CAD5}"/>
          </ac:picMkLst>
        </pc:picChg>
      </pc:sldChg>
      <pc:sldChg chg="addSp delSp modSp new mod">
        <pc:chgData name="Debbie Lawrence" userId="ebac6913-394f-47e0-b979-f2b24d814d31" providerId="ADAL" clId="{0627225F-AC94-4E0F-B9C0-4DDEC2C6846F}" dt="2025-04-16T06:37:30.748" v="1757" actId="15"/>
        <pc:sldMkLst>
          <pc:docMk/>
          <pc:sldMk cId="2465590149" sldId="1489"/>
        </pc:sldMkLst>
        <pc:spChg chg="mod">
          <ac:chgData name="Debbie Lawrence" userId="ebac6913-394f-47e0-b979-f2b24d814d31" providerId="ADAL" clId="{0627225F-AC94-4E0F-B9C0-4DDEC2C6846F}" dt="2025-04-15T15:15:41.065" v="1317" actId="20577"/>
          <ac:spMkLst>
            <pc:docMk/>
            <pc:sldMk cId="2465590149" sldId="1489"/>
            <ac:spMk id="2" creationId="{7233AD23-42DB-4DD5-32C8-7573A828FE1B}"/>
          </ac:spMkLst>
        </pc:spChg>
        <pc:spChg chg="add mod">
          <ac:chgData name="Debbie Lawrence" userId="ebac6913-394f-47e0-b979-f2b24d814d31" providerId="ADAL" clId="{0627225F-AC94-4E0F-B9C0-4DDEC2C6846F}" dt="2025-04-16T06:37:30.748" v="1757" actId="15"/>
          <ac:spMkLst>
            <pc:docMk/>
            <pc:sldMk cId="2465590149" sldId="1489"/>
            <ac:spMk id="5" creationId="{33DA38D6-6F3C-EE25-C8E5-116E8792CFC4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5T15:43:09.540" v="1535" actId="13926"/>
        <pc:sldMkLst>
          <pc:docMk/>
          <pc:sldMk cId="4108581119" sldId="1490"/>
        </pc:sldMkLst>
        <pc:spChg chg="mod">
          <ac:chgData name="Debbie Lawrence" userId="ebac6913-394f-47e0-b979-f2b24d814d31" providerId="ADAL" clId="{0627225F-AC94-4E0F-B9C0-4DDEC2C6846F}" dt="2025-04-15T15:18:48.529" v="1406" actId="20577"/>
          <ac:spMkLst>
            <pc:docMk/>
            <pc:sldMk cId="4108581119" sldId="1490"/>
            <ac:spMk id="2" creationId="{2097ACCF-17A6-D707-6CA6-36C5D0D37A00}"/>
          </ac:spMkLst>
        </pc:spChg>
        <pc:spChg chg="add mod">
          <ac:chgData name="Debbie Lawrence" userId="ebac6913-394f-47e0-b979-f2b24d814d31" providerId="ADAL" clId="{0627225F-AC94-4E0F-B9C0-4DDEC2C6846F}" dt="2025-04-15T15:43:09.540" v="1535" actId="13926"/>
          <ac:spMkLst>
            <pc:docMk/>
            <pc:sldMk cId="4108581119" sldId="1490"/>
            <ac:spMk id="5" creationId="{8B8C44EF-73D3-604A-92CF-074929431D09}"/>
          </ac:spMkLst>
        </pc:spChg>
      </pc:sldChg>
      <pc:sldChg chg="modSp add mod">
        <pc:chgData name="Debbie Lawrence" userId="ebac6913-394f-47e0-b979-f2b24d814d31" providerId="ADAL" clId="{0627225F-AC94-4E0F-B9C0-4DDEC2C6846F}" dt="2025-04-15T15:41:04.493" v="1509" actId="13926"/>
        <pc:sldMkLst>
          <pc:docMk/>
          <pc:sldMk cId="2892965328" sldId="1491"/>
        </pc:sldMkLst>
        <pc:spChg chg="mod">
          <ac:chgData name="Debbie Lawrence" userId="ebac6913-394f-47e0-b979-f2b24d814d31" providerId="ADAL" clId="{0627225F-AC94-4E0F-B9C0-4DDEC2C6846F}" dt="2025-04-15T15:18:35.441" v="1383" actId="20577"/>
          <ac:spMkLst>
            <pc:docMk/>
            <pc:sldMk cId="2892965328" sldId="1491"/>
            <ac:spMk id="2" creationId="{D88A922D-2364-BCAA-76E3-E9658ED41BFB}"/>
          </ac:spMkLst>
        </pc:spChg>
        <pc:spChg chg="mod">
          <ac:chgData name="Debbie Lawrence" userId="ebac6913-394f-47e0-b979-f2b24d814d31" providerId="ADAL" clId="{0627225F-AC94-4E0F-B9C0-4DDEC2C6846F}" dt="2025-04-15T15:41:04.493" v="1509" actId="13926"/>
          <ac:spMkLst>
            <pc:docMk/>
            <pc:sldMk cId="2892965328" sldId="1491"/>
            <ac:spMk id="5" creationId="{76CFE558-A1B5-E749-313F-7D4C2FEEEA10}"/>
          </ac:spMkLst>
        </pc:spChg>
      </pc:sldChg>
      <pc:sldChg chg="add">
        <pc:chgData name="Debbie Lawrence" userId="ebac6913-394f-47e0-b979-f2b24d814d31" providerId="ADAL" clId="{0627225F-AC94-4E0F-B9C0-4DDEC2C6846F}" dt="2025-04-15T15:43:42.426" v="1537"/>
        <pc:sldMkLst>
          <pc:docMk/>
          <pc:sldMk cId="806059323" sldId="1492"/>
        </pc:sldMkLst>
      </pc:sldChg>
      <pc:sldChg chg="add">
        <pc:chgData name="Debbie Lawrence" userId="ebac6913-394f-47e0-b979-f2b24d814d31" providerId="ADAL" clId="{0627225F-AC94-4E0F-B9C0-4DDEC2C6846F}" dt="2025-04-15T15:44:03.935" v="1538"/>
        <pc:sldMkLst>
          <pc:docMk/>
          <pc:sldMk cId="1436475012" sldId="1493"/>
        </pc:sldMkLst>
      </pc:sldChg>
      <pc:sldChg chg="addSp modSp add mod">
        <pc:chgData name="Debbie Lawrence" userId="ebac6913-394f-47e0-b979-f2b24d814d31" providerId="ADAL" clId="{0627225F-AC94-4E0F-B9C0-4DDEC2C6846F}" dt="2025-04-16T08:22:18.594" v="3543" actId="14100"/>
        <pc:sldMkLst>
          <pc:docMk/>
          <pc:sldMk cId="3826559990" sldId="1494"/>
        </pc:sldMkLst>
        <pc:spChg chg="mod">
          <ac:chgData name="Debbie Lawrence" userId="ebac6913-394f-47e0-b979-f2b24d814d31" providerId="ADAL" clId="{0627225F-AC94-4E0F-B9C0-4DDEC2C6846F}" dt="2025-04-16T06:34:58.939" v="1733" actId="20577"/>
          <ac:spMkLst>
            <pc:docMk/>
            <pc:sldMk cId="3826559990" sldId="1494"/>
            <ac:spMk id="2" creationId="{8D0C65EB-39A9-2233-50A0-AECF7BA4009D}"/>
          </ac:spMkLst>
        </pc:spChg>
        <pc:spChg chg="mod">
          <ac:chgData name="Debbie Lawrence" userId="ebac6913-394f-47e0-b979-f2b24d814d31" providerId="ADAL" clId="{0627225F-AC94-4E0F-B9C0-4DDEC2C6846F}" dt="2025-04-16T08:22:18.594" v="3543" actId="14100"/>
          <ac:spMkLst>
            <pc:docMk/>
            <pc:sldMk cId="3826559990" sldId="1494"/>
            <ac:spMk id="4" creationId="{A585384C-1D4D-EDB5-EE1A-D61ED54C1C42}"/>
          </ac:spMkLst>
        </pc:spChg>
        <pc:picChg chg="add mod modCrop">
          <ac:chgData name="Debbie Lawrence" userId="ebac6913-394f-47e0-b979-f2b24d814d31" providerId="ADAL" clId="{0627225F-AC94-4E0F-B9C0-4DDEC2C6846F}" dt="2025-04-16T08:22:13.571" v="3542" actId="732"/>
          <ac:picMkLst>
            <pc:docMk/>
            <pc:sldMk cId="3826559990" sldId="1494"/>
            <ac:picMk id="3" creationId="{5B73E019-985E-5024-992F-D73398EF9003}"/>
          </ac:picMkLst>
        </pc:picChg>
      </pc:sldChg>
      <pc:sldChg chg="addSp delSp modSp new mod">
        <pc:chgData name="Debbie Lawrence" userId="ebac6913-394f-47e0-b979-f2b24d814d31" providerId="ADAL" clId="{0627225F-AC94-4E0F-B9C0-4DDEC2C6846F}" dt="2025-04-16T08:24:42.164" v="3549" actId="15"/>
        <pc:sldMkLst>
          <pc:docMk/>
          <pc:sldMk cId="3667158735" sldId="1495"/>
        </pc:sldMkLst>
        <pc:spChg chg="mod">
          <ac:chgData name="Debbie Lawrence" userId="ebac6913-394f-47e0-b979-f2b24d814d31" providerId="ADAL" clId="{0627225F-AC94-4E0F-B9C0-4DDEC2C6846F}" dt="2025-04-16T06:50:09.171" v="1914" actId="20577"/>
          <ac:spMkLst>
            <pc:docMk/>
            <pc:sldMk cId="3667158735" sldId="1495"/>
            <ac:spMk id="2" creationId="{50BB1763-58D3-862C-8E52-1A31D240E3ED}"/>
          </ac:spMkLst>
        </pc:spChg>
        <pc:spChg chg="add mod">
          <ac:chgData name="Debbie Lawrence" userId="ebac6913-394f-47e0-b979-f2b24d814d31" providerId="ADAL" clId="{0627225F-AC94-4E0F-B9C0-4DDEC2C6846F}" dt="2025-04-16T08:24:42.164" v="3549" actId="15"/>
          <ac:spMkLst>
            <pc:docMk/>
            <pc:sldMk cId="3667158735" sldId="1495"/>
            <ac:spMk id="5" creationId="{30A8241C-81E8-289A-5C2E-1D9DE875B284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6:55:18.746" v="2037" actId="20577"/>
        <pc:sldMkLst>
          <pc:docMk/>
          <pc:sldMk cId="444493983" sldId="1496"/>
        </pc:sldMkLst>
        <pc:spChg chg="mod">
          <ac:chgData name="Debbie Lawrence" userId="ebac6913-394f-47e0-b979-f2b24d814d31" providerId="ADAL" clId="{0627225F-AC94-4E0F-B9C0-4DDEC2C6846F}" dt="2025-04-16T06:53:00.290" v="1983" actId="313"/>
          <ac:spMkLst>
            <pc:docMk/>
            <pc:sldMk cId="444493983" sldId="1496"/>
            <ac:spMk id="2" creationId="{C72B9139-1B67-7CAF-73B0-09DE44092748}"/>
          </ac:spMkLst>
        </pc:spChg>
        <pc:spChg chg="add mod">
          <ac:chgData name="Debbie Lawrence" userId="ebac6913-394f-47e0-b979-f2b24d814d31" providerId="ADAL" clId="{0627225F-AC94-4E0F-B9C0-4DDEC2C6846F}" dt="2025-04-16T06:55:18.746" v="2037" actId="20577"/>
          <ac:spMkLst>
            <pc:docMk/>
            <pc:sldMk cId="444493983" sldId="1496"/>
            <ac:spMk id="5" creationId="{34DD49B2-3BB4-ABD0-DF5C-6F38C606923A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6:56:21.592" v="2078" actId="207"/>
        <pc:sldMkLst>
          <pc:docMk/>
          <pc:sldMk cId="552720011" sldId="1497"/>
        </pc:sldMkLst>
        <pc:spChg chg="mod">
          <ac:chgData name="Debbie Lawrence" userId="ebac6913-394f-47e0-b979-f2b24d814d31" providerId="ADAL" clId="{0627225F-AC94-4E0F-B9C0-4DDEC2C6846F}" dt="2025-04-16T06:55:56.244" v="2070" actId="20577"/>
          <ac:spMkLst>
            <pc:docMk/>
            <pc:sldMk cId="552720011" sldId="1497"/>
            <ac:spMk id="2" creationId="{0A822244-6FEF-5AB3-D6BF-9A830D89716B}"/>
          </ac:spMkLst>
        </pc:spChg>
        <pc:graphicFrameChg chg="add mod modGraphic">
          <ac:chgData name="Debbie Lawrence" userId="ebac6913-394f-47e0-b979-f2b24d814d31" providerId="ADAL" clId="{0627225F-AC94-4E0F-B9C0-4DDEC2C6846F}" dt="2025-04-16T06:56:21.592" v="2078" actId="207"/>
          <ac:graphicFrameMkLst>
            <pc:docMk/>
            <pc:sldMk cId="552720011" sldId="1497"/>
            <ac:graphicFrameMk id="4" creationId="{0E59D800-FCC8-B120-5121-67A4D3089C96}"/>
          </ac:graphicFrameMkLst>
        </pc:graphicFrameChg>
      </pc:sldChg>
      <pc:sldChg chg="addSp delSp modSp new mod">
        <pc:chgData name="Debbie Lawrence" userId="ebac6913-394f-47e0-b979-f2b24d814d31" providerId="ADAL" clId="{0627225F-AC94-4E0F-B9C0-4DDEC2C6846F}" dt="2025-04-16T07:02:12.029" v="2284" actId="20577"/>
        <pc:sldMkLst>
          <pc:docMk/>
          <pc:sldMk cId="3424396548" sldId="1498"/>
        </pc:sldMkLst>
        <pc:spChg chg="mod">
          <ac:chgData name="Debbie Lawrence" userId="ebac6913-394f-47e0-b979-f2b24d814d31" providerId="ADAL" clId="{0627225F-AC94-4E0F-B9C0-4DDEC2C6846F}" dt="2025-04-16T06:57:16.009" v="2096" actId="20577"/>
          <ac:spMkLst>
            <pc:docMk/>
            <pc:sldMk cId="3424396548" sldId="1498"/>
            <ac:spMk id="2" creationId="{F65CF09A-1835-7BB9-4F8B-9B169DFEA629}"/>
          </ac:spMkLst>
        </pc:spChg>
        <pc:spChg chg="add mod">
          <ac:chgData name="Debbie Lawrence" userId="ebac6913-394f-47e0-b979-f2b24d814d31" providerId="ADAL" clId="{0627225F-AC94-4E0F-B9C0-4DDEC2C6846F}" dt="2025-04-16T07:02:12.029" v="2284" actId="20577"/>
          <ac:spMkLst>
            <pc:docMk/>
            <pc:sldMk cId="3424396548" sldId="1498"/>
            <ac:spMk id="5" creationId="{DB61818A-BB24-8446-7922-95C47D1182EA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7:25:54.003" v="2554" actId="20577"/>
        <pc:sldMkLst>
          <pc:docMk/>
          <pc:sldMk cId="118126577" sldId="1499"/>
        </pc:sldMkLst>
        <pc:spChg chg="mod">
          <ac:chgData name="Debbie Lawrence" userId="ebac6913-394f-47e0-b979-f2b24d814d31" providerId="ADAL" clId="{0627225F-AC94-4E0F-B9C0-4DDEC2C6846F}" dt="2025-04-16T07:25:41.980" v="2534" actId="20577"/>
          <ac:spMkLst>
            <pc:docMk/>
            <pc:sldMk cId="118126577" sldId="1499"/>
            <ac:spMk id="2" creationId="{D20925C8-A3B8-9F6C-F6C9-B0994BE296CC}"/>
          </ac:spMkLst>
        </pc:spChg>
        <pc:spChg chg="add mod">
          <ac:chgData name="Debbie Lawrence" userId="ebac6913-394f-47e0-b979-f2b24d814d31" providerId="ADAL" clId="{0627225F-AC94-4E0F-B9C0-4DDEC2C6846F}" dt="2025-04-16T07:25:54.003" v="2554" actId="20577"/>
          <ac:spMkLst>
            <pc:docMk/>
            <pc:sldMk cId="118126577" sldId="1499"/>
            <ac:spMk id="7" creationId="{5A51A439-475D-7851-090C-B45E08CF7FE2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7:27:18.248" v="2592" actId="255"/>
        <pc:sldMkLst>
          <pc:docMk/>
          <pc:sldMk cId="232844250" sldId="1500"/>
        </pc:sldMkLst>
        <pc:spChg chg="mod">
          <ac:chgData name="Debbie Lawrence" userId="ebac6913-394f-47e0-b979-f2b24d814d31" providerId="ADAL" clId="{0627225F-AC94-4E0F-B9C0-4DDEC2C6846F}" dt="2025-04-16T07:26:23.339" v="2579" actId="20577"/>
          <ac:spMkLst>
            <pc:docMk/>
            <pc:sldMk cId="232844250" sldId="1500"/>
            <ac:spMk id="2" creationId="{24FE25D0-E80F-2E3D-C24A-4D0F7EBC991A}"/>
          </ac:spMkLst>
        </pc:spChg>
        <pc:graphicFrameChg chg="add mod modGraphic">
          <ac:chgData name="Debbie Lawrence" userId="ebac6913-394f-47e0-b979-f2b24d814d31" providerId="ADAL" clId="{0627225F-AC94-4E0F-B9C0-4DDEC2C6846F}" dt="2025-04-16T07:27:18.248" v="2592" actId="255"/>
          <ac:graphicFrameMkLst>
            <pc:docMk/>
            <pc:sldMk cId="232844250" sldId="1500"/>
            <ac:graphicFrameMk id="4" creationId="{24044F89-0104-9938-461B-925FC4C8CBF5}"/>
          </ac:graphicFrameMkLst>
        </pc:graphicFrameChg>
      </pc:sldChg>
      <pc:sldChg chg="addSp delSp modSp new mod">
        <pc:chgData name="Debbie Lawrence" userId="ebac6913-394f-47e0-b979-f2b24d814d31" providerId="ADAL" clId="{0627225F-AC94-4E0F-B9C0-4DDEC2C6846F}" dt="2025-04-16T07:31:38.065" v="2659" actId="113"/>
        <pc:sldMkLst>
          <pc:docMk/>
          <pc:sldMk cId="4143106510" sldId="1501"/>
        </pc:sldMkLst>
        <pc:spChg chg="mod">
          <ac:chgData name="Debbie Lawrence" userId="ebac6913-394f-47e0-b979-f2b24d814d31" providerId="ADAL" clId="{0627225F-AC94-4E0F-B9C0-4DDEC2C6846F}" dt="2025-04-16T07:28:32.798" v="2618" actId="20577"/>
          <ac:spMkLst>
            <pc:docMk/>
            <pc:sldMk cId="4143106510" sldId="1501"/>
            <ac:spMk id="2" creationId="{0B1F8FDE-5526-82D6-93B7-3DAF5316A8F2}"/>
          </ac:spMkLst>
        </pc:spChg>
        <pc:spChg chg="add mod">
          <ac:chgData name="Debbie Lawrence" userId="ebac6913-394f-47e0-b979-f2b24d814d31" providerId="ADAL" clId="{0627225F-AC94-4E0F-B9C0-4DDEC2C6846F}" dt="2025-04-16T07:31:38.065" v="2659" actId="113"/>
          <ac:spMkLst>
            <pc:docMk/>
            <pc:sldMk cId="4143106510" sldId="1501"/>
            <ac:spMk id="5" creationId="{1734A375-E1CE-9E4F-6ED5-E274E18560EF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7:41:51.689" v="2876" actId="113"/>
        <pc:sldMkLst>
          <pc:docMk/>
          <pc:sldMk cId="2427938702" sldId="1502"/>
        </pc:sldMkLst>
        <pc:spChg chg="mod">
          <ac:chgData name="Debbie Lawrence" userId="ebac6913-394f-47e0-b979-f2b24d814d31" providerId="ADAL" clId="{0627225F-AC94-4E0F-B9C0-4DDEC2C6846F}" dt="2025-04-16T07:32:14.144" v="2713" actId="20577"/>
          <ac:spMkLst>
            <pc:docMk/>
            <pc:sldMk cId="2427938702" sldId="1502"/>
            <ac:spMk id="2" creationId="{3CF2B423-6DF3-D778-8D38-173FA8687EA4}"/>
          </ac:spMkLst>
        </pc:spChg>
        <pc:spChg chg="add mod">
          <ac:chgData name="Debbie Lawrence" userId="ebac6913-394f-47e0-b979-f2b24d814d31" providerId="ADAL" clId="{0627225F-AC94-4E0F-B9C0-4DDEC2C6846F}" dt="2025-04-16T07:41:51.689" v="2876" actId="113"/>
          <ac:spMkLst>
            <pc:docMk/>
            <pc:sldMk cId="2427938702" sldId="1502"/>
            <ac:spMk id="5" creationId="{BA7D6901-F5F5-2CBA-7846-9B06C9387766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26:31.491" v="3564" actId="20577"/>
        <pc:sldMkLst>
          <pc:docMk/>
          <pc:sldMk cId="1551757815" sldId="1503"/>
        </pc:sldMkLst>
        <pc:spChg chg="mod">
          <ac:chgData name="Debbie Lawrence" userId="ebac6913-394f-47e0-b979-f2b24d814d31" providerId="ADAL" clId="{0627225F-AC94-4E0F-B9C0-4DDEC2C6846F}" dt="2025-04-16T07:42:29.378" v="2887" actId="20577"/>
          <ac:spMkLst>
            <pc:docMk/>
            <pc:sldMk cId="1551757815" sldId="1503"/>
            <ac:spMk id="2" creationId="{CB85A97D-1DCD-B4DD-C3A3-EE0569B25B2B}"/>
          </ac:spMkLst>
        </pc:spChg>
        <pc:spChg chg="add mod">
          <ac:chgData name="Debbie Lawrence" userId="ebac6913-394f-47e0-b979-f2b24d814d31" providerId="ADAL" clId="{0627225F-AC94-4E0F-B9C0-4DDEC2C6846F}" dt="2025-04-16T08:26:31.491" v="3564" actId="20577"/>
          <ac:spMkLst>
            <pc:docMk/>
            <pc:sldMk cId="1551757815" sldId="1503"/>
            <ac:spMk id="5" creationId="{3E081BED-2AAA-A340-FFE0-58CD2D76832F}"/>
          </ac:spMkLst>
        </pc:spChg>
      </pc:sldChg>
      <pc:sldChg chg="addSp delSp modSp new mod">
        <pc:chgData name="Debbie Lawrence" userId="ebac6913-394f-47e0-b979-f2b24d814d31" providerId="ADAL" clId="{0627225F-AC94-4E0F-B9C0-4DDEC2C6846F}" dt="2025-04-16T08:32:33.017" v="3664" actId="1076"/>
        <pc:sldMkLst>
          <pc:docMk/>
          <pc:sldMk cId="3601258212" sldId="1504"/>
        </pc:sldMkLst>
        <pc:spChg chg="mod">
          <ac:chgData name="Debbie Lawrence" userId="ebac6913-394f-47e0-b979-f2b24d814d31" providerId="ADAL" clId="{0627225F-AC94-4E0F-B9C0-4DDEC2C6846F}" dt="2025-04-16T07:46:21.426" v="3047" actId="20577"/>
          <ac:spMkLst>
            <pc:docMk/>
            <pc:sldMk cId="3601258212" sldId="1504"/>
            <ac:spMk id="2" creationId="{975F0D1E-984D-A06E-C6A3-5DB229A7D5A7}"/>
          </ac:spMkLst>
        </pc:spChg>
        <pc:spChg chg="add mod">
          <ac:chgData name="Debbie Lawrence" userId="ebac6913-394f-47e0-b979-f2b24d814d31" providerId="ADAL" clId="{0627225F-AC94-4E0F-B9C0-4DDEC2C6846F}" dt="2025-04-16T08:32:33.017" v="3664" actId="1076"/>
          <ac:spMkLst>
            <pc:docMk/>
            <pc:sldMk cId="3601258212" sldId="1504"/>
            <ac:spMk id="5" creationId="{3AB46609-FBE9-5338-787B-B5EB919024DE}"/>
          </ac:spMkLst>
        </pc:spChg>
        <pc:picChg chg="add mod ord modCrop">
          <ac:chgData name="Debbie Lawrence" userId="ebac6913-394f-47e0-b979-f2b24d814d31" providerId="ADAL" clId="{0627225F-AC94-4E0F-B9C0-4DDEC2C6846F}" dt="2025-04-16T08:32:25.895" v="3662" actId="1076"/>
          <ac:picMkLst>
            <pc:docMk/>
            <pc:sldMk cId="3601258212" sldId="1504"/>
            <ac:picMk id="7" creationId="{BACA37EF-ECDE-8C98-AFCB-E511226A91C2}"/>
          </ac:picMkLst>
        </pc:picChg>
      </pc:sldChg>
      <pc:sldChg chg="addSp delSp modSp new mod">
        <pc:chgData name="Debbie Lawrence" userId="ebac6913-394f-47e0-b979-f2b24d814d31" providerId="ADAL" clId="{0627225F-AC94-4E0F-B9C0-4DDEC2C6846F}" dt="2025-04-16T08:14:19.898" v="3503" actId="12"/>
        <pc:sldMkLst>
          <pc:docMk/>
          <pc:sldMk cId="2387852834" sldId="1505"/>
        </pc:sldMkLst>
        <pc:spChg chg="mod">
          <ac:chgData name="Debbie Lawrence" userId="ebac6913-394f-47e0-b979-f2b24d814d31" providerId="ADAL" clId="{0627225F-AC94-4E0F-B9C0-4DDEC2C6846F}" dt="2025-04-16T08:09:25.640" v="3429" actId="20577"/>
          <ac:spMkLst>
            <pc:docMk/>
            <pc:sldMk cId="2387852834" sldId="1505"/>
            <ac:spMk id="2" creationId="{D7806D60-C804-B0C2-152F-751E95C85234}"/>
          </ac:spMkLst>
        </pc:spChg>
        <pc:spChg chg="add mod">
          <ac:chgData name="Debbie Lawrence" userId="ebac6913-394f-47e0-b979-f2b24d814d31" providerId="ADAL" clId="{0627225F-AC94-4E0F-B9C0-4DDEC2C6846F}" dt="2025-04-16T08:14:19.898" v="3503" actId="12"/>
          <ac:spMkLst>
            <pc:docMk/>
            <pc:sldMk cId="2387852834" sldId="1505"/>
            <ac:spMk id="5" creationId="{03993FEB-8DB9-F774-0846-A0F0155C4E54}"/>
          </ac:spMkLst>
        </pc:spChg>
      </pc:sldChg>
      <pc:sldChg chg="modSp add mod">
        <pc:chgData name="Debbie Lawrence" userId="ebac6913-394f-47e0-b979-f2b24d814d31" providerId="ADAL" clId="{0627225F-AC94-4E0F-B9C0-4DDEC2C6846F}" dt="2025-04-16T08:16:22.866" v="3526" actId="12"/>
        <pc:sldMkLst>
          <pc:docMk/>
          <pc:sldMk cId="4260520300" sldId="1506"/>
        </pc:sldMkLst>
        <pc:spChg chg="mod">
          <ac:chgData name="Debbie Lawrence" userId="ebac6913-394f-47e0-b979-f2b24d814d31" providerId="ADAL" clId="{0627225F-AC94-4E0F-B9C0-4DDEC2C6846F}" dt="2025-04-16T08:16:22.866" v="3526" actId="12"/>
          <ac:spMkLst>
            <pc:docMk/>
            <pc:sldMk cId="4260520300" sldId="1506"/>
            <ac:spMk id="5" creationId="{89483F89-9659-23BE-21EA-F8215E631FD3}"/>
          </ac:spMkLst>
        </pc:spChg>
      </pc:sldChg>
      <pc:sldChg chg="modSp add mod">
        <pc:chgData name="Debbie Lawrence" userId="ebac6913-394f-47e0-b979-f2b24d814d31" providerId="ADAL" clId="{0627225F-AC94-4E0F-B9C0-4DDEC2C6846F}" dt="2025-04-28T08:28:19.031" v="3958" actId="1076"/>
        <pc:sldMkLst>
          <pc:docMk/>
          <pc:sldMk cId="3072241459" sldId="1507"/>
        </pc:sldMkLst>
        <pc:spChg chg="mod">
          <ac:chgData name="Debbie Lawrence" userId="ebac6913-394f-47e0-b979-f2b24d814d31" providerId="ADAL" clId="{0627225F-AC94-4E0F-B9C0-4DDEC2C6846F}" dt="2025-04-22T13:56:45.279" v="3707" actId="20577"/>
          <ac:spMkLst>
            <pc:docMk/>
            <pc:sldMk cId="3072241459" sldId="1507"/>
            <ac:spMk id="2" creationId="{7CA82637-B2C2-E91E-47AE-11DD1217AC45}"/>
          </ac:spMkLst>
        </pc:spChg>
        <pc:spChg chg="mod">
          <ac:chgData name="Debbie Lawrence" userId="ebac6913-394f-47e0-b979-f2b24d814d31" providerId="ADAL" clId="{0627225F-AC94-4E0F-B9C0-4DDEC2C6846F}" dt="2025-04-28T08:28:19.031" v="3958" actId="1076"/>
          <ac:spMkLst>
            <pc:docMk/>
            <pc:sldMk cId="3072241459" sldId="1507"/>
            <ac:spMk id="3" creationId="{EF7F6F80-7CA3-F861-D0F3-7AFE00FD06F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C3D96-38E3-4EC3-A846-DF42A8EA6F4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E2C927-A9B5-43EA-B1B2-151491BC22B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dirty="0"/>
        </a:p>
      </dgm:t>
    </dgm:pt>
    <dgm:pt modelId="{EDE1C9D2-1CE2-4C9F-990B-0CAC8FD1F62D}" type="parTrans" cxnId="{0700AD5F-0BFC-4C97-A3B0-4467840DB8FB}">
      <dgm:prSet/>
      <dgm:spPr/>
      <dgm:t>
        <a:bodyPr/>
        <a:lstStyle/>
        <a:p>
          <a:endParaRPr lang="en-GB"/>
        </a:p>
      </dgm:t>
    </dgm:pt>
    <dgm:pt modelId="{28B842D1-7338-43E9-849A-3814D5CF8CAB}" type="sibTrans" cxnId="{0700AD5F-0BFC-4C97-A3B0-4467840DB8FB}">
      <dgm:prSet/>
      <dgm:spPr/>
      <dgm:t>
        <a:bodyPr/>
        <a:lstStyle/>
        <a:p>
          <a:endParaRPr lang="en-GB"/>
        </a:p>
      </dgm:t>
    </dgm:pt>
    <dgm:pt modelId="{DD245104-39AE-4B0A-A737-EBD784BD171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dirty="0"/>
        </a:p>
      </dgm:t>
    </dgm:pt>
    <dgm:pt modelId="{9BD58EAF-BC60-4A94-B5FE-4F708B086309}" type="parTrans" cxnId="{68918283-9397-4B2F-9C85-0A50A5770D7F}">
      <dgm:prSet/>
      <dgm:spPr/>
      <dgm:t>
        <a:bodyPr/>
        <a:lstStyle/>
        <a:p>
          <a:endParaRPr lang="en-GB"/>
        </a:p>
      </dgm:t>
    </dgm:pt>
    <dgm:pt modelId="{4A8F42AD-A97D-4D30-B04B-7D3F2E87592C}" type="sibTrans" cxnId="{68918283-9397-4B2F-9C85-0A50A5770D7F}">
      <dgm:prSet/>
      <dgm:spPr/>
      <dgm:t>
        <a:bodyPr/>
        <a:lstStyle/>
        <a:p>
          <a:endParaRPr lang="en-GB"/>
        </a:p>
      </dgm:t>
    </dgm:pt>
    <dgm:pt modelId="{617FB86E-4754-45AB-8CE8-C299865FDDAF}" type="pres">
      <dgm:prSet presAssocID="{EFFC3D96-38E3-4EC3-A846-DF42A8EA6F4E}" presName="Name0" presStyleCnt="0">
        <dgm:presLayoutVars>
          <dgm:dir/>
          <dgm:animLvl val="lvl"/>
          <dgm:resizeHandles val="exact"/>
        </dgm:presLayoutVars>
      </dgm:prSet>
      <dgm:spPr/>
    </dgm:pt>
    <dgm:pt modelId="{030AF37C-79D8-413F-953E-0B8490B882B4}" type="pres">
      <dgm:prSet presAssocID="{DD245104-39AE-4B0A-A737-EBD784BD1718}" presName="boxAndChildren" presStyleCnt="0"/>
      <dgm:spPr/>
    </dgm:pt>
    <dgm:pt modelId="{40517FB3-2BB5-4F84-A8FF-51A81DF8D24A}" type="pres">
      <dgm:prSet presAssocID="{DD245104-39AE-4B0A-A737-EBD784BD1718}" presName="parentTextBox" presStyleLbl="node1" presStyleIdx="0" presStyleCnt="2"/>
      <dgm:spPr/>
    </dgm:pt>
    <dgm:pt modelId="{993F0B0E-E8BA-4D44-ADFD-0D9D66161974}" type="pres">
      <dgm:prSet presAssocID="{28B842D1-7338-43E9-849A-3814D5CF8CAB}" presName="sp" presStyleCnt="0"/>
      <dgm:spPr/>
    </dgm:pt>
    <dgm:pt modelId="{82379E9C-3683-416B-8D5C-221526D00006}" type="pres">
      <dgm:prSet presAssocID="{C8E2C927-A9B5-43EA-B1B2-151491BC22B7}" presName="arrowAndChildren" presStyleCnt="0"/>
      <dgm:spPr/>
    </dgm:pt>
    <dgm:pt modelId="{88C2F456-93FF-421B-8ADB-874E6AF3F6A9}" type="pres">
      <dgm:prSet presAssocID="{C8E2C927-A9B5-43EA-B1B2-151491BC22B7}" presName="parentTextArrow" presStyleLbl="node1" presStyleIdx="1" presStyleCnt="2"/>
      <dgm:spPr/>
    </dgm:pt>
  </dgm:ptLst>
  <dgm:cxnLst>
    <dgm:cxn modelId="{0700AD5F-0BFC-4C97-A3B0-4467840DB8FB}" srcId="{EFFC3D96-38E3-4EC3-A846-DF42A8EA6F4E}" destId="{C8E2C927-A9B5-43EA-B1B2-151491BC22B7}" srcOrd="0" destOrd="0" parTransId="{EDE1C9D2-1CE2-4C9F-990B-0CAC8FD1F62D}" sibTransId="{28B842D1-7338-43E9-849A-3814D5CF8CAB}"/>
    <dgm:cxn modelId="{70F31483-CB16-44A1-BA55-A4393BD7C976}" type="presOf" srcId="{EFFC3D96-38E3-4EC3-A846-DF42A8EA6F4E}" destId="{617FB86E-4754-45AB-8CE8-C299865FDDAF}" srcOrd="0" destOrd="0" presId="urn:microsoft.com/office/officeart/2005/8/layout/process4"/>
    <dgm:cxn modelId="{68918283-9397-4B2F-9C85-0A50A5770D7F}" srcId="{EFFC3D96-38E3-4EC3-A846-DF42A8EA6F4E}" destId="{DD245104-39AE-4B0A-A737-EBD784BD1718}" srcOrd="1" destOrd="0" parTransId="{9BD58EAF-BC60-4A94-B5FE-4F708B086309}" sibTransId="{4A8F42AD-A97D-4D30-B04B-7D3F2E87592C}"/>
    <dgm:cxn modelId="{982156A8-DBB1-4999-A3AF-3F4B670F7ADE}" type="presOf" srcId="{DD245104-39AE-4B0A-A737-EBD784BD1718}" destId="{40517FB3-2BB5-4F84-A8FF-51A81DF8D24A}" srcOrd="0" destOrd="0" presId="urn:microsoft.com/office/officeart/2005/8/layout/process4"/>
    <dgm:cxn modelId="{3D7DFED3-65F2-4377-B063-7924B1113FB5}" type="presOf" srcId="{C8E2C927-A9B5-43EA-B1B2-151491BC22B7}" destId="{88C2F456-93FF-421B-8ADB-874E6AF3F6A9}" srcOrd="0" destOrd="0" presId="urn:microsoft.com/office/officeart/2005/8/layout/process4"/>
    <dgm:cxn modelId="{14CF4792-AC18-444A-A3A5-B06F40EB0AA1}" type="presParOf" srcId="{617FB86E-4754-45AB-8CE8-C299865FDDAF}" destId="{030AF37C-79D8-413F-953E-0B8490B882B4}" srcOrd="0" destOrd="0" presId="urn:microsoft.com/office/officeart/2005/8/layout/process4"/>
    <dgm:cxn modelId="{03917C4F-9781-4D1D-ABF7-D35B875D2D24}" type="presParOf" srcId="{030AF37C-79D8-413F-953E-0B8490B882B4}" destId="{40517FB3-2BB5-4F84-A8FF-51A81DF8D24A}" srcOrd="0" destOrd="0" presId="urn:microsoft.com/office/officeart/2005/8/layout/process4"/>
    <dgm:cxn modelId="{4C295B9B-F67A-40D3-A5E6-81FB92083D43}" type="presParOf" srcId="{617FB86E-4754-45AB-8CE8-C299865FDDAF}" destId="{993F0B0E-E8BA-4D44-ADFD-0D9D66161974}" srcOrd="1" destOrd="0" presId="urn:microsoft.com/office/officeart/2005/8/layout/process4"/>
    <dgm:cxn modelId="{98475CF5-9FD8-4343-B577-3E93D8558E25}" type="presParOf" srcId="{617FB86E-4754-45AB-8CE8-C299865FDDAF}" destId="{82379E9C-3683-416B-8D5C-221526D00006}" srcOrd="2" destOrd="0" presId="urn:microsoft.com/office/officeart/2005/8/layout/process4"/>
    <dgm:cxn modelId="{7AD1128A-9910-4401-9672-E3E63F460E97}" type="presParOf" srcId="{82379E9C-3683-416B-8D5C-221526D00006}" destId="{88C2F456-93FF-421B-8ADB-874E6AF3F6A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FC3D96-38E3-4EC3-A846-DF42A8EA6F4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E2C927-A9B5-43EA-B1B2-151491BC22B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dirty="0"/>
        </a:p>
      </dgm:t>
    </dgm:pt>
    <dgm:pt modelId="{EDE1C9D2-1CE2-4C9F-990B-0CAC8FD1F62D}" type="parTrans" cxnId="{0700AD5F-0BFC-4C97-A3B0-4467840DB8FB}">
      <dgm:prSet/>
      <dgm:spPr/>
      <dgm:t>
        <a:bodyPr/>
        <a:lstStyle/>
        <a:p>
          <a:endParaRPr lang="en-GB"/>
        </a:p>
      </dgm:t>
    </dgm:pt>
    <dgm:pt modelId="{28B842D1-7338-43E9-849A-3814D5CF8CAB}" type="sibTrans" cxnId="{0700AD5F-0BFC-4C97-A3B0-4467840DB8FB}">
      <dgm:prSet/>
      <dgm:spPr/>
      <dgm:t>
        <a:bodyPr/>
        <a:lstStyle/>
        <a:p>
          <a:endParaRPr lang="en-GB"/>
        </a:p>
      </dgm:t>
    </dgm:pt>
    <dgm:pt modelId="{DD245104-39AE-4B0A-A737-EBD784BD171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dirty="0"/>
        </a:p>
      </dgm:t>
    </dgm:pt>
    <dgm:pt modelId="{9BD58EAF-BC60-4A94-B5FE-4F708B086309}" type="parTrans" cxnId="{68918283-9397-4B2F-9C85-0A50A5770D7F}">
      <dgm:prSet/>
      <dgm:spPr/>
      <dgm:t>
        <a:bodyPr/>
        <a:lstStyle/>
        <a:p>
          <a:endParaRPr lang="en-GB"/>
        </a:p>
      </dgm:t>
    </dgm:pt>
    <dgm:pt modelId="{4A8F42AD-A97D-4D30-B04B-7D3F2E87592C}" type="sibTrans" cxnId="{68918283-9397-4B2F-9C85-0A50A5770D7F}">
      <dgm:prSet/>
      <dgm:spPr/>
      <dgm:t>
        <a:bodyPr/>
        <a:lstStyle/>
        <a:p>
          <a:endParaRPr lang="en-GB"/>
        </a:p>
      </dgm:t>
    </dgm:pt>
    <dgm:pt modelId="{617FB86E-4754-45AB-8CE8-C299865FDDAF}" type="pres">
      <dgm:prSet presAssocID="{EFFC3D96-38E3-4EC3-A846-DF42A8EA6F4E}" presName="Name0" presStyleCnt="0">
        <dgm:presLayoutVars>
          <dgm:dir/>
          <dgm:animLvl val="lvl"/>
          <dgm:resizeHandles val="exact"/>
        </dgm:presLayoutVars>
      </dgm:prSet>
      <dgm:spPr/>
    </dgm:pt>
    <dgm:pt modelId="{030AF37C-79D8-413F-953E-0B8490B882B4}" type="pres">
      <dgm:prSet presAssocID="{DD245104-39AE-4B0A-A737-EBD784BD1718}" presName="boxAndChildren" presStyleCnt="0"/>
      <dgm:spPr/>
    </dgm:pt>
    <dgm:pt modelId="{40517FB3-2BB5-4F84-A8FF-51A81DF8D24A}" type="pres">
      <dgm:prSet presAssocID="{DD245104-39AE-4B0A-A737-EBD784BD1718}" presName="parentTextBox" presStyleLbl="node1" presStyleIdx="0" presStyleCnt="2"/>
      <dgm:spPr/>
    </dgm:pt>
    <dgm:pt modelId="{993F0B0E-E8BA-4D44-ADFD-0D9D66161974}" type="pres">
      <dgm:prSet presAssocID="{28B842D1-7338-43E9-849A-3814D5CF8CAB}" presName="sp" presStyleCnt="0"/>
      <dgm:spPr/>
    </dgm:pt>
    <dgm:pt modelId="{82379E9C-3683-416B-8D5C-221526D00006}" type="pres">
      <dgm:prSet presAssocID="{C8E2C927-A9B5-43EA-B1B2-151491BC22B7}" presName="arrowAndChildren" presStyleCnt="0"/>
      <dgm:spPr/>
    </dgm:pt>
    <dgm:pt modelId="{88C2F456-93FF-421B-8ADB-874E6AF3F6A9}" type="pres">
      <dgm:prSet presAssocID="{C8E2C927-A9B5-43EA-B1B2-151491BC22B7}" presName="parentTextArrow" presStyleLbl="node1" presStyleIdx="1" presStyleCnt="2"/>
      <dgm:spPr/>
    </dgm:pt>
  </dgm:ptLst>
  <dgm:cxnLst>
    <dgm:cxn modelId="{0700AD5F-0BFC-4C97-A3B0-4467840DB8FB}" srcId="{EFFC3D96-38E3-4EC3-A846-DF42A8EA6F4E}" destId="{C8E2C927-A9B5-43EA-B1B2-151491BC22B7}" srcOrd="0" destOrd="0" parTransId="{EDE1C9D2-1CE2-4C9F-990B-0CAC8FD1F62D}" sibTransId="{28B842D1-7338-43E9-849A-3814D5CF8CAB}"/>
    <dgm:cxn modelId="{70F31483-CB16-44A1-BA55-A4393BD7C976}" type="presOf" srcId="{EFFC3D96-38E3-4EC3-A846-DF42A8EA6F4E}" destId="{617FB86E-4754-45AB-8CE8-C299865FDDAF}" srcOrd="0" destOrd="0" presId="urn:microsoft.com/office/officeart/2005/8/layout/process4"/>
    <dgm:cxn modelId="{68918283-9397-4B2F-9C85-0A50A5770D7F}" srcId="{EFFC3D96-38E3-4EC3-A846-DF42A8EA6F4E}" destId="{DD245104-39AE-4B0A-A737-EBD784BD1718}" srcOrd="1" destOrd="0" parTransId="{9BD58EAF-BC60-4A94-B5FE-4F708B086309}" sibTransId="{4A8F42AD-A97D-4D30-B04B-7D3F2E87592C}"/>
    <dgm:cxn modelId="{982156A8-DBB1-4999-A3AF-3F4B670F7ADE}" type="presOf" srcId="{DD245104-39AE-4B0A-A737-EBD784BD1718}" destId="{40517FB3-2BB5-4F84-A8FF-51A81DF8D24A}" srcOrd="0" destOrd="0" presId="urn:microsoft.com/office/officeart/2005/8/layout/process4"/>
    <dgm:cxn modelId="{3D7DFED3-65F2-4377-B063-7924B1113FB5}" type="presOf" srcId="{C8E2C927-A9B5-43EA-B1B2-151491BC22B7}" destId="{88C2F456-93FF-421B-8ADB-874E6AF3F6A9}" srcOrd="0" destOrd="0" presId="urn:microsoft.com/office/officeart/2005/8/layout/process4"/>
    <dgm:cxn modelId="{14CF4792-AC18-444A-A3A5-B06F40EB0AA1}" type="presParOf" srcId="{617FB86E-4754-45AB-8CE8-C299865FDDAF}" destId="{030AF37C-79D8-413F-953E-0B8490B882B4}" srcOrd="0" destOrd="0" presId="urn:microsoft.com/office/officeart/2005/8/layout/process4"/>
    <dgm:cxn modelId="{03917C4F-9781-4D1D-ABF7-D35B875D2D24}" type="presParOf" srcId="{030AF37C-79D8-413F-953E-0B8490B882B4}" destId="{40517FB3-2BB5-4F84-A8FF-51A81DF8D24A}" srcOrd="0" destOrd="0" presId="urn:microsoft.com/office/officeart/2005/8/layout/process4"/>
    <dgm:cxn modelId="{4C295B9B-F67A-40D3-A5E6-81FB92083D43}" type="presParOf" srcId="{617FB86E-4754-45AB-8CE8-C299865FDDAF}" destId="{993F0B0E-E8BA-4D44-ADFD-0D9D66161974}" srcOrd="1" destOrd="0" presId="urn:microsoft.com/office/officeart/2005/8/layout/process4"/>
    <dgm:cxn modelId="{98475CF5-9FD8-4343-B577-3E93D8558E25}" type="presParOf" srcId="{617FB86E-4754-45AB-8CE8-C299865FDDAF}" destId="{82379E9C-3683-416B-8D5C-221526D00006}" srcOrd="2" destOrd="0" presId="urn:microsoft.com/office/officeart/2005/8/layout/process4"/>
    <dgm:cxn modelId="{7AD1128A-9910-4401-9672-E3E63F460E97}" type="presParOf" srcId="{82379E9C-3683-416B-8D5C-221526D00006}" destId="{88C2F456-93FF-421B-8ADB-874E6AF3F6A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FC3D96-38E3-4EC3-A846-DF42A8EA6F4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E2C927-A9B5-43EA-B1B2-151491BC22B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dirty="0"/>
        </a:p>
      </dgm:t>
    </dgm:pt>
    <dgm:pt modelId="{EDE1C9D2-1CE2-4C9F-990B-0CAC8FD1F62D}" type="parTrans" cxnId="{0700AD5F-0BFC-4C97-A3B0-4467840DB8FB}">
      <dgm:prSet/>
      <dgm:spPr/>
      <dgm:t>
        <a:bodyPr/>
        <a:lstStyle/>
        <a:p>
          <a:endParaRPr lang="en-GB"/>
        </a:p>
      </dgm:t>
    </dgm:pt>
    <dgm:pt modelId="{28B842D1-7338-43E9-849A-3814D5CF8CAB}" type="sibTrans" cxnId="{0700AD5F-0BFC-4C97-A3B0-4467840DB8FB}">
      <dgm:prSet/>
      <dgm:spPr/>
      <dgm:t>
        <a:bodyPr/>
        <a:lstStyle/>
        <a:p>
          <a:endParaRPr lang="en-GB"/>
        </a:p>
      </dgm:t>
    </dgm:pt>
    <dgm:pt modelId="{DD245104-39AE-4B0A-A737-EBD784BD171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dirty="0"/>
        </a:p>
      </dgm:t>
    </dgm:pt>
    <dgm:pt modelId="{9BD58EAF-BC60-4A94-B5FE-4F708B086309}" type="parTrans" cxnId="{68918283-9397-4B2F-9C85-0A50A5770D7F}">
      <dgm:prSet/>
      <dgm:spPr/>
      <dgm:t>
        <a:bodyPr/>
        <a:lstStyle/>
        <a:p>
          <a:endParaRPr lang="en-GB"/>
        </a:p>
      </dgm:t>
    </dgm:pt>
    <dgm:pt modelId="{4A8F42AD-A97D-4D30-B04B-7D3F2E87592C}" type="sibTrans" cxnId="{68918283-9397-4B2F-9C85-0A50A5770D7F}">
      <dgm:prSet/>
      <dgm:spPr/>
      <dgm:t>
        <a:bodyPr/>
        <a:lstStyle/>
        <a:p>
          <a:endParaRPr lang="en-GB"/>
        </a:p>
      </dgm:t>
    </dgm:pt>
    <dgm:pt modelId="{617FB86E-4754-45AB-8CE8-C299865FDDAF}" type="pres">
      <dgm:prSet presAssocID="{EFFC3D96-38E3-4EC3-A846-DF42A8EA6F4E}" presName="Name0" presStyleCnt="0">
        <dgm:presLayoutVars>
          <dgm:dir/>
          <dgm:animLvl val="lvl"/>
          <dgm:resizeHandles val="exact"/>
        </dgm:presLayoutVars>
      </dgm:prSet>
      <dgm:spPr/>
    </dgm:pt>
    <dgm:pt modelId="{030AF37C-79D8-413F-953E-0B8490B882B4}" type="pres">
      <dgm:prSet presAssocID="{DD245104-39AE-4B0A-A737-EBD784BD1718}" presName="boxAndChildren" presStyleCnt="0"/>
      <dgm:spPr/>
    </dgm:pt>
    <dgm:pt modelId="{40517FB3-2BB5-4F84-A8FF-51A81DF8D24A}" type="pres">
      <dgm:prSet presAssocID="{DD245104-39AE-4B0A-A737-EBD784BD1718}" presName="parentTextBox" presStyleLbl="node1" presStyleIdx="0" presStyleCnt="2"/>
      <dgm:spPr/>
    </dgm:pt>
    <dgm:pt modelId="{993F0B0E-E8BA-4D44-ADFD-0D9D66161974}" type="pres">
      <dgm:prSet presAssocID="{28B842D1-7338-43E9-849A-3814D5CF8CAB}" presName="sp" presStyleCnt="0"/>
      <dgm:spPr/>
    </dgm:pt>
    <dgm:pt modelId="{82379E9C-3683-416B-8D5C-221526D00006}" type="pres">
      <dgm:prSet presAssocID="{C8E2C927-A9B5-43EA-B1B2-151491BC22B7}" presName="arrowAndChildren" presStyleCnt="0"/>
      <dgm:spPr/>
    </dgm:pt>
    <dgm:pt modelId="{88C2F456-93FF-421B-8ADB-874E6AF3F6A9}" type="pres">
      <dgm:prSet presAssocID="{C8E2C927-A9B5-43EA-B1B2-151491BC22B7}" presName="parentTextArrow" presStyleLbl="node1" presStyleIdx="1" presStyleCnt="2"/>
      <dgm:spPr/>
    </dgm:pt>
  </dgm:ptLst>
  <dgm:cxnLst>
    <dgm:cxn modelId="{0700AD5F-0BFC-4C97-A3B0-4467840DB8FB}" srcId="{EFFC3D96-38E3-4EC3-A846-DF42A8EA6F4E}" destId="{C8E2C927-A9B5-43EA-B1B2-151491BC22B7}" srcOrd="0" destOrd="0" parTransId="{EDE1C9D2-1CE2-4C9F-990B-0CAC8FD1F62D}" sibTransId="{28B842D1-7338-43E9-849A-3814D5CF8CAB}"/>
    <dgm:cxn modelId="{70F31483-CB16-44A1-BA55-A4393BD7C976}" type="presOf" srcId="{EFFC3D96-38E3-4EC3-A846-DF42A8EA6F4E}" destId="{617FB86E-4754-45AB-8CE8-C299865FDDAF}" srcOrd="0" destOrd="0" presId="urn:microsoft.com/office/officeart/2005/8/layout/process4"/>
    <dgm:cxn modelId="{68918283-9397-4B2F-9C85-0A50A5770D7F}" srcId="{EFFC3D96-38E3-4EC3-A846-DF42A8EA6F4E}" destId="{DD245104-39AE-4B0A-A737-EBD784BD1718}" srcOrd="1" destOrd="0" parTransId="{9BD58EAF-BC60-4A94-B5FE-4F708B086309}" sibTransId="{4A8F42AD-A97D-4D30-B04B-7D3F2E87592C}"/>
    <dgm:cxn modelId="{982156A8-DBB1-4999-A3AF-3F4B670F7ADE}" type="presOf" srcId="{DD245104-39AE-4B0A-A737-EBD784BD1718}" destId="{40517FB3-2BB5-4F84-A8FF-51A81DF8D24A}" srcOrd="0" destOrd="0" presId="urn:microsoft.com/office/officeart/2005/8/layout/process4"/>
    <dgm:cxn modelId="{3D7DFED3-65F2-4377-B063-7924B1113FB5}" type="presOf" srcId="{C8E2C927-A9B5-43EA-B1B2-151491BC22B7}" destId="{88C2F456-93FF-421B-8ADB-874E6AF3F6A9}" srcOrd="0" destOrd="0" presId="urn:microsoft.com/office/officeart/2005/8/layout/process4"/>
    <dgm:cxn modelId="{14CF4792-AC18-444A-A3A5-B06F40EB0AA1}" type="presParOf" srcId="{617FB86E-4754-45AB-8CE8-C299865FDDAF}" destId="{030AF37C-79D8-413F-953E-0B8490B882B4}" srcOrd="0" destOrd="0" presId="urn:microsoft.com/office/officeart/2005/8/layout/process4"/>
    <dgm:cxn modelId="{03917C4F-9781-4D1D-ABF7-D35B875D2D24}" type="presParOf" srcId="{030AF37C-79D8-413F-953E-0B8490B882B4}" destId="{40517FB3-2BB5-4F84-A8FF-51A81DF8D24A}" srcOrd="0" destOrd="0" presId="urn:microsoft.com/office/officeart/2005/8/layout/process4"/>
    <dgm:cxn modelId="{4C295B9B-F67A-40D3-A5E6-81FB92083D43}" type="presParOf" srcId="{617FB86E-4754-45AB-8CE8-C299865FDDAF}" destId="{993F0B0E-E8BA-4D44-ADFD-0D9D66161974}" srcOrd="1" destOrd="0" presId="urn:microsoft.com/office/officeart/2005/8/layout/process4"/>
    <dgm:cxn modelId="{98475CF5-9FD8-4343-B577-3E93D8558E25}" type="presParOf" srcId="{617FB86E-4754-45AB-8CE8-C299865FDDAF}" destId="{82379E9C-3683-416B-8D5C-221526D00006}" srcOrd="2" destOrd="0" presId="urn:microsoft.com/office/officeart/2005/8/layout/process4"/>
    <dgm:cxn modelId="{7AD1128A-9910-4401-9672-E3E63F460E97}" type="presParOf" srcId="{82379E9C-3683-416B-8D5C-221526D00006}" destId="{88C2F456-93FF-421B-8ADB-874E6AF3F6A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17FB3-2BB5-4F84-A8FF-51A81DF8D24A}">
      <dsp:nvSpPr>
        <dsp:cNvPr id="0" name=""/>
        <dsp:cNvSpPr/>
      </dsp:nvSpPr>
      <dsp:spPr>
        <a:xfrm>
          <a:off x="0" y="2573481"/>
          <a:ext cx="10327172" cy="168848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kern="1200" dirty="0"/>
        </a:p>
      </dsp:txBody>
      <dsp:txXfrm>
        <a:off x="0" y="2573481"/>
        <a:ext cx="10327172" cy="1688482"/>
      </dsp:txXfrm>
    </dsp:sp>
    <dsp:sp modelId="{88C2F456-93FF-421B-8ADB-874E6AF3F6A9}">
      <dsp:nvSpPr>
        <dsp:cNvPr id="0" name=""/>
        <dsp:cNvSpPr/>
      </dsp:nvSpPr>
      <dsp:spPr>
        <a:xfrm rot="10800000">
          <a:off x="0" y="1922"/>
          <a:ext cx="10327172" cy="2596886"/>
        </a:xfrm>
        <a:prstGeom prst="upArrowCallou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kern="1200" dirty="0"/>
        </a:p>
      </dsp:txBody>
      <dsp:txXfrm rot="10800000">
        <a:off x="0" y="1922"/>
        <a:ext cx="10327172" cy="16873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17FB3-2BB5-4F84-A8FF-51A81DF8D24A}">
      <dsp:nvSpPr>
        <dsp:cNvPr id="0" name=""/>
        <dsp:cNvSpPr/>
      </dsp:nvSpPr>
      <dsp:spPr>
        <a:xfrm>
          <a:off x="0" y="2573481"/>
          <a:ext cx="10327172" cy="168848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kern="1200" dirty="0"/>
        </a:p>
      </dsp:txBody>
      <dsp:txXfrm>
        <a:off x="0" y="2573481"/>
        <a:ext cx="10327172" cy="1688482"/>
      </dsp:txXfrm>
    </dsp:sp>
    <dsp:sp modelId="{88C2F456-93FF-421B-8ADB-874E6AF3F6A9}">
      <dsp:nvSpPr>
        <dsp:cNvPr id="0" name=""/>
        <dsp:cNvSpPr/>
      </dsp:nvSpPr>
      <dsp:spPr>
        <a:xfrm rot="10800000">
          <a:off x="0" y="1922"/>
          <a:ext cx="10327172" cy="2596886"/>
        </a:xfrm>
        <a:prstGeom prst="upArrowCallou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kern="1200" dirty="0"/>
        </a:p>
      </dsp:txBody>
      <dsp:txXfrm rot="10800000">
        <a:off x="0" y="1922"/>
        <a:ext cx="10327172" cy="16873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17FB3-2BB5-4F84-A8FF-51A81DF8D24A}">
      <dsp:nvSpPr>
        <dsp:cNvPr id="0" name=""/>
        <dsp:cNvSpPr/>
      </dsp:nvSpPr>
      <dsp:spPr>
        <a:xfrm>
          <a:off x="0" y="2573481"/>
          <a:ext cx="10327172" cy="168848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How will you apply these to your practice? </a:t>
          </a:r>
          <a:endParaRPr lang="en-GB" sz="1800" kern="1200" dirty="0"/>
        </a:p>
      </dsp:txBody>
      <dsp:txXfrm>
        <a:off x="0" y="2573481"/>
        <a:ext cx="10327172" cy="1688482"/>
      </dsp:txXfrm>
    </dsp:sp>
    <dsp:sp modelId="{88C2F456-93FF-421B-8ADB-874E6AF3F6A9}">
      <dsp:nvSpPr>
        <dsp:cNvPr id="0" name=""/>
        <dsp:cNvSpPr/>
      </dsp:nvSpPr>
      <dsp:spPr>
        <a:xfrm rot="10800000">
          <a:off x="0" y="1922"/>
          <a:ext cx="10327172" cy="2596886"/>
        </a:xfrm>
        <a:prstGeom prst="upArrowCallou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What are two main take away points from this lesson? </a:t>
          </a:r>
          <a:endParaRPr lang="en-GB" sz="1800" kern="1200" dirty="0"/>
        </a:p>
      </dsp:txBody>
      <dsp:txXfrm rot="10800000">
        <a:off x="0" y="1922"/>
        <a:ext cx="10327172" cy="1687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E9AFA-AF07-B44A-B480-EBF05CFBB92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EEF37-BD52-9F47-AD74-541349F26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7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A2AEA-1575-B24D-901D-811D03B09878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4838C-D68B-6946-93CC-745B8024D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7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61CBE-1497-61B6-D140-895D268C1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6CB824AF-06F4-679C-9A6F-29F83AD76B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298BF895-53BC-9077-E0B6-A193C7EAD5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8E062A09-B836-59CE-8228-10AE46C7A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89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EBFF252-C72F-5E1D-F0EB-7D8694C5EB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17F45C9A-0484-CCA0-09B5-7249CAD6BB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4D26031-81C5-120B-02E7-B595F82FD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24FC-A4E1-2E40-A184-2B8D143CF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856270D2-7852-7B67-6F4B-08FF85800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2F07A757-28CE-7F2B-8CBB-FEBBF24044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A2C5903-891C-42EA-1025-D5B9E4516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725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920E6-062E-D31A-08CC-005167D8D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3D8BBA7B-9D13-AD16-38A9-27241054BA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ACE54A4E-4788-D9DD-8383-0EF61F969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01FDBE78-C889-A6FA-C224-82C778561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061BCC-994E-49DC-BE46-EA7E5B44372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4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6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360000" rIns="360000" bIns="720000" anchor="ctr" anchorCtr="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255874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orient="horz" pos="346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pos="4067" userDrawn="1">
          <p15:clr>
            <a:srgbClr val="FBAE40"/>
          </p15:clr>
        </p15:guide>
        <p15:guide id="8" pos="3386" userDrawn="1">
          <p15:clr>
            <a:srgbClr val="FBAE40"/>
          </p15:clr>
        </p15:guide>
        <p15:guide id="9" orient="horz" pos="572" userDrawn="1">
          <p15:clr>
            <a:srgbClr val="FBAE40"/>
          </p15:clr>
        </p15:guide>
        <p15:guide id="10" pos="360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217679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882818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16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rgbClr val="0070C0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3907854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4076" userDrawn="1">
          <p15:clr>
            <a:srgbClr val="FBAE40"/>
          </p15:clr>
        </p15:guide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 userDrawn="1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rgbClr val="0070C0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693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 userDrawn="1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304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01749" y="1950239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08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pos="3850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2151">
          <p15:clr>
            <a:srgbClr val="FBAE40"/>
          </p15:clr>
        </p15:guide>
        <p15:guide id="6" orient="horz" pos="39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637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0070C0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40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695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747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4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person, person, young, sitting&#10;&#10;Description automatically generated">
            <a:extLst>
              <a:ext uri="{FF2B5EF4-FFF2-40B4-BE49-F238E27FC236}">
                <a16:creationId xmlns:a16="http://schemas.microsoft.com/office/drawing/2014/main" id="{FECD27C3-B85A-4A5A-9E8E-D1D82FE4D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717"/>
          <a:stretch/>
        </p:blipFill>
        <p:spPr>
          <a:xfrm>
            <a:off x="0" y="-2"/>
            <a:ext cx="12192000" cy="6858002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5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, young, holding&#10;&#10;Description automatically generated">
            <a:extLst>
              <a:ext uri="{FF2B5EF4-FFF2-40B4-BE49-F238E27FC236}">
                <a16:creationId xmlns:a16="http://schemas.microsoft.com/office/drawing/2014/main" id="{76BEBD6E-1646-4E6D-9E11-FA063C987A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9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4C11C1-F553-4AD6-A237-8E62E41F443A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600" y="558872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1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pos="383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4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Nunc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in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at vitae ligula.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sit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88725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5682343" y="-2799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00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838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  <p15:guide id="6" orient="horz" pos="214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right.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1055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04444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86474" y="0"/>
            <a:ext cx="6105526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04058" y="0"/>
            <a:ext cx="5375273" cy="6858000"/>
          </a:xfrm>
          <a:prstGeom prst="rect">
            <a:avLst/>
          </a:prstGeom>
          <a:noFill/>
        </p:spPr>
        <p:txBody>
          <a:bodyPr lIns="684000" tIns="828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  <a:latin typeface="Heading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an image on the left.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797013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25757" y="3013104"/>
            <a:ext cx="4673526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 baseline="0">
                <a:solidFill>
                  <a:schemeClr val="bg1"/>
                </a:solidFill>
                <a:effectLst/>
                <a:latin typeface="Sub heading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797013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-6425" y="0"/>
            <a:ext cx="6086475" cy="6858000"/>
          </a:xfrm>
          <a:prstGeom prst="rect">
            <a:avLst/>
          </a:prstGeom>
        </p:spPr>
        <p:txBody>
          <a:bodyPr tIns="2808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icon</a:t>
            </a:r>
          </a:p>
        </p:txBody>
      </p:sp>
    </p:spTree>
    <p:extLst>
      <p:ext uri="{BB962C8B-B14F-4D97-AF65-F5344CB8AC3E}">
        <p14:creationId xmlns:p14="http://schemas.microsoft.com/office/powerpoint/2010/main" val="1376616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346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294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pos="407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with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C92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" y="0"/>
            <a:ext cx="5375273" cy="6858000"/>
          </a:xfrm>
          <a:prstGeom prst="rect">
            <a:avLst/>
          </a:prstGeom>
          <a:noFill/>
        </p:spPr>
        <p:txBody>
          <a:bodyPr lIns="684000" tIns="1656000" rIns="360000"/>
          <a:lstStyle>
            <a:lvl1pPr marL="0" indent="0" algn="l">
              <a:buFont typeface="Arial" panose="020B0604020202020204" pitchFamily="34" charset="0"/>
              <a:buNone/>
              <a:defRPr lang="fr-FR" sz="3600" b="0" i="0" smtClean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en-GB"/>
              <a:t>This layout is a section break with no image.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3" y="1707773"/>
            <a:ext cx="5040312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6365433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1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438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4067">
          <p15:clr>
            <a:srgbClr val="FBAE40"/>
          </p15:clr>
        </p15:guide>
        <p15:guide id="8" pos="3386">
          <p15:clr>
            <a:srgbClr val="FBAE40"/>
          </p15:clr>
        </p15:guide>
        <p15:guide id="9" orient="horz" pos="572">
          <p15:clr>
            <a:srgbClr val="FBAE40"/>
          </p15:clr>
        </p15:guide>
        <p15:guide id="10" pos="3603">
          <p15:clr>
            <a:srgbClr val="FBAE40"/>
          </p15:clr>
        </p15:guide>
        <p15:guide id="11" orient="horz" pos="34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908049"/>
            <a:ext cx="5040314" cy="709991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600" b="0" i="0" baseline="0">
                <a:solidFill>
                  <a:srgbClr val="0070C0"/>
                </a:solidFill>
                <a:latin typeface="Arial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is a basic page 2 column layout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636874"/>
            <a:ext cx="10801350" cy="3671850"/>
          </a:xfrm>
          <a:prstGeom prst="rect">
            <a:avLst/>
          </a:prstGeom>
        </p:spPr>
        <p:txBody>
          <a:bodyPr vert="horz" wrap="square" lIns="0" tIns="0" rIns="0" bIns="0" numCol="2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  <a:latin typeface="Body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  <a:r>
              <a:rPr lang="en-GB" err="1"/>
              <a:t>Conferam</a:t>
            </a:r>
            <a:r>
              <a:rPr lang="en-GB"/>
              <a:t> </a:t>
            </a:r>
            <a:r>
              <a:rPr lang="en-GB" err="1"/>
              <a:t>tecum</a:t>
            </a:r>
            <a:r>
              <a:rPr lang="en-GB"/>
              <a:t>, quam </a:t>
            </a:r>
            <a:r>
              <a:rPr lang="en-GB" err="1"/>
              <a:t>cuique</a:t>
            </a:r>
            <a:r>
              <a:rPr lang="en-GB"/>
              <a:t> verso rem </a:t>
            </a:r>
            <a:r>
              <a:rPr lang="en-GB" err="1"/>
              <a:t>subicias</a:t>
            </a:r>
            <a:r>
              <a:rPr lang="en-GB"/>
              <a:t>; </a:t>
            </a:r>
          </a:p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turpi</a:t>
            </a:r>
            <a:r>
              <a:rPr lang="en-GB"/>
              <a:t> </a:t>
            </a:r>
            <a:r>
              <a:rPr lang="en-GB" err="1"/>
              <a:t>turpius</a:t>
            </a:r>
            <a:r>
              <a:rPr lang="en-GB"/>
              <a:t>.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;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multo</a:t>
            </a:r>
            <a:r>
              <a:rPr lang="en-GB"/>
              <a:t> sanguine </a:t>
            </a:r>
            <a:r>
              <a:rPr lang="en-GB" err="1"/>
              <a:t>profuso</a:t>
            </a:r>
            <a:r>
              <a:rPr lang="en-GB"/>
              <a:t> in </a:t>
            </a:r>
            <a:r>
              <a:rPr lang="en-GB" err="1"/>
              <a:t>laetitia</a:t>
            </a:r>
            <a:r>
              <a:rPr lang="en-GB"/>
              <a:t> et in </a:t>
            </a:r>
            <a:r>
              <a:rPr lang="en-GB" err="1"/>
              <a:t>victoria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mortuus</a:t>
            </a:r>
            <a:r>
              <a:rPr lang="en-GB"/>
              <a:t>. </a:t>
            </a:r>
            <a:r>
              <a:rPr lang="en-GB" err="1"/>
              <a:t>Atque</a:t>
            </a:r>
            <a:r>
              <a:rPr lang="en-GB"/>
              <a:t> </a:t>
            </a:r>
            <a:r>
              <a:rPr lang="en-GB" err="1"/>
              <a:t>haec</a:t>
            </a:r>
            <a:r>
              <a:rPr lang="en-GB"/>
              <a:t>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iustitiae</a:t>
            </a:r>
            <a:r>
              <a:rPr lang="en-GB"/>
              <a:t> </a:t>
            </a:r>
            <a:r>
              <a:rPr lang="en-GB" err="1"/>
              <a:t>propria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virtutum</a:t>
            </a:r>
            <a:r>
              <a:rPr lang="en-GB"/>
              <a:t> </a:t>
            </a:r>
            <a:r>
              <a:rPr lang="en-GB" err="1"/>
              <a:t>reliquarum</a:t>
            </a:r>
            <a:r>
              <a:rPr lang="en-GB"/>
              <a:t> </a:t>
            </a:r>
            <a:r>
              <a:rPr lang="en-GB" err="1"/>
              <a:t>communia</a:t>
            </a:r>
            <a:r>
              <a:rPr lang="en-GB"/>
              <a:t>. </a:t>
            </a:r>
            <a:r>
              <a:rPr lang="en-GB" err="1"/>
              <a:t>Stulti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</a:t>
            </a:r>
            <a:r>
              <a:rPr lang="en-GB" err="1"/>
              <a:t>malorum</a:t>
            </a:r>
            <a:r>
              <a:rPr lang="en-GB"/>
              <a:t> </a:t>
            </a:r>
            <a:r>
              <a:rPr lang="en-GB" err="1"/>
              <a:t>memoria</a:t>
            </a:r>
            <a:r>
              <a:rPr lang="en-GB"/>
              <a:t> </a:t>
            </a:r>
            <a:r>
              <a:rPr lang="en-GB" err="1"/>
              <a:t>torquentur</a:t>
            </a:r>
            <a:r>
              <a:rPr lang="en-GB"/>
              <a:t>, </a:t>
            </a:r>
            <a:r>
              <a:rPr lang="en-GB" err="1"/>
              <a:t>sapientes</a:t>
            </a:r>
            <a:r>
              <a:rPr lang="en-GB"/>
              <a:t> bona </a:t>
            </a:r>
            <a:r>
              <a:rPr lang="en-GB" err="1"/>
              <a:t>praeterita</a:t>
            </a:r>
            <a:r>
              <a:rPr lang="en-GB"/>
              <a:t> grata </a:t>
            </a:r>
            <a:r>
              <a:rPr lang="en-GB" err="1"/>
              <a:t>recordatione</a:t>
            </a:r>
            <a:r>
              <a:rPr lang="en-GB"/>
              <a:t> </a:t>
            </a:r>
            <a:r>
              <a:rPr lang="en-GB" err="1"/>
              <a:t>renovata</a:t>
            </a:r>
            <a:r>
              <a:rPr lang="en-GB"/>
              <a:t> </a:t>
            </a:r>
            <a:r>
              <a:rPr lang="en-GB" err="1"/>
              <a:t>delectant</a:t>
            </a:r>
            <a:r>
              <a:rPr lang="en-GB"/>
              <a:t>. Cur </a:t>
            </a:r>
            <a:r>
              <a:rPr lang="en-GB" err="1"/>
              <a:t>fortior</a:t>
            </a:r>
            <a:r>
              <a:rPr lang="en-GB"/>
              <a:t> sit,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illud</a:t>
            </a:r>
            <a:r>
              <a:rPr lang="en-GB"/>
              <a:t>, quod </a:t>
            </a:r>
            <a:r>
              <a:rPr lang="en-GB" err="1"/>
              <a:t>tute</a:t>
            </a:r>
            <a:r>
              <a:rPr lang="en-GB"/>
              <a:t> </a:t>
            </a:r>
            <a:r>
              <a:rPr lang="en-GB" err="1"/>
              <a:t>concedis</a:t>
            </a:r>
            <a:r>
              <a:rPr lang="en-GB"/>
              <a:t>, </a:t>
            </a:r>
            <a:r>
              <a:rPr lang="en-GB" err="1"/>
              <a:t>asperum</a:t>
            </a:r>
            <a:r>
              <a:rPr lang="en-GB"/>
              <a:t> et </a:t>
            </a:r>
            <a:r>
              <a:rPr lang="en-GB" err="1"/>
              <a:t>vix</a:t>
            </a:r>
            <a:r>
              <a:rPr lang="en-GB"/>
              <a:t> </a:t>
            </a:r>
            <a:r>
              <a:rPr lang="en-GB" err="1"/>
              <a:t>ferendum</a:t>
            </a:r>
            <a:r>
              <a:rPr lang="en-GB"/>
              <a:t> </a:t>
            </a:r>
            <a:r>
              <a:rPr lang="en-GB" err="1"/>
              <a:t>putabit</a:t>
            </a:r>
            <a:r>
              <a:rPr lang="en-GB"/>
              <a:t>? </a:t>
            </a:r>
            <a:r>
              <a:rPr lang="en-GB" err="1"/>
              <a:t>Incommoda</a:t>
            </a:r>
            <a:r>
              <a:rPr lang="en-GB"/>
              <a:t> </a:t>
            </a:r>
            <a:r>
              <a:rPr lang="en-GB" err="1"/>
              <a:t>autem</a:t>
            </a:r>
            <a:r>
              <a:rPr lang="en-GB"/>
              <a:t> et </a:t>
            </a:r>
            <a:r>
              <a:rPr lang="en-GB" err="1"/>
              <a:t>commoda-ita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estmata</a:t>
            </a:r>
            <a:r>
              <a:rPr lang="en-GB"/>
              <a:t> et </a:t>
            </a:r>
            <a:r>
              <a:rPr lang="en-GB" err="1"/>
              <a:t>dustmata</a:t>
            </a:r>
            <a:r>
              <a:rPr lang="en-GB"/>
              <a:t> </a:t>
            </a:r>
            <a:r>
              <a:rPr lang="en-GB" err="1"/>
              <a:t>appello-communia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voluerunt</a:t>
            </a:r>
            <a:r>
              <a:rPr lang="en-GB"/>
              <a:t>, </a:t>
            </a:r>
            <a:r>
              <a:rPr lang="en-GB" err="1"/>
              <a:t>paria</a:t>
            </a:r>
            <a:r>
              <a:rPr lang="en-GB"/>
              <a:t> </a:t>
            </a:r>
            <a:r>
              <a:rPr lang="en-GB" err="1"/>
              <a:t>noluerunt</a:t>
            </a:r>
            <a:r>
              <a:rPr lang="en-GB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61052" y="908050"/>
            <a:ext cx="5040313" cy="128240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marR="0" indent="0" algn="l" defTabSz="457200" rtl="0" eaLnBrk="1" fontAlgn="auto" latinLnBrk="0" hangingPunct="1">
              <a:lnSpc>
                <a:spcPts val="25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092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4067" userDrawn="1">
          <p15:clr>
            <a:srgbClr val="FBAE40"/>
          </p15:clr>
        </p15:guide>
        <p15:guide id="6" orient="horz" pos="572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01750" y="1759417"/>
            <a:ext cx="5033888" cy="1379437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18367"/>
            <a:ext cx="5033889" cy="567535"/>
          </a:xfrm>
          <a:prstGeom prst="rect">
            <a:avLst/>
          </a:prstGeom>
          <a:ln w="12700">
            <a:noFill/>
          </a:ln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C92446"/>
                </a:solidFill>
                <a:latin typeface="Heading 2"/>
                <a:cs typeface="Arial"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This layout has two images with copy</a:t>
            </a:r>
          </a:p>
          <a:p>
            <a:pPr lvl="0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38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525"/>
            <a:ext cx="6096000" cy="3420000"/>
          </a:xfrm>
          <a:prstGeom prst="rect">
            <a:avLst/>
          </a:prstGeom>
        </p:spPr>
        <p:txBody>
          <a:bodyPr tIns="1080000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on the icon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456364" y="3968750"/>
            <a:ext cx="5049836" cy="2339975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5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4067" userDrawn="1">
          <p15:clr>
            <a:srgbClr val="FBAE40"/>
          </p15:clr>
        </p15:guide>
        <p15:guide id="4" pos="3613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57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  <p15:guide id="9" orient="horz" pos="2500" userDrawn="1">
          <p15:clr>
            <a:srgbClr val="FBAE40"/>
          </p15:clr>
        </p15:guide>
        <p15:guide id="10" orient="horz" pos="343" userDrawn="1">
          <p15:clr>
            <a:srgbClr val="FBAE40"/>
          </p15:clr>
        </p15:guide>
        <p15:guide id="11" orient="horz" pos="34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900249"/>
            <a:ext cx="5022850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basic page with an image on the right.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3049435"/>
            <a:ext cx="5022850" cy="3259288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2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400" b="0" i="0" baseline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Plato, </a:t>
            </a:r>
            <a:r>
              <a:rPr lang="en-GB" err="1"/>
              <a:t>est</a:t>
            </a:r>
            <a:r>
              <a:rPr lang="en-GB"/>
              <a:t> in </a:t>
            </a:r>
            <a:r>
              <a:rPr lang="en-GB" err="1"/>
              <a:t>nobis</a:t>
            </a:r>
            <a:r>
              <a:rPr lang="en-GB"/>
              <a:t> </a:t>
            </a:r>
            <a:r>
              <a:rPr lang="en-GB" err="1"/>
              <a:t>sensus</a:t>
            </a:r>
            <a:r>
              <a:rPr lang="en-GB"/>
              <a:t> </a:t>
            </a:r>
            <a:r>
              <a:rPr lang="en-GB" err="1"/>
              <a:t>acerrimus</a:t>
            </a:r>
            <a:r>
              <a:rPr lang="en-GB"/>
              <a:t>, </a:t>
            </a:r>
            <a:r>
              <a:rPr lang="en-GB" err="1"/>
              <a:t>quibus</a:t>
            </a:r>
            <a:r>
              <a:rPr lang="en-GB"/>
              <a:t> </a:t>
            </a:r>
            <a:r>
              <a:rPr lang="en-GB" err="1"/>
              <a:t>sapientiam</a:t>
            </a:r>
            <a:r>
              <a:rPr lang="en-GB"/>
              <a:t> non </a:t>
            </a:r>
            <a:r>
              <a:rPr lang="en-GB" err="1"/>
              <a:t>cernimus</a:t>
            </a:r>
            <a:r>
              <a:rPr lang="en-GB"/>
              <a:t>.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quam </a:t>
            </a:r>
            <a:r>
              <a:rPr lang="en-GB" err="1"/>
              <a:t>vellet</a:t>
            </a:r>
            <a:r>
              <a:rPr lang="en-GB"/>
              <a:t> </a:t>
            </a:r>
            <a:r>
              <a:rPr lang="en-GB" err="1"/>
              <a:t>iniquus</a:t>
            </a:r>
            <a:r>
              <a:rPr lang="en-GB"/>
              <a:t> </a:t>
            </a:r>
            <a:r>
              <a:rPr lang="en-GB" err="1"/>
              <a:t>iustus</a:t>
            </a:r>
            <a:r>
              <a:rPr lang="en-GB"/>
              <a:t> </a:t>
            </a:r>
            <a:r>
              <a:rPr lang="en-GB" err="1"/>
              <a:t>poterat</a:t>
            </a:r>
            <a:r>
              <a:rPr lang="en-GB"/>
              <a:t> </a:t>
            </a:r>
            <a:r>
              <a:rPr lang="en-GB" err="1"/>
              <a:t>inpune</a:t>
            </a:r>
            <a:r>
              <a:rPr lang="en-GB"/>
              <a:t>. Quasi </a:t>
            </a:r>
            <a:r>
              <a:rPr lang="en-GB" err="1"/>
              <a:t>vero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, </a:t>
            </a:r>
            <a:r>
              <a:rPr lang="en-GB" err="1"/>
              <a:t>perpetua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 </a:t>
            </a:r>
            <a:r>
              <a:rPr lang="en-GB" err="1"/>
              <a:t>rhetorum</a:t>
            </a:r>
            <a:r>
              <a:rPr lang="en-GB"/>
              <a:t> </a:t>
            </a:r>
            <a:r>
              <a:rPr lang="en-GB" err="1"/>
              <a:t>solum</a:t>
            </a:r>
            <a:r>
              <a:rPr lang="en-GB"/>
              <a:t>, non </a:t>
            </a:r>
            <a:r>
              <a:rPr lang="en-GB" err="1"/>
              <a:t>etiam</a:t>
            </a:r>
            <a:r>
              <a:rPr lang="en-GB"/>
              <a:t> </a:t>
            </a:r>
            <a:r>
              <a:rPr lang="en-GB" err="1"/>
              <a:t>philosophorum</a:t>
            </a:r>
            <a:r>
              <a:rPr lang="en-GB"/>
              <a:t> sit. Scio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quosdam</a:t>
            </a:r>
            <a:r>
              <a:rPr lang="en-GB"/>
              <a:t>, qui </a:t>
            </a:r>
            <a:r>
              <a:rPr lang="en-GB" err="1"/>
              <a:t>quavis</a:t>
            </a:r>
            <a:r>
              <a:rPr lang="en-GB"/>
              <a:t> lingua </a:t>
            </a:r>
            <a:r>
              <a:rPr lang="en-GB" err="1"/>
              <a:t>philosophari</a:t>
            </a:r>
            <a:r>
              <a:rPr lang="en-GB"/>
              <a:t> </a:t>
            </a:r>
            <a:r>
              <a:rPr lang="en-GB" err="1"/>
              <a:t>possint</a:t>
            </a:r>
            <a:r>
              <a:rPr lang="en-GB"/>
              <a:t>; </a:t>
            </a:r>
            <a:r>
              <a:rPr lang="en-GB" err="1"/>
              <a:t>Nescio</a:t>
            </a:r>
            <a:r>
              <a:rPr lang="en-GB"/>
              <a:t> quo </a:t>
            </a:r>
            <a:r>
              <a:rPr lang="en-GB" err="1"/>
              <a:t>modo</a:t>
            </a:r>
            <a:r>
              <a:rPr lang="en-GB"/>
              <a:t> </a:t>
            </a:r>
            <a:r>
              <a:rPr lang="en-GB" err="1"/>
              <a:t>praetervolavit</a:t>
            </a:r>
            <a:r>
              <a:rPr lang="en-GB"/>
              <a:t> </a:t>
            </a:r>
            <a:r>
              <a:rPr lang="en-GB" err="1"/>
              <a:t>oratio</a:t>
            </a:r>
            <a:r>
              <a:rPr lang="en-GB"/>
              <a:t>. </a:t>
            </a:r>
            <a:r>
              <a:rPr lang="en-GB" err="1"/>
              <a:t>Ita</a:t>
            </a:r>
            <a:r>
              <a:rPr lang="en-GB"/>
              <a:t> </a:t>
            </a:r>
            <a:r>
              <a:rPr lang="en-GB" err="1"/>
              <a:t>graviter</a:t>
            </a:r>
            <a:r>
              <a:rPr lang="en-GB"/>
              <a:t> et severe </a:t>
            </a:r>
            <a:r>
              <a:rPr lang="en-GB" err="1"/>
              <a:t>voluptatem</a:t>
            </a:r>
            <a:r>
              <a:rPr lang="en-GB"/>
              <a:t> </a:t>
            </a:r>
            <a:r>
              <a:rPr lang="en-GB" err="1"/>
              <a:t>secrevit</a:t>
            </a:r>
            <a:r>
              <a:rPr lang="en-GB"/>
              <a:t> a bono. Duo </a:t>
            </a:r>
            <a:r>
              <a:rPr lang="en-GB" err="1"/>
              <a:t>Reges</a:t>
            </a:r>
            <a:r>
              <a:rPr lang="en-GB"/>
              <a:t>: </a:t>
            </a:r>
            <a:r>
              <a:rPr lang="en-GB" err="1"/>
              <a:t>constructio</a:t>
            </a:r>
            <a:r>
              <a:rPr lang="en-GB"/>
              <a:t> </a:t>
            </a:r>
            <a:r>
              <a:rPr lang="en-GB" err="1"/>
              <a:t>interrete</a:t>
            </a:r>
            <a:r>
              <a:rPr lang="en-GB"/>
              <a:t>. </a:t>
            </a:r>
            <a:r>
              <a:rPr lang="en-GB" err="1"/>
              <a:t>Negat</a:t>
            </a:r>
            <a:r>
              <a:rPr lang="en-GB"/>
              <a:t> </a:t>
            </a:r>
            <a:r>
              <a:rPr lang="en-GB" err="1"/>
              <a:t>enim</a:t>
            </a:r>
            <a:r>
              <a:rPr lang="en-GB"/>
              <a:t> </a:t>
            </a:r>
            <a:r>
              <a:rPr lang="en-GB" err="1"/>
              <a:t>summo</a:t>
            </a:r>
            <a:r>
              <a:rPr lang="en-GB"/>
              <a:t> bono </a:t>
            </a:r>
            <a:r>
              <a:rPr lang="en-GB" err="1"/>
              <a:t>afferre</a:t>
            </a:r>
            <a:r>
              <a:rPr lang="en-GB"/>
              <a:t> </a:t>
            </a:r>
            <a:r>
              <a:rPr lang="en-GB" err="1"/>
              <a:t>incrementum</a:t>
            </a:r>
            <a:r>
              <a:rPr lang="en-GB"/>
              <a:t> diem. </a:t>
            </a:r>
            <a:r>
              <a:rPr lang="en-GB" err="1"/>
              <a:t>Sed</a:t>
            </a:r>
            <a:r>
              <a:rPr lang="en-GB"/>
              <a:t> quid ages tandem,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utilitas</a:t>
            </a:r>
            <a:r>
              <a:rPr lang="en-GB"/>
              <a:t> ab </a:t>
            </a:r>
            <a:r>
              <a:rPr lang="en-GB" err="1"/>
              <a:t>amicitia</a:t>
            </a:r>
            <a:r>
              <a:rPr lang="en-GB"/>
              <a:t>, </a:t>
            </a:r>
            <a:r>
              <a:rPr lang="en-GB" err="1"/>
              <a:t>ut</a:t>
            </a:r>
            <a:r>
              <a:rPr lang="en-GB"/>
              <a:t> fit </a:t>
            </a:r>
            <a:r>
              <a:rPr lang="en-GB" err="1"/>
              <a:t>saepe</a:t>
            </a:r>
            <a:r>
              <a:rPr lang="en-GB"/>
              <a:t>, </a:t>
            </a:r>
            <a:r>
              <a:rPr lang="en-GB" err="1"/>
              <a:t>defecerit</a:t>
            </a:r>
            <a:r>
              <a:rPr lang="en-GB"/>
              <a:t>?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43662" y="900249"/>
            <a:ext cx="5060951" cy="54084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tIns="2124000" anchor="t"/>
          <a:lstStyle>
            <a:lvl1pPr marL="0" indent="0" algn="ctr"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Insert picture click icon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12788" y="2151663"/>
            <a:ext cx="5022850" cy="559777"/>
          </a:xfrm>
          <a:prstGeom prst="rect">
            <a:avLst/>
          </a:prstGeom>
        </p:spPr>
        <p:txBody>
          <a:bodyPr vert="horz" wrap="square" lIns="0" tIns="0" rIns="0" bIns="0" numCol="1" spcCol="720000">
            <a:noAutofit/>
          </a:bodyPr>
          <a:lstStyle>
            <a:lvl1pPr marL="0" marR="0" indent="0" algn="l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600" b="1" i="0"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Oculorum</a:t>
            </a:r>
            <a:r>
              <a:rPr lang="en-GB"/>
              <a:t>, </a:t>
            </a:r>
            <a:r>
              <a:rPr lang="en-GB" err="1"/>
              <a:t>inquit</a:t>
            </a:r>
            <a:r>
              <a:rPr lang="en-GB"/>
              <a:t> Plato.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533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3831" userDrawn="1">
          <p15:clr>
            <a:srgbClr val="FBAE40"/>
          </p15:clr>
        </p15:guide>
        <p15:guide id="4" pos="449" userDrawn="1">
          <p15:clr>
            <a:srgbClr val="FBAE40"/>
          </p15:clr>
        </p15:guide>
        <p15:guide id="5" pos="7240" userDrawn="1">
          <p15:clr>
            <a:srgbClr val="FBAE40"/>
          </p15:clr>
        </p15:guide>
        <p15:guide id="6" pos="7247" userDrawn="1">
          <p15:clr>
            <a:srgbClr val="FBAE40"/>
          </p15:clr>
        </p15:guide>
        <p15:guide id="7" pos="4059" userDrawn="1">
          <p15:clr>
            <a:srgbClr val="FBAE40"/>
          </p15:clr>
        </p15:guide>
        <p15:guide id="8" orient="horz" pos="2157" userDrawn="1">
          <p15:clr>
            <a:srgbClr val="FBAE40"/>
          </p15:clr>
        </p15:guide>
        <p15:guide id="9" orient="horz" pos="348" userDrawn="1">
          <p15:clr>
            <a:srgbClr val="FBAE40"/>
          </p15:clr>
        </p15:guide>
        <p15:guide id="10" orient="horz" pos="397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1749" y="900249"/>
            <a:ext cx="8285497" cy="7903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aseline="0">
                <a:solidFill>
                  <a:srgbClr val="C92446"/>
                </a:solidFill>
                <a:latin typeface="+mj-lt"/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12787" y="2090117"/>
            <a:ext cx="10783887" cy="4218608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01749" y="50070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1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613">
          <p15:clr>
            <a:srgbClr val="FBAE40"/>
          </p15:clr>
        </p15:guide>
        <p15:guide id="3" pos="3831">
          <p15:clr>
            <a:srgbClr val="FBAE40"/>
          </p15:clr>
        </p15:guide>
        <p15:guide id="4" pos="449">
          <p15:clr>
            <a:srgbClr val="FBAE40"/>
          </p15:clr>
        </p15:guide>
        <p15:guide id="5" pos="7240">
          <p15:clr>
            <a:srgbClr val="FBAE40"/>
          </p15:clr>
        </p15:guide>
        <p15:guide id="6" pos="7247">
          <p15:clr>
            <a:srgbClr val="FBAE40"/>
          </p15:clr>
        </p15:guide>
        <p15:guide id="7" pos="4059">
          <p15:clr>
            <a:srgbClr val="FBAE40"/>
          </p15:clr>
        </p15:guide>
        <p15:guide id="8" orient="horz" pos="2157">
          <p15:clr>
            <a:srgbClr val="FBAE40"/>
          </p15:clr>
        </p15:guide>
        <p15:guide id="9" orient="horz" pos="348">
          <p15:clr>
            <a:srgbClr val="FBAE40"/>
          </p15:clr>
        </p15:guide>
        <p15:guide id="10" orient="horz" pos="397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68476" y="908050"/>
            <a:ext cx="8655050" cy="72979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 sz="2600"/>
            </a:lvl2pPr>
            <a:lvl3pPr marL="914400" indent="0" algn="ctr">
              <a:buNone/>
              <a:defRPr sz="2600"/>
            </a:lvl3pPr>
            <a:lvl4pPr marL="1371600" indent="0" algn="ctr">
              <a:buNone/>
              <a:defRPr sz="2600"/>
            </a:lvl4pPr>
            <a:lvl5pPr marL="1828800" indent="0" algn="ctr">
              <a:buNone/>
              <a:defRPr sz="2600"/>
            </a:lvl5pPr>
          </a:lstStyle>
          <a:p>
            <a:pPr lvl="0"/>
            <a:r>
              <a:rPr lang="en-US"/>
              <a:t>This layout is for tables, graphs and other media.</a:t>
            </a:r>
            <a:endParaRPr lang="en-GB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68476" y="1678676"/>
            <a:ext cx="8655050" cy="720367"/>
          </a:xfrm>
          <a:prstGeom prst="rect">
            <a:avLst/>
          </a:prstGeom>
        </p:spPr>
        <p:txBody>
          <a:bodyPr vert="horz" lIns="0" tIns="180000" rIns="0" bIns="0">
            <a:spAutoFit/>
          </a:bodyPr>
          <a:lstStyle>
            <a:lvl1pPr marL="0" marR="0" indent="0" algn="ctr" defTabSz="457200" rtl="0" eaLnBrk="1" fontAlgn="auto" latinLnBrk="0" hangingPunct="1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 lang="en-GB" sz="18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  <a:lvl2pPr marL="457200" indent="0">
              <a:buNone/>
              <a:defRPr sz="1600" baseline="0"/>
            </a:lvl2pPr>
          </a:lstStyle>
          <a:p>
            <a:r>
              <a:rPr lang="en-GB" err="1"/>
              <a:t>Expressa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in </a:t>
            </a:r>
            <a:r>
              <a:rPr lang="en-GB" err="1"/>
              <a:t>iis</a:t>
            </a:r>
            <a:r>
              <a:rPr lang="en-GB"/>
              <a:t> </a:t>
            </a:r>
            <a:r>
              <a:rPr lang="en-GB" err="1"/>
              <a:t>aetatibus</a:t>
            </a:r>
            <a:r>
              <a:rPr lang="en-GB"/>
              <a:t>, quae </a:t>
            </a:r>
            <a:r>
              <a:rPr lang="en-GB" err="1"/>
              <a:t>iam</a:t>
            </a:r>
            <a:r>
              <a:rPr lang="en-GB"/>
              <a:t> </a:t>
            </a:r>
            <a:r>
              <a:rPr lang="en-GB" err="1"/>
              <a:t>confirmatae</a:t>
            </a:r>
            <a:r>
              <a:rPr lang="en-GB"/>
              <a:t> </a:t>
            </a:r>
            <a:r>
              <a:rPr lang="en-GB" err="1"/>
              <a:t>sunt</a:t>
            </a:r>
            <a:r>
              <a:rPr lang="en-GB"/>
              <a:t>. Quid Zeno? </a:t>
            </a:r>
            <a:r>
              <a:rPr lang="en-GB" err="1"/>
              <a:t>Iam</a:t>
            </a:r>
            <a:r>
              <a:rPr lang="en-GB"/>
              <a:t> in </a:t>
            </a:r>
            <a:r>
              <a:rPr lang="en-GB" err="1"/>
              <a:t>altera</a:t>
            </a:r>
            <a:r>
              <a:rPr lang="en-GB"/>
              <a:t> </a:t>
            </a:r>
            <a:r>
              <a:rPr lang="en-GB" err="1"/>
              <a:t>philosophiae</a:t>
            </a:r>
            <a:r>
              <a:rPr lang="en-GB"/>
              <a:t> parte. </a:t>
            </a:r>
            <a:r>
              <a:rPr lang="en-GB" err="1"/>
              <a:t>Hunc</a:t>
            </a:r>
            <a:r>
              <a:rPr lang="en-GB"/>
              <a:t> </a:t>
            </a:r>
            <a:r>
              <a:rPr lang="en-GB" err="1"/>
              <a:t>vos</a:t>
            </a:r>
            <a:r>
              <a:rPr lang="en-GB"/>
              <a:t> </a:t>
            </a:r>
            <a:r>
              <a:rPr lang="en-GB" err="1"/>
              <a:t>beatum</a:t>
            </a:r>
            <a:r>
              <a:rPr lang="en-GB"/>
              <a:t>;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nec</a:t>
            </a:r>
            <a:r>
              <a:rPr lang="en-GB"/>
              <a:t> </a:t>
            </a:r>
            <a:r>
              <a:rPr lang="en-GB" err="1"/>
              <a:t>honesto</a:t>
            </a:r>
            <a:r>
              <a:rPr lang="en-GB"/>
              <a:t> </a:t>
            </a:r>
            <a:r>
              <a:rPr lang="en-GB" err="1"/>
              <a:t>quic</a:t>
            </a:r>
            <a:r>
              <a:rPr lang="en-GB"/>
              <a:t> quam </a:t>
            </a:r>
            <a:r>
              <a:rPr lang="en-GB" err="1"/>
              <a:t>honestius</a:t>
            </a:r>
            <a:r>
              <a:rPr lang="en-GB"/>
              <a:t> </a:t>
            </a:r>
            <a:r>
              <a:rPr lang="en-GB" err="1"/>
              <a:t>nec</a:t>
            </a:r>
            <a:endParaRPr lang="en-GB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5456572" y="501126"/>
            <a:ext cx="1274098" cy="0"/>
          </a:xfrm>
          <a:prstGeom prst="line">
            <a:avLst/>
          </a:prstGeom>
          <a:ln w="1016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5325" y="2786063"/>
            <a:ext cx="10801350" cy="3522662"/>
          </a:xfrm>
          <a:prstGeom prst="rect">
            <a:avLst/>
          </a:prstGeom>
        </p:spPr>
        <p:txBody>
          <a:bodyPr tIns="864000"/>
          <a:lstStyle>
            <a:lvl1pPr marL="0" indent="0" algn="ct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Insert graph or table click on the icon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316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613" userDrawn="1">
          <p15:clr>
            <a:srgbClr val="FBAE40"/>
          </p15:clr>
        </p15:guide>
        <p15:guide id="4" pos="4067" userDrawn="1">
          <p15:clr>
            <a:srgbClr val="FBAE40"/>
          </p15:clr>
        </p15:guide>
        <p15:guide id="5" pos="438" userDrawn="1">
          <p15:clr>
            <a:srgbClr val="FBAE40"/>
          </p15:clr>
        </p15:guide>
        <p15:guide id="6" pos="7242" userDrawn="1">
          <p15:clr>
            <a:srgbClr val="FBAE40"/>
          </p15:clr>
        </p15:guide>
        <p15:guide id="7" orient="horz" pos="3974" userDrawn="1">
          <p15:clr>
            <a:srgbClr val="FBAE40"/>
          </p15:clr>
        </p15:guide>
        <p15:guide id="8" orient="horz" pos="572" userDrawn="1">
          <p15:clr>
            <a:srgbClr val="FBAE40"/>
          </p15:clr>
        </p15:guide>
        <p15:guide id="9" orient="horz" pos="34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lIns="720000" tIns="2628000" rIns="3600000"/>
          <a:lstStyle>
            <a:lvl1pPr marL="0" indent="0" algn="l">
              <a:lnSpc>
                <a:spcPts val="4600"/>
              </a:lnSpc>
              <a:buFont typeface="Arial" panose="020B0604020202020204" pitchFamily="34" charset="0"/>
              <a:buNone/>
              <a:defRPr lang="fr-FR" sz="3600" b="0" i="0" baseline="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End of presentation – Thanks for attending and any other questions</a:t>
            </a:r>
          </a:p>
        </p:txBody>
      </p:sp>
      <p:pic>
        <p:nvPicPr>
          <p:cNvPr id="11" name="Picture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5" y="5596663"/>
            <a:ext cx="720000" cy="72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01749" y="2310457"/>
            <a:ext cx="1274098" cy="0"/>
          </a:xfrm>
          <a:prstGeom prst="line">
            <a:avLst/>
          </a:prstGeom>
          <a:ln w="101600">
            <a:solidFill>
              <a:srgbClr val="C924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701749" y="6178652"/>
            <a:ext cx="30437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Registered Charity number: </a:t>
            </a:r>
            <a:r>
              <a:rPr lang="en-GB" sz="1200" b="0" i="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213121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4402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2" pos="3850" userDrawn="1">
          <p15:clr>
            <a:srgbClr val="FBAE40"/>
          </p15:clr>
        </p15:guide>
        <p15:guide id="4" pos="7242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  <p15:guide id="6" orient="horz" pos="2151" userDrawn="1">
          <p15:clr>
            <a:srgbClr val="FBAE40"/>
          </p15:clr>
        </p15:guide>
        <p15:guide id="7" orient="horz" pos="397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48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3" r:id="rId2"/>
    <p:sldLayoutId id="2147483779" r:id="rId3"/>
    <p:sldLayoutId id="2147483774" r:id="rId4"/>
    <p:sldLayoutId id="2147483781" r:id="rId5"/>
    <p:sldLayoutId id="2147483772" r:id="rId6"/>
    <p:sldLayoutId id="2147483770" r:id="rId7"/>
    <p:sldLayoutId id="2147483777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2" r:id="rId14"/>
    <p:sldLayoutId id="2147483783" r:id="rId15"/>
    <p:sldLayoutId id="2147483769" r:id="rId16"/>
    <p:sldLayoutId id="2147483773" r:id="rId17"/>
    <p:sldLayoutId id="2147483780" r:id="rId18"/>
    <p:sldLayoutId id="2147483775" r:id="rId19"/>
    <p:sldLayoutId id="2147483767" r:id="rId20"/>
    <p:sldLayoutId id="2147483768" r:id="rId21"/>
    <p:sldLayoutId id="2147483765" r:id="rId22"/>
    <p:sldLayoutId id="2147483771" r:id="rId23"/>
    <p:sldLayoutId id="2147483764" r:id="rId24"/>
    <p:sldLayoutId id="2147483652" r:id="rId2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Relationship Id="rId4" Type="http://schemas.openxmlformats.org/officeDocument/2006/relationships/image" Target="../media/image14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68F855-536D-4165-BE0E-899155BFB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4 </a:t>
            </a:r>
            <a:r>
              <a:rPr lang="en-GB" kern="0" dirty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Nutritional needs for different types of athletes and sports people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750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0716B1BA-80FB-390D-D00C-010D48EF3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4047D-A8C1-5F77-BD44-9AC370ED62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Lesson content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3C8A22-2C53-7DFC-C512-6B749F34E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18040"/>
            <a:ext cx="10938957" cy="4586845"/>
          </a:xfrm>
        </p:spPr>
        <p:txBody>
          <a:bodyPr numCol="1"/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635D7-A9D7-83C6-15AE-B415F9216A50}"/>
              </a:ext>
            </a:extLst>
          </p:cNvPr>
          <p:cNvSpPr txBox="1"/>
          <p:nvPr/>
        </p:nvSpPr>
        <p:spPr>
          <a:xfrm>
            <a:off x="608620" y="1714946"/>
            <a:ext cx="11112363" cy="1290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 nutritional requirements and dietary needs of the younger athlete. 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 nutritional requirements and dietary needs of the older athlete.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kern="0" dirty="0">
                <a:latin typeface="Arial" panose="020B0604020202020204" pitchFamily="34" charset="0"/>
                <a:ea typeface="Aptos" panose="020B0004020202020204" pitchFamily="34" charset="0"/>
              </a:rPr>
              <a:t>H</a:t>
            </a:r>
            <a:r>
              <a:rPr lang="en-GB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ow cultural and religious dietary practices will impact dietary needs and performance.</a:t>
            </a:r>
            <a:endParaRPr lang="en-GB" sz="1800" kern="100" dirty="0">
              <a:effectLst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962C8-709F-90BA-A9B6-6EBC4678F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C1E7D8-54A1-61B6-45B3-C4F4153B69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" y="0"/>
            <a:ext cx="5375273" cy="6858000"/>
          </a:xfrm>
        </p:spPr>
        <p:txBody>
          <a:bodyPr>
            <a:normAutofit/>
          </a:bodyPr>
          <a:lstStyle/>
          <a:p>
            <a:r>
              <a:rPr lang="en-GB" altLang="en-US" b="1"/>
              <a:t>Part 1: Younger athletes and sports people </a:t>
            </a:r>
            <a:endParaRPr lang="en-US" altLang="en-US" b="1"/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65912-9139-F5E0-9261-B3D5662C0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5" y="3013104"/>
            <a:ext cx="4673526" cy="1282402"/>
          </a:xfrm>
        </p:spPr>
        <p:txBody>
          <a:bodyPr wrap="square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may nutritional requirements differ for younger athletes?</a:t>
            </a:r>
          </a:p>
        </p:txBody>
      </p:sp>
      <p:pic>
        <p:nvPicPr>
          <p:cNvPr id="4" name="Picture Placeholder 3" descr="Young soccer players in action">
            <a:extLst>
              <a:ext uri="{FF2B5EF4-FFF2-40B4-BE49-F238E27FC236}">
                <a16:creationId xmlns:a16="http://schemas.microsoft.com/office/drawing/2014/main" id="{A4F2BC73-226F-BB84-E73B-32A5BBFDEF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r="39649" b="-1"/>
          <a:stretch>
            <a:fillRect/>
          </a:stretch>
        </p:blipFill>
        <p:spPr bwMode="auto">
          <a:xfrm>
            <a:off x="6105525" y="10"/>
            <a:ext cx="6086475" cy="6857990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84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423D9A-E020-5D7E-3B09-49E6F7D450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Younger athletes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739C8-F9E1-9048-5811-5577A16FCD1B}"/>
              </a:ext>
            </a:extLst>
          </p:cNvPr>
          <p:cNvSpPr txBox="1"/>
          <p:nvPr/>
        </p:nvSpPr>
        <p:spPr>
          <a:xfrm>
            <a:off x="701749" y="1690576"/>
            <a:ext cx="11429999" cy="3511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Growing and may need higher energy intake.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Energy needs are greater during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growth spurts and through puberty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Physical and hormonal changes increase metabolic rate, ability to increase lean mass, and creation of body tissues.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Young people are typically more active throughout the day outside of their sports activities and training.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It c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further increase energy requirements.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daily calorie requirement is calculated based on the age, sex, and activity status of the child (Faizan, 2024).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1424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04A3B9-0EEA-04C1-949E-7DA13DF040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749" y="900249"/>
            <a:ext cx="10569225" cy="790327"/>
          </a:xfrm>
        </p:spPr>
        <p:txBody>
          <a:bodyPr/>
          <a:lstStyle/>
          <a:p>
            <a:r>
              <a:rPr lang="en-GB" dirty="0"/>
              <a:t>Average energy requirements – higher levels of physical activity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E4C6E3-6FDF-AC9D-17B1-A8F3A3C40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285731"/>
              </p:ext>
            </p:extLst>
          </p:nvPr>
        </p:nvGraphicFramePr>
        <p:xfrm>
          <a:off x="755374" y="1449072"/>
          <a:ext cx="10515600" cy="5049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901">
                  <a:extLst>
                    <a:ext uri="{9D8B030D-6E8A-4147-A177-3AD203B41FA5}">
                      <a16:colId xmlns:a16="http://schemas.microsoft.com/office/drawing/2014/main" val="3687043595"/>
                    </a:ext>
                  </a:extLst>
                </a:gridCol>
                <a:gridCol w="3505901">
                  <a:extLst>
                    <a:ext uri="{9D8B030D-6E8A-4147-A177-3AD203B41FA5}">
                      <a16:colId xmlns:a16="http://schemas.microsoft.com/office/drawing/2014/main" val="1045880010"/>
                    </a:ext>
                  </a:extLst>
                </a:gridCol>
                <a:gridCol w="3503798">
                  <a:extLst>
                    <a:ext uri="{9D8B030D-6E8A-4147-A177-3AD203B41FA5}">
                      <a16:colId xmlns:a16="http://schemas.microsoft.com/office/drawing/2014/main" val="2846062948"/>
                    </a:ext>
                  </a:extLst>
                </a:gridCol>
              </a:tblGrid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Age (years)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Boys (kcals/day)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Girls (kcals/day)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29310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6-7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1,800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1,650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8620224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7-8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1,950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1,775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07892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8-9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2,100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1,950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866168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9-10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2,275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2,125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953650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10-11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2,475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2,300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66164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11-12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2,700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2,475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634566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12-13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2,925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2,625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867584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13-14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3,175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2,725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940293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14-15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3,450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2,855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01545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15-16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3,650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2,875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257770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16-17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3,825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2,875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480782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17-18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3,925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2,875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6938873"/>
                  </a:ext>
                </a:extLst>
              </a:tr>
              <a:tr h="252095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Adapted from Smith et al (2015) 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81349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5777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3552CD-EAD2-825F-F40C-2188495CFD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Fuel consumption and usage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79E90-637E-0504-A536-8B92A3DF079E}"/>
              </a:ext>
            </a:extLst>
          </p:cNvPr>
          <p:cNvSpPr txBox="1"/>
          <p:nvPr/>
        </p:nvSpPr>
        <p:spPr>
          <a:xfrm>
            <a:off x="701749" y="1690576"/>
            <a:ext cx="11155634" cy="4368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 ‘mini-adults’.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ower muscle mass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Bias towards aerobic metabolism and limited anaerobic capacity.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ower blood lactate concentration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mmature anaerobic glycolytic energy pathway and lower muscle glycogen storage.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ncreased risk for hypoglycaemia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Adequate carbohydrate intake before and during prolonged training or exercise is recommended.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Need a well-balanced and healthy diet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–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whole food sources and low in ultra-processed foods and drinks.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Poor quality diets increase the risk of micronutrient deficiency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especially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calcium, vitamin D, and iron.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48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07CEC-2AE7-2A55-6F83-72BD52279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88E312-A6C4-EB5E-5813-AF097DFFE6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Macronutrient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7C953-503F-B62D-FF6B-22525825CA7D}"/>
              </a:ext>
            </a:extLst>
          </p:cNvPr>
          <p:cNvSpPr txBox="1"/>
          <p:nvPr/>
        </p:nvSpPr>
        <p:spPr>
          <a:xfrm>
            <a:off x="701749" y="1889359"/>
            <a:ext cx="4566937" cy="176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Macronutrient balance for 4–18-year-olds :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Carbohydrates - 45%-65%.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Protein should comprise 10%-30%.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Fats should comprise 25%-35%.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E605E-C6AF-BD63-D973-CEF02F76D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7728" y="1462381"/>
            <a:ext cx="5635658" cy="375187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789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7894A-520F-F3DE-4562-A19AAF636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0C65EB-39A9-2233-50A0-AECF7BA400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Hydration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85384C-1D4D-EDB5-EE1A-D61ED54C1C42}"/>
              </a:ext>
            </a:extLst>
          </p:cNvPr>
          <p:cNvSpPr txBox="1"/>
          <p:nvPr/>
        </p:nvSpPr>
        <p:spPr>
          <a:xfrm>
            <a:off x="701749" y="1537786"/>
            <a:ext cx="5160665" cy="468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Hydration recommendations (Purcell. 2013):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400- 600ml of water two to three hours before activity.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150- 300 ml of water every 15-30 minutes during training/exercise.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Continuing to drink to replace fluid losses, around 1.5 L of fluid per kg bodyweight lost. </a:t>
            </a: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Electrolyte and carbohydrate-containing sports drinks should only be consumed by athletes performing sessions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longer than one hour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 duration and should not be used by others, as they contribute to excess sugar and energy intake.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5B73E019-985E-5024-992F-D73398EF9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3" r="24756"/>
          <a:stretch/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655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21DD1D-7368-D6AA-14C3-5F16FFC9BD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Energy availability and REDs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275D65-B5A0-B41A-09D4-62DF1B9C1C30}"/>
              </a:ext>
            </a:extLst>
          </p:cNvPr>
          <p:cNvSpPr txBox="1"/>
          <p:nvPr/>
        </p:nvSpPr>
        <p:spPr>
          <a:xfrm>
            <a:off x="633382" y="1680539"/>
            <a:ext cx="10320747" cy="2017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RED-S is a potential result of low energy availability (LEA) in athletes.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amount of energy consumed in the diet is not sufficient to meet all their body’s needs for training and adaptation.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RED-S occurs when this LEA impairs adaptation to training, reduces performance capacity and has negative health impacts.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025F0-6BF4-340A-008D-5E97E056E6BB}"/>
              </a:ext>
            </a:extLst>
          </p:cNvPr>
          <p:cNvSpPr txBox="1"/>
          <p:nvPr/>
        </p:nvSpPr>
        <p:spPr>
          <a:xfrm>
            <a:off x="701748" y="4244094"/>
            <a:ext cx="10952922" cy="92333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GB" sz="18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Calculation</a:t>
            </a:r>
            <a:r>
              <a:rPr lang="en-GB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availability (EA) = energy intake (EI) – exercise energy expenditure (EE) / Fat free mass (FFM).</a:t>
            </a:r>
            <a:endParaRPr lang="en-GB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1137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12484-8C5B-2501-AA2A-F2A572513A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E8975-6135-F25B-F669-303651C7A708}"/>
              </a:ext>
            </a:extLst>
          </p:cNvPr>
          <p:cNvSpPr txBox="1"/>
          <p:nvPr/>
        </p:nvSpPr>
        <p:spPr>
          <a:xfrm>
            <a:off x="600974" y="1690576"/>
            <a:ext cx="459959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Can you remember some of the short-term and long-term risks of LEA?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Can you remember the signs and symptoms of REDs? </a:t>
            </a:r>
          </a:p>
        </p:txBody>
      </p:sp>
      <p:pic>
        <p:nvPicPr>
          <p:cNvPr id="3" name="Picture Placeholder 8">
            <a:extLst>
              <a:ext uri="{FF2B5EF4-FFF2-40B4-BE49-F238E27FC236}">
                <a16:creationId xmlns:a16="http://schemas.microsoft.com/office/drawing/2014/main" id="{A9B93D91-D3F1-FBE9-05B6-D253B2C5CC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8" r="20428"/>
          <a:stretch/>
        </p:blipFill>
        <p:spPr bwMode="auto">
          <a:xfrm>
            <a:off x="6105525" y="0"/>
            <a:ext cx="6086475" cy="68580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9222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7CE0B6-34CA-FFF4-C53E-04A4917E1A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Health implications – LEA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948117-7A64-0BFF-EF45-9587B7970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540416"/>
              </p:ext>
            </p:extLst>
          </p:nvPr>
        </p:nvGraphicFramePr>
        <p:xfrm>
          <a:off x="701749" y="1437640"/>
          <a:ext cx="11215268" cy="484912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607634">
                  <a:extLst>
                    <a:ext uri="{9D8B030D-6E8A-4147-A177-3AD203B41FA5}">
                      <a16:colId xmlns:a16="http://schemas.microsoft.com/office/drawing/2014/main" val="670811761"/>
                    </a:ext>
                  </a:extLst>
                </a:gridCol>
                <a:gridCol w="5607634">
                  <a:extLst>
                    <a:ext uri="{9D8B030D-6E8A-4147-A177-3AD203B41FA5}">
                      <a16:colId xmlns:a16="http://schemas.microsoft.com/office/drawing/2014/main" val="148008261"/>
                    </a:ext>
                  </a:extLst>
                </a:gridCol>
              </a:tblGrid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Short-term effect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 effects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07363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blood glucose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Eating disorders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908169366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leptin levels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appetite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4214895671"/>
                  </a:ext>
                </a:extLst>
              </a:tr>
              <a:tr h="17488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Disrupted cycle of gonadotrophin-releasing hormone, luteinizing hormone, thyroid hormones, cortisol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Continued endocrine disruption including: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b="1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</a:t>
                      </a:r>
                      <a:r>
                        <a:rPr lang="en-GB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 hormone, luteinizing hormone, oestrogen/testosterone, reduced insulin, IGF-1, leptin, P1CP, osteocalcin</a:t>
                      </a:r>
                      <a:endParaRPr lang="en-GB" sz="1400" b="0" dirty="0"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b="1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en-GB" sz="14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cortisol, PYY, ghrelin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2140753148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Fatigue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Reproductive dysfunction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391556257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Mood changes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Impaired bone health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3071900632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sex drive</a:t>
                      </a:r>
                      <a:endParaRPr lang="en-GB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Dyslipidaemia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628859169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muscle protein synthesis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heart rate (bradycardia), Low blood pressure (hypotension)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839231035"/>
                  </a:ext>
                </a:extLst>
              </a:tr>
              <a:tr h="2141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blood glucose (hypoglycaemia), Low resting metabolic rate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202354918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Suppressed immune function, Increased injury risk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334806907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Impaired performance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1955169303"/>
                  </a:ext>
                </a:extLst>
              </a:tr>
              <a:tr h="166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 distress/disorders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954" marR="46954" marT="0" marB="0"/>
                </a:tc>
                <a:extLst>
                  <a:ext uri="{0D108BD9-81ED-4DB2-BD59-A6C34878D82A}">
                    <a16:rowId xmlns:a16="http://schemas.microsoft.com/office/drawing/2014/main" val="422293593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22278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F9913B-7D8E-693E-4026-25F2F55A3B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749" y="900249"/>
            <a:ext cx="8285497" cy="790327"/>
          </a:xfrm>
        </p:spPr>
        <p:txBody>
          <a:bodyPr>
            <a:noAutofit/>
          </a:bodyPr>
          <a:lstStyle/>
          <a:p>
            <a:r>
              <a:rPr lang="en-US" dirty="0"/>
              <a:t>Relative energy deficiency in sport (REDs) </a:t>
            </a:r>
          </a:p>
          <a:p>
            <a:r>
              <a:rPr lang="en-US" dirty="0"/>
              <a:t>Signs and symptoms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042F4D-5492-B35B-6013-A922646DD3A4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704055" y="2234723"/>
          <a:ext cx="10783889" cy="3432445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631295">
                  <a:extLst>
                    <a:ext uri="{9D8B030D-6E8A-4147-A177-3AD203B41FA5}">
                      <a16:colId xmlns:a16="http://schemas.microsoft.com/office/drawing/2014/main" val="3210166983"/>
                    </a:ext>
                  </a:extLst>
                </a:gridCol>
                <a:gridCol w="3358697">
                  <a:extLst>
                    <a:ext uri="{9D8B030D-6E8A-4147-A177-3AD203B41FA5}">
                      <a16:colId xmlns:a16="http://schemas.microsoft.com/office/drawing/2014/main" val="2664200557"/>
                    </a:ext>
                  </a:extLst>
                </a:gridCol>
                <a:gridCol w="3793897">
                  <a:extLst>
                    <a:ext uri="{9D8B030D-6E8A-4147-A177-3AD203B41FA5}">
                      <a16:colId xmlns:a16="http://schemas.microsoft.com/office/drawing/2014/main" val="1999079811"/>
                    </a:ext>
                  </a:extLst>
                </a:gridCol>
              </a:tblGrid>
              <a:tr h="482643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Physiological 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FFFFFF"/>
                          </a:solidFill>
                          <a:effectLst/>
                        </a:rPr>
                        <a:t>Performance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Psychological and behavioural 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87130"/>
                  </a:ext>
                </a:extLst>
              </a:tr>
              <a:tr h="482643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Three missed periods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Persistent fatigue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Disrupted sleep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extLst>
                  <a:ext uri="{0D108BD9-81ED-4DB2-BD59-A6C34878D82A}">
                    <a16:rowId xmlns:a16="http://schemas.microsoft.com/office/drawing/2014/main" val="1076417228"/>
                  </a:ext>
                </a:extLst>
              </a:tr>
              <a:tr h="482643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Low libido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Poor recovery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Mood changes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extLst>
                  <a:ext uri="{0D108BD9-81ED-4DB2-BD59-A6C34878D82A}">
                    <a16:rowId xmlns:a16="http://schemas.microsoft.com/office/drawing/2014/main" val="2077185506"/>
                  </a:ext>
                </a:extLst>
              </a:tr>
              <a:tr h="482643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Digestive issues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Recurring illnesses and injury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Reduced social interaction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extLst>
                  <a:ext uri="{0D108BD9-81ED-4DB2-BD59-A6C34878D82A}">
                    <a16:rowId xmlns:a16="http://schemas.microsoft.com/office/drawing/2014/main" val="2867382802"/>
                  </a:ext>
                </a:extLst>
              </a:tr>
              <a:tr h="89584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Poor muscle mass development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Reduced performance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Problematic relationship with food and/or training </a:t>
                      </a:r>
                      <a:endParaRPr lang="en-GB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3300" marR="103300" marT="14347" marB="0"/>
                </a:tc>
                <a:extLst>
                  <a:ext uri="{0D108BD9-81ED-4DB2-BD59-A6C34878D82A}">
                    <a16:rowId xmlns:a16="http://schemas.microsoft.com/office/drawing/2014/main" val="270929879"/>
                  </a:ext>
                </a:extLst>
              </a:tr>
              <a:tr h="606029">
                <a:tc gridSpan="3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Bean (2022)</a:t>
                      </a:r>
                      <a:endParaRPr lang="en-GB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734" marR="137734" marT="68867" marB="6886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3015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30013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8188B1-F915-7A1D-90EA-742F40B346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Healthy eating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9BF0C0-C323-E3C5-5EF1-96F1D357190C}"/>
              </a:ext>
            </a:extLst>
          </p:cNvPr>
          <p:cNvSpPr txBox="1"/>
          <p:nvPr/>
        </p:nvSpPr>
        <p:spPr>
          <a:xfrm>
            <a:off x="640957" y="1690576"/>
            <a:ext cx="10438572" cy="2196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Young athletes need to maintain a healthy, balanced diet.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verall food intake will need to be higher to meet their energy requirements.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May require more energy-dense, lower fibre foods to be consumed to maintain a healthy body composition, support adaptation to training, fuel optimal performance and prevent RED-S.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oes not mean they can ‘eat whatever they like’.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4905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04056A-0FF0-D9CB-9DAE-54A8C65C08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Supplementation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2BD35-92C1-E324-D21B-6A0302A50373}"/>
              </a:ext>
            </a:extLst>
          </p:cNvPr>
          <p:cNvSpPr txBox="1"/>
          <p:nvPr/>
        </p:nvSpPr>
        <p:spPr>
          <a:xfrm>
            <a:off x="602409" y="1579481"/>
            <a:ext cx="10140398" cy="1698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Only used on the recommendation of an appropriately qualified and experienced sports nutritionist or dietician.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Most ergogenic supplements have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only been tested on adults.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fficacy for performance enhancement in youth is untested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and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may not have any benefit.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A12DF08D-8FF5-4A73-FE0F-96F31802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60" r="5322"/>
          <a:stretch/>
        </p:blipFill>
        <p:spPr>
          <a:xfrm>
            <a:off x="4996542" y="3807982"/>
            <a:ext cx="7195457" cy="31012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380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33AD23-42DB-4DD5-32C8-7573A828FE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Protein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A38D6-6F3C-EE25-C8E5-116E8792CFC4}"/>
              </a:ext>
            </a:extLst>
          </p:cNvPr>
          <p:cNvSpPr txBox="1"/>
          <p:nvPr/>
        </p:nvSpPr>
        <p:spPr>
          <a:xfrm>
            <a:off x="642422" y="1562390"/>
            <a:ext cx="10907156" cy="295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Pre-puberty does not need to be any higher than for others in their age group.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can be met through a balanced wholefood diet.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and after puberty, overall energy needs increase, so absolute protein intake increases commensurately.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oes not mean that young athletes need a high-protein diet.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 percentage ranges for macronutrient consumption are sufficient.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focus on consuming adequate carbohydrates at regular intervals to fuel and support recovery from exercise will spare protein for its role in growth and repair.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5590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312A5-2242-2692-8FA8-E7BBECB1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8A922D-2364-BCAA-76E3-E9658ED41B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Pre-exercise and event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FE558-A1B5-E749-313F-7D4C2FEEEA10}"/>
              </a:ext>
            </a:extLst>
          </p:cNvPr>
          <p:cNvSpPr txBox="1"/>
          <p:nvPr/>
        </p:nvSpPr>
        <p:spPr>
          <a:xfrm>
            <a:off x="628863" y="1504986"/>
            <a:ext cx="11563137" cy="4826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Primary aim - increasing energy stores in the form of glycogen without making the young athlete feel hungry or too full.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high carbohydrate meal - more digestible and provides more energy for high-intensity exercise.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contain 10-25% protein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 composed of simple or highly refined sugars - reactive hypoglycaemia and a dip in energy availability at the start of competition.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Timing of the meal - tailored for the individual, but usually 90 minutes before is a good guide.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Morning event - early breakfast so that the second eating occasion is 90-120 minutes before the event.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Later events - eat every 2.5-3 hours during the morning, then have a snack around 90-120 minutes before the event.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Eating closer to not advisable, no food for at least 30 minutes before the event.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2965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97ACCF-17A6-D707-6CA6-36C5D0D37A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During and post-event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8C44EF-73D3-604A-92CF-074929431D09}"/>
              </a:ext>
            </a:extLst>
          </p:cNvPr>
          <p:cNvSpPr txBox="1"/>
          <p:nvPr/>
        </p:nvSpPr>
        <p:spPr>
          <a:xfrm>
            <a:off x="701749" y="1690576"/>
            <a:ext cx="11384233" cy="3907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 events longer than 60 minutes</a:t>
            </a:r>
            <a:endParaRPr lang="en-GB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Sports drinks may be of value.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nly non-carbonated isotonic sports drinks with around 6% sugar content.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rinking is encouraged from the beginning of a long event.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1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50- 250ml per 15 minutes is a suitable target to offset dehydration.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1800" dirty="0">
                <a:solidFill>
                  <a:srgbClr val="0070C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Post-event – recovery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Foods high in carbohydrate with moderate protein content but low in fat and fibre.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Begin within 30-60 minutes after the event, and regular snacks and healthy, balanced meals can follow.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8581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2F777-5381-741A-5203-9249AEAC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3AFD98EF-7757-376A-723C-62BA422F5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96CC4-63EE-0A1D-8FF2-EBF8DCDBF3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Pair task </a:t>
            </a:r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DCE12A8-8C94-D399-F5BB-4F0D8710E78F}"/>
              </a:ext>
            </a:extLst>
          </p:cNvPr>
          <p:cNvGraphicFramePr/>
          <p:nvPr/>
        </p:nvGraphicFramePr>
        <p:xfrm>
          <a:off x="695324" y="1510748"/>
          <a:ext cx="10327172" cy="426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06059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B8D03E-5C69-291C-C497-FBC2ACB03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 2: Older athletes and sports people 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4FFF1-1A7C-D6BC-2C22-85A3B2C40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1812" y="2303796"/>
            <a:ext cx="4946718" cy="1960152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 what age does one become an ‘older athlete’?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may nutritional requirements differ for older athletes?</a:t>
            </a:r>
          </a:p>
        </p:txBody>
      </p:sp>
      <p:pic>
        <p:nvPicPr>
          <p:cNvPr id="8" name="Picture Placeholder 7" descr="Elderly man stretching in forest">
            <a:extLst>
              <a:ext uri="{FF2B5EF4-FFF2-40B4-BE49-F238E27FC236}">
                <a16:creationId xmlns:a16="http://schemas.microsoft.com/office/drawing/2014/main" id="{57552E00-B609-234A-8BFF-1BC85396619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0361" r="20361"/>
          <a:stretch/>
        </p:blipFill>
        <p:spPr/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B1763-58D3-862C-8E52-1A31D240E3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ACSM definitions – older adults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A8241C-81E8-289A-5C2E-1D9DE875B284}"/>
              </a:ext>
            </a:extLst>
          </p:cNvPr>
          <p:cNvSpPr txBox="1"/>
          <p:nvPr/>
        </p:nvSpPr>
        <p:spPr>
          <a:xfrm>
            <a:off x="624145" y="1690576"/>
            <a:ext cx="10488268" cy="3432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American College of Sports Medicine (ACSM. 2022) classify and define the older adult population as: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Individuals who are aged 65 and over.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Individuals who are aged over 50 with chronic health conditions.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 athletics and sporting events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 - 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different classifications.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‘M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asters’ competition categories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-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refers to those aged over 40.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 nutritional perspective, requirements are not going to change much until individuals are over 50 or over 65.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7158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2B9139-1B67-7CAF-73B0-09DE440927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‘Masters’ sports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D49B2-3BB4-ABD0-DF5C-6F38C606923A}"/>
              </a:ext>
            </a:extLst>
          </p:cNvPr>
          <p:cNvSpPr txBox="1"/>
          <p:nvPr/>
        </p:nvSpPr>
        <p:spPr>
          <a:xfrm>
            <a:off x="701748" y="1690576"/>
            <a:ext cx="11115877" cy="3977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Starting age will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vary by sport: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25 years for swimming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30 years for track and field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35 years for weightlifting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40 years for long-distance running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50 years for senior games. 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Endurance athletes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p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eak performance is usually considered to be between the ages of 25 and 35. 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Ultra-marathons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some say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athletes aged 50 are at their peak for 48-hour ultra-marathons. 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Senior athletes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some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 that the age threshold for senior athletes is 50. 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4493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822244-6FEF-5AB3-D6BF-9A830D8971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Effects of ageing on performance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59D800-FCC8-B120-5121-67A4D3089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720339"/>
              </p:ext>
            </p:extLst>
          </p:nvPr>
        </p:nvGraphicFramePr>
        <p:xfrm>
          <a:off x="701749" y="1690576"/>
          <a:ext cx="10515600" cy="360680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18968727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84483988"/>
                    </a:ext>
                  </a:extLst>
                </a:gridCol>
              </a:tblGrid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Lower/slower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Higher/longer</a:t>
                      </a:r>
                      <a:endParaRPr lang="en-GB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7808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Maximum heart rate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Resting blood pressure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649389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Maximum cardiac output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Exercising blood pressure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561222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Maximum oxygen uptake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Lung residual volume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12035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Lung vital capacity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Body fat percentage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409039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Reaction time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Recovery time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785567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Flexibility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 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22467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Bone mass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 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585071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Muscle mass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 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643590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>
                          <a:effectLst/>
                        </a:rPr>
                        <a:t>Glucose tolerance</a:t>
                      </a:r>
                      <a:endParaRPr lang="en-GB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 </a:t>
                      </a:r>
                      <a:endParaRPr lang="en-GB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066017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2720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5CF09A-1835-7BB9-4F8B-9B169DFEA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Sarcopenia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1818A-BB24-8446-7922-95C47D1182EA}"/>
              </a:ext>
            </a:extLst>
          </p:cNvPr>
          <p:cNvSpPr txBox="1"/>
          <p:nvPr/>
        </p:nvSpPr>
        <p:spPr>
          <a:xfrm>
            <a:off x="630903" y="1516252"/>
            <a:ext cx="11111947" cy="4507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“A progressive and generalised skeletal muscle disorder that is associated with increased likelihood of adverse outcomes including falls, fractures, physical disability and mortality.” (Cruz-Jentoft et al., 2019).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Measures: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grip-strength test using a dynamometer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chair-stand test or timed-chair test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Prevention: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achieving a peak muscle mass in early adulthood (up to age 40) and maintaining muscle mass into older life to prevent or delay.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Older athletes are at lower risk than the general population. 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Female endurance athletes may have a lower muscle mass.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396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0925C8-A3B8-9F6C-F6C9-B0994BE296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Differences – biological males and females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1A439-475D-7851-090C-B45E08CF7FE2}"/>
              </a:ext>
            </a:extLst>
          </p:cNvPr>
          <p:cNvSpPr txBox="1"/>
          <p:nvPr/>
        </p:nvSpPr>
        <p:spPr>
          <a:xfrm>
            <a:off x="701749" y="1582238"/>
            <a:ext cx="11300791" cy="4507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 the same level of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competition, 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ale athletes outperform female athletes.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</a:rPr>
              <a:t>Male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arger, more muscular bodies, larger hearts and lungs, greater muscle mass.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G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reater glycolytic capacity, greater breakdown of ATP and an increase in ATP byproducts after maximal exercise.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</a:rPr>
              <a:t>Female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igher proportion of type 1 muscle fibres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b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lood flow differences favour greater delivery of oxygen to working muscles.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maller airways, fewer alveoli and different lung geometry, which influence the efficiency of breathing.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enstrual cycle - neuroendocrine interaction has the potential to influence muscle activation.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126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FE25D0-E80F-2E3D-C24A-4D0F7EBC99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Body composition and age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044F89-0104-9938-461B-925FC4C8C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399843"/>
              </p:ext>
            </p:extLst>
          </p:nvPr>
        </p:nvGraphicFramePr>
        <p:xfrm>
          <a:off x="701748" y="1690576"/>
          <a:ext cx="10837591" cy="481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9236">
                  <a:extLst>
                    <a:ext uri="{9D8B030D-6E8A-4147-A177-3AD203B41FA5}">
                      <a16:colId xmlns:a16="http://schemas.microsoft.com/office/drawing/2014/main" val="1990486503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4037689291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1906467830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3427844006"/>
                    </a:ext>
                  </a:extLst>
                </a:gridCol>
                <a:gridCol w="834494">
                  <a:extLst>
                    <a:ext uri="{9D8B030D-6E8A-4147-A177-3AD203B41FA5}">
                      <a16:colId xmlns:a16="http://schemas.microsoft.com/office/drawing/2014/main" val="2037385570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4273360045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2686913007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2087688371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660461763"/>
                    </a:ext>
                  </a:extLst>
                </a:gridCol>
                <a:gridCol w="910357">
                  <a:extLst>
                    <a:ext uri="{9D8B030D-6E8A-4147-A177-3AD203B41FA5}">
                      <a16:colId xmlns:a16="http://schemas.microsoft.com/office/drawing/2014/main" val="2450168775"/>
                    </a:ext>
                  </a:extLst>
                </a:gridCol>
                <a:gridCol w="901688">
                  <a:extLst>
                    <a:ext uri="{9D8B030D-6E8A-4147-A177-3AD203B41FA5}">
                      <a16:colId xmlns:a16="http://schemas.microsoft.com/office/drawing/2014/main" val="2136337491"/>
                    </a:ext>
                  </a:extLst>
                </a:gridCol>
              </a:tblGrid>
              <a:tr h="3297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Category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20-29 years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30-39 years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40-49 years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50-59 years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60-69+ years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050808"/>
                  </a:ext>
                </a:extLst>
              </a:tr>
              <a:tr h="3280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Sex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M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M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M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M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F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M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067861"/>
                  </a:ext>
                </a:extLst>
              </a:tr>
              <a:tr h="3280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Dangerously low %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&lt;14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&lt;14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&lt;14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&lt;14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&lt;14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&lt;8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1186205"/>
                  </a:ext>
                </a:extLst>
              </a:tr>
              <a:tr h="3280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Very lean %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14-16.5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8-10.5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14-17.4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8-14.5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14-19.8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8-17.4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14-22.5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8-19.1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14-23.2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8-19.7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425014"/>
                  </a:ext>
                </a:extLst>
              </a:tr>
              <a:tr h="702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Lean %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16.6-19.4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10.6-14.8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17.5-20.8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14.6-18.2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19.9-23.8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17.5-20.6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22.6-27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19.2-22.1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23.3-27.9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19.8-22.6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409424"/>
                  </a:ext>
                </a:extLst>
              </a:tr>
              <a:tr h="702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Average %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19.5-22.7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14.9-18.6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20.9-24.6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18.3-21.3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23.9-27.6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20.7-23.4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27.1-30.4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22.2-24.6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28-31.3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22.7-25.2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908553"/>
                  </a:ext>
                </a:extLst>
              </a:tr>
              <a:tr h="702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High %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22.8-27.1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18.7-23.1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24.7-29.1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21.4-24.9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27.7-31.9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23.5-26.6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30.5-34.5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24.7-27.8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31.4-35.4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25.3-28.4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672994"/>
                  </a:ext>
                </a:extLst>
              </a:tr>
              <a:tr h="7024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Dangerously high %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&gt;27.2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&gt;23.2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&gt;29.2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&gt;31.9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&gt;26.7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&gt;34.6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&gt;27.9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&gt;35.5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&gt;28.5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2877792"/>
                  </a:ext>
                </a:extLst>
              </a:tr>
              <a:tr h="328078">
                <a:tc gridSpan="1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Adapted from: www.medicalnewstoday.com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6872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2844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1F8FDE-5526-82D6-93B7-3DAF5316A8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Nutritional requirements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4A375-E1CE-9E4F-6ED5-E274E18560EF}"/>
              </a:ext>
            </a:extLst>
          </p:cNvPr>
          <p:cNvSpPr txBox="1"/>
          <p:nvPr/>
        </p:nvSpPr>
        <p:spPr>
          <a:xfrm>
            <a:off x="637453" y="1690576"/>
            <a:ext cx="10917094" cy="3968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Energy requirements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stable for most of adult life and are primarily determined by body mass, lean mass, and exercise energy expenditure for athletes.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Protein intake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guidelines for younger athletes are generally appropriate for athletes and active people over the age of 65.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asters strength or power athletes -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four to five food intakes per day containing relatively equal doses of protein in the region of 0.3-0.37g/kg could be used to provide a daily intake of 1.5-1.6g/kg.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asters endurance athletes - when undergoing a phase of high-volume training, there is a benefit of increasing protein towards the upper limits of the recommended range, in the region of 1.7-1.8g/kg per day to support recovery. 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3106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F2B423-6DF3-D778-8D38-173FA8687E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Nutritional requirements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D6901-F5F5-2CBA-7846-9B06C9387766}"/>
              </a:ext>
            </a:extLst>
          </p:cNvPr>
          <p:cNvSpPr txBox="1"/>
          <p:nvPr/>
        </p:nvSpPr>
        <p:spPr>
          <a:xfrm>
            <a:off x="632110" y="1547832"/>
            <a:ext cx="11151705" cy="5144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Carbohydrate - primary energy substrate.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Insufficient intake increases the use of protein as an energy source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, which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negatively impacts recovery and post-exercise adaptation.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</a:rPr>
              <a:t>Pre-event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- 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atch carbohydrate content of pre-exercise meals to the anticipated energy demand of the training session or competitive event.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ntra-event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for ultra-endurance events, use carbohydrate drinks, gels to maintain glycogen stores and prevent glycogen depletion during competition.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Recovery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- consume combined protein-carbohydrate snacks/meals.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Post-workout recovery slows with age, and training frequency may need to be reduced.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GB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greater propensity for weight gain and gradual decline in metabolic rate above the age of 60.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Older athletes may wish to manipulate carbohydrate to balance fuelling with managing body composition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7938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85A97D-1DCD-B4DD-C3A3-EE0569B25B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Hydration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81BED-2AAA-A340-FFE0-58CD2D76832F}"/>
              </a:ext>
            </a:extLst>
          </p:cNvPr>
          <p:cNvSpPr txBox="1"/>
          <p:nvPr/>
        </p:nvSpPr>
        <p:spPr>
          <a:xfrm>
            <a:off x="626653" y="1545297"/>
            <a:ext cx="7732762" cy="4148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Ensure sufficiently hydrated, particularly before exercising.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Low body fluid will impair performance and increase the risk for cardiovascular events, dehydration symptoms - dizziness/fainting, headache, and increased risk for musculoskeletal injury.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Standard recommendations of six to eight glasses, 1.5-2 litres per day of fluids, PLUS additional fluid to replace exercise fluid losses, typically one litre per hour of vigorous exercise.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Drinking behaviour may be impacted by: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urinary incontinence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including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pelvic floor exercise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1757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CA37EF-ECDE-8C98-AFCB-E511226A91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7" r="16407" b="9112"/>
          <a:stretch/>
        </p:blipFill>
        <p:spPr bwMode="auto">
          <a:xfrm>
            <a:off x="701749" y="1532962"/>
            <a:ext cx="5189087" cy="41256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5F0D1E-984D-A06E-C6A3-5DB229A7D5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Supplements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B46609-FBE9-5338-787B-B5EB919024DE}"/>
              </a:ext>
            </a:extLst>
          </p:cNvPr>
          <p:cNvSpPr txBox="1"/>
          <p:nvPr/>
        </p:nvSpPr>
        <p:spPr>
          <a:xfrm>
            <a:off x="5890836" y="1832065"/>
            <a:ext cx="5985480" cy="3650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Any advice must be provided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by a qualified dietitian or sports nutritionist.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Iron absorption -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linked to a deficiency of vitamin B12 –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B12 injections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Increased susceptibility to infections – may benefit from supplements - vitamin C, D and zinc.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lucosamine and chondroitin are taken by some to support the maintenance of healthy joints.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CVD risk - omega-3 or fish oil. 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258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D0354-A640-5BF8-C15B-A3C2F9436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2499B2FC-A48C-BEFD-897D-5E984FCD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81145-9284-B256-088F-DDAE74A828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Pair task </a:t>
            </a:r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BD9480A-03D6-C2F3-8FB4-AABF23944744}"/>
              </a:ext>
            </a:extLst>
          </p:cNvPr>
          <p:cNvGraphicFramePr/>
          <p:nvPr/>
        </p:nvGraphicFramePr>
        <p:xfrm>
          <a:off x="695324" y="1510748"/>
          <a:ext cx="10327172" cy="426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36475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E447-B278-9123-5A13-BCA36ABD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522D30-7D52-E1BB-96E7-391C8240D2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Cultural and religious practices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A6B9C-6505-734F-0D56-95EAEBE4A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5816" y="2448924"/>
            <a:ext cx="4946718" cy="1960152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Share your thoughts and ideas: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practices are linked with different religions?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may cultural and religious practices influence nutritional needs?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45FBFB-3D0F-5A29-BFA4-836D3A882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330" y="1366581"/>
            <a:ext cx="5784427" cy="44490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8516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7B444F-AA28-B746-AC94-C21075B2D8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Islam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334FE-0506-060A-EF5B-E8FA1F7D6AE3}"/>
              </a:ext>
            </a:extLst>
          </p:cNvPr>
          <p:cNvSpPr txBox="1"/>
          <p:nvPr/>
        </p:nvSpPr>
        <p:spPr>
          <a:xfrm>
            <a:off x="701748" y="1608227"/>
            <a:ext cx="11115877" cy="4327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Only consume halal meat.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not consume pork.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oly festival of Ramadan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Fast between sunrise and sunset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D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iet may become imbalanced, and risk of undernutrition.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Annual training programmes should be planned. </a:t>
            </a:r>
          </a:p>
          <a:p>
            <a:pPr marL="1200150" lvl="2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Imam may grant an athlete an exception from needing to fast if there is a reason why this would not be safe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1200150" lvl="2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ollowing an alternative schedule of very early training sessions to allow training and eating before dawn.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3011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A4219C-56EC-4934-118C-F97F1481B2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Hinduism and Buddhism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45DEF-F5C6-2FA0-5969-D8CD8523D5D3}"/>
              </a:ext>
            </a:extLst>
          </p:cNvPr>
          <p:cNvSpPr txBox="1"/>
          <p:nvPr/>
        </p:nvSpPr>
        <p:spPr>
          <a:xfrm>
            <a:off x="589923" y="1596573"/>
            <a:ext cx="10900328" cy="312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enerally, follow a vegetarian or vegan diet.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 be at risk of iron and B12 deficiency.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Vegetarians and vegans need to eat a wide variety of plant products to ensure they obtain all the essential amino acids in their diet.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a well-planned vegetarian or vegan diet, there is no reason for an athlete to be deficient in any nutrients.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Requires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planning and may mean that the use of protein supplements and omega-3 supplements is more common as a convenient way to meet these needs.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4452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92E12A-F047-172B-B100-3C98E305CD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Judaism and Sikhism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28F18-BAEA-3160-60F4-8853ECA44390}"/>
              </a:ext>
            </a:extLst>
          </p:cNvPr>
          <p:cNvSpPr txBox="1"/>
          <p:nvPr/>
        </p:nvSpPr>
        <p:spPr>
          <a:xfrm>
            <a:off x="701749" y="1690576"/>
            <a:ext cx="11221280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Judaism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Kosher meat.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Meat and dairy foods must not be prepared or eaten together.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Sikhism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eat halal or kosher meat.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not eat beef or pork. 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Avoid foods or drinks that harm the body, including alcohol.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535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6D73DF-30E7-0843-6A6C-C755C5BC2A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Eastern Orthodox Christianity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7BA78-D420-0D17-C050-71B2A4AF1D29}"/>
              </a:ext>
            </a:extLst>
          </p:cNvPr>
          <p:cNvSpPr txBox="1"/>
          <p:nvPr/>
        </p:nvSpPr>
        <p:spPr>
          <a:xfrm>
            <a:off x="701749" y="1646608"/>
            <a:ext cx="10788501" cy="2438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Weekly fasts include abstention from meat, fish, eggs, dairy, and sometimes other foods such as olive oil and alcohol. 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May make it harder to meet protein requirements on days animal products are not eaten. 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 off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set risks - 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ensure a variety of plant protein sources, and a greater number of grains eaten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hort duration of fasting/abstention - no longer-term risk for deficiencies if a balanced and varied diet is consumed most of the time.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4947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806D60-C804-B0C2-152F-751E95C852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Christian festivals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93FEB-8DB9-F774-0846-A0F0155C4E54}"/>
              </a:ext>
            </a:extLst>
          </p:cNvPr>
          <p:cNvSpPr txBox="1"/>
          <p:nvPr/>
        </p:nvSpPr>
        <p:spPr>
          <a:xfrm>
            <a:off x="701749" y="1690576"/>
            <a:ext cx="10141842" cy="1136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Christmas and Easter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people overindulge or may choose to eat more of specific foods associated with these events.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7852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D4FEAE-045E-312C-8344-7273ED7447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Other cultural factors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5F4CCD-4306-8ACB-5557-FF4E4F13ADB0}"/>
              </a:ext>
            </a:extLst>
          </p:cNvPr>
          <p:cNvSpPr txBox="1"/>
          <p:nvPr/>
        </p:nvSpPr>
        <p:spPr>
          <a:xfrm>
            <a:off x="701749" y="1690576"/>
            <a:ext cx="1102559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b="1" dirty="0"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Family and convenience - </a:t>
            </a: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families resorting to convenience foods as time for food preparation limited.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Educating athletes, and particularly the parents of young athletes about healthy eating and the importance of a balanced diet containing mostly wholefoods for recovery and performance is an important part of the role of any coach or trainer.</a:t>
            </a:r>
            <a:endParaRPr lang="en-GB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A8B12A-318A-9D4D-9880-24469F7E3B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861706"/>
            <a:ext cx="12192000" cy="304800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7102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702E5-657B-59E2-F667-2DD2AE3B9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8A9DB6-186D-E521-2DCA-9047CACB6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Other cultural factors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83F89-9659-23BE-21EA-F8215E631FD3}"/>
              </a:ext>
            </a:extLst>
          </p:cNvPr>
          <p:cNvSpPr txBox="1"/>
          <p:nvPr/>
        </p:nvSpPr>
        <p:spPr>
          <a:xfrm>
            <a:off x="701749" y="1552449"/>
            <a:ext cx="1102559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b="1" dirty="0"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Budget and financial status</a:t>
            </a:r>
            <a:r>
              <a:rPr lang="en-GB" b="1" dirty="0"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 - </a:t>
            </a:r>
            <a:r>
              <a:rPr lang="en-GB" dirty="0">
                <a:effectLst/>
                <a:ea typeface="Calibri" panose="020F0502020204030204" pitchFamily="34" charset="0"/>
              </a:rPr>
              <a:t>making multiple recipes with the same basic family of ingredients, purchasing less expensive prepared, processed, and canned foods. 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b="1" dirty="0"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Food availability - </a:t>
            </a:r>
            <a:r>
              <a:rPr lang="en-GB" dirty="0"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c</a:t>
            </a:r>
            <a:r>
              <a:rPr lang="en-GB" dirty="0">
                <a:effectLst/>
                <a:ea typeface="Calibri" panose="020F0502020204030204" pitchFamily="34" charset="0"/>
              </a:rPr>
              <a:t>ertain times of year may result in a greater level of fresh food being available, or locality may mean bulk purchases of frozen or canned and packaged foods.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b="1" dirty="0"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Allergies and intolerances - </a:t>
            </a: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Athletes with food intolerances need to be cautious when travelling or staying away from home for training and competitions. 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Greater planning, to take a good supply of regularly eaten products with them to ensure that there is an adequate supply of safe foods available to fuel and recover from sessions and competition.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520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633D-6F63-5B1E-542C-157F4427D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132E91B1-4E57-E6B4-323B-1FADDDE8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8E1B7-1AD7-C7C0-EC06-4BDC5D53F4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Pair task </a:t>
            </a:r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8A5AE35-F728-F7C8-3958-2F9D591DC7D7}"/>
              </a:ext>
            </a:extLst>
          </p:cNvPr>
          <p:cNvGraphicFramePr/>
          <p:nvPr/>
        </p:nvGraphicFramePr>
        <p:xfrm>
          <a:off x="695324" y="1510748"/>
          <a:ext cx="10327172" cy="426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971412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F94A9-057E-CF2F-6E52-7DDB9F93C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7ED5EEDC-1413-26E8-49B6-11A939D01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188914"/>
            <a:ext cx="748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/>
              <a:t> </a:t>
            </a:r>
            <a:endParaRPr lang="en-US" alt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DF6B8-0BCB-85B4-5F23-0BF12FE3FF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324" y="908049"/>
            <a:ext cx="10801349" cy="709991"/>
          </a:xfrm>
        </p:spPr>
        <p:txBody>
          <a:bodyPr/>
          <a:lstStyle/>
          <a:p>
            <a:r>
              <a:rPr lang="en-GB" altLang="en-US" dirty="0"/>
              <a:t>Lesson summary 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69AA92-4177-95E4-5D5D-5BBDED8434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18040"/>
            <a:ext cx="10938957" cy="4586845"/>
          </a:xfrm>
        </p:spPr>
        <p:txBody>
          <a:bodyPr numCol="1"/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2981F-B1E5-4CDF-4859-15564D27766D}"/>
              </a:ext>
            </a:extLst>
          </p:cNvPr>
          <p:cNvSpPr txBox="1"/>
          <p:nvPr/>
        </p:nvSpPr>
        <p:spPr>
          <a:xfrm>
            <a:off x="695324" y="1714946"/>
            <a:ext cx="11112363" cy="1290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 nutritional requirements and dietary needs of the younger athlete. 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 nutritional requirements and dietary needs of the older athlete.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kern="0" dirty="0">
                <a:latin typeface="Arial" panose="020B0604020202020204" pitchFamily="34" charset="0"/>
                <a:ea typeface="Aptos" panose="020B0004020202020204" pitchFamily="34" charset="0"/>
              </a:rPr>
              <a:t>H</a:t>
            </a:r>
            <a:r>
              <a:rPr lang="en-GB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ow cultural and religious dietary practices will impact dietary needs and performance.</a:t>
            </a:r>
            <a:endParaRPr lang="en-GB" sz="1800" kern="100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71030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83451-8247-CF9F-E7BA-B081454B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A82637-B2C2-E91E-47AE-11DD1217AC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For next lesson</a:t>
            </a:r>
            <a:endParaRPr lang="en-US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F6F80-7CA3-F861-D0F3-7AFE00FD0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202" y="1852541"/>
            <a:ext cx="4946718" cy="2957348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Pair or small group task – tutor to allocate one group: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may nutritional requirements differ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 athletes,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older athletes, 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cultural or religious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Present information and discuss with rest of group. </a:t>
            </a:r>
          </a:p>
        </p:txBody>
      </p:sp>
      <p:pic>
        <p:nvPicPr>
          <p:cNvPr id="4" name="Picture Placeholder 3" descr="Cabbage kimchi in bowl with chopsticks">
            <a:extLst>
              <a:ext uri="{FF2B5EF4-FFF2-40B4-BE49-F238E27FC236}">
                <a16:creationId xmlns:a16="http://schemas.microsoft.com/office/drawing/2014/main" id="{75F94FA5-C666-8256-7773-5B2D2BD0526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0377" r="20377"/>
          <a:stretch/>
        </p:blipFill>
        <p:spPr bwMode="auto"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2241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A362B-DD91-6546-36BC-A2577C355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905657-480E-E814-703C-A4FCE52584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Level </a:t>
            </a:r>
            <a:r>
              <a:rPr lang="en-GB">
                <a:cs typeface="Arial" panose="020B0604020202020204" pitchFamily="34" charset="0"/>
              </a:rPr>
              <a:t>4 </a:t>
            </a:r>
            <a:r>
              <a:rPr lang="en-GB" kern="0">
                <a:effectLst/>
                <a:ea typeface="Times New Roman" panose="02020603050405020304" pitchFamily="18" charset="0"/>
              </a:rPr>
              <a:t>Applied Nutrition for Health, Wellness, Weight Management, and Sports Performance (610/2287/1)</a:t>
            </a:r>
            <a:endParaRPr lang="en-GB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prstClr val="white"/>
              </a:solidFill>
            </a:endParaRPr>
          </a:p>
          <a:p>
            <a:r>
              <a:rPr lang="en-GB" dirty="0"/>
              <a:t>Nutritional needs for different types of athletes and sports people</a:t>
            </a:r>
          </a:p>
        </p:txBody>
      </p:sp>
    </p:spTree>
    <p:extLst>
      <p:ext uri="{BB962C8B-B14F-4D97-AF65-F5344CB8AC3E}">
        <p14:creationId xmlns:p14="http://schemas.microsoft.com/office/powerpoint/2010/main" val="2281751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YMCAfit Templa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YM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wards PowerPoint Template [Read-Only]" id="{A68A99E7-2C12-4AC2-B822-9937C7B1F600}" vid="{7C42E43A-DAA8-4061-9F7D-83AE781478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0AB4259EC385439F2A8C7784E02AFB" ma:contentTypeVersion="18" ma:contentTypeDescription="Create a new document." ma:contentTypeScope="" ma:versionID="1befd5bbced836985634f1043bd8a62d">
  <xsd:schema xmlns:xsd="http://www.w3.org/2001/XMLSchema" xmlns:xs="http://www.w3.org/2001/XMLSchema" xmlns:p="http://schemas.microsoft.com/office/2006/metadata/properties" xmlns:ns2="c63102ca-90b4-4b49-ac83-7aff3116fe30" xmlns:ns3="33c8f57f-4d68-4232-9613-ad1b7d92bd52" targetNamespace="http://schemas.microsoft.com/office/2006/metadata/properties" ma:root="true" ma:fieldsID="90d388a3921595733625b83c5c319ed7" ns2:_="" ns3:_="">
    <xsd:import namespace="c63102ca-90b4-4b49-ac83-7aff3116fe30"/>
    <xsd:import namespace="33c8f57f-4d68-4232-9613-ad1b7d92bd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102ca-90b4-4b49-ac83-7aff3116fe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e934352-835e-48ab-b831-1bf7e97c38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8f57f-4d68-4232-9613-ad1b7d92bd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f6ddff3-6707-46fc-9c13-3f10af043dfc}" ma:internalName="TaxCatchAll" ma:showField="CatchAllData" ma:web="33c8f57f-4d68-4232-9613-ad1b7d92bd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c8f57f-4d68-4232-9613-ad1b7d92bd52">
      <UserInfo>
        <DisplayName>Allison Bagshaw</DisplayName>
        <AccountId>38</AccountId>
        <AccountType/>
      </UserInfo>
      <UserInfo>
        <DisplayName>Leanne Hendry</DisplayName>
        <AccountId>57</AccountId>
        <AccountType/>
      </UserInfo>
    </SharedWithUsers>
    <lcf76f155ced4ddcb4097134ff3c332f xmlns="c63102ca-90b4-4b49-ac83-7aff3116fe30">
      <Terms xmlns="http://schemas.microsoft.com/office/infopath/2007/PartnerControls"/>
    </lcf76f155ced4ddcb4097134ff3c332f>
    <TaxCatchAll xmlns="33c8f57f-4d68-4232-9613-ad1b7d92bd52" xsi:nil="true"/>
  </documentManagement>
</p:properties>
</file>

<file path=customXml/itemProps1.xml><?xml version="1.0" encoding="utf-8"?>
<ds:datastoreItem xmlns:ds="http://schemas.openxmlformats.org/officeDocument/2006/customXml" ds:itemID="{3479C987-C34D-4BDA-9F46-621AE718C7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514A06-6D3B-425F-BA36-F980A1A51E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3102ca-90b4-4b49-ac83-7aff3116fe30"/>
    <ds:schemaRef ds:uri="33c8f57f-4d68-4232-9613-ad1b7d92bd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2749F2-310B-42AD-A426-0152280C3699}">
  <ds:schemaRefs>
    <ds:schemaRef ds:uri="http://purl.org/dc/terms/"/>
    <ds:schemaRef ds:uri="33c8f57f-4d68-4232-9613-ad1b7d92bd52"/>
    <ds:schemaRef ds:uri="http://purl.org/dc/dcmitype/"/>
    <ds:schemaRef ds:uri="c63102ca-90b4-4b49-ac83-7aff3116fe30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Awards PowerPoint Template</Template>
  <TotalTime>2274</TotalTime>
  <Words>2895</Words>
  <Application>Microsoft Office PowerPoint</Application>
  <PresentationFormat>Widescreen</PresentationFormat>
  <Paragraphs>418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Body</vt:lpstr>
      <vt:lpstr>Calibri</vt:lpstr>
      <vt:lpstr>Courier New</vt:lpstr>
      <vt:lpstr>Heading</vt:lpstr>
      <vt:lpstr>Heading 2</vt:lpstr>
      <vt:lpstr>Sub heading</vt:lpstr>
      <vt:lpstr>Times New Roman</vt:lpstr>
      <vt:lpstr>Wingdings</vt:lpstr>
      <vt:lpstr>YMCAfit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 Lawrence</dc:creator>
  <cp:lastModifiedBy>Rosie Coote-Cowling</cp:lastModifiedBy>
  <cp:revision>23</cp:revision>
  <dcterms:created xsi:type="dcterms:W3CDTF">2023-10-30T16:09:59Z</dcterms:created>
  <dcterms:modified xsi:type="dcterms:W3CDTF">2025-05-15T14:46:25Z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0x010100CA0AB4259EC385439F2A8C7784E02AFB</vt:lpwstr>
  </property>
  <property fmtid="{D5CDD505-2E9C-101B-9397-08002B2CF9AE}" pid="4" name="MediaServiceImageTags">
    <vt:lpwstr/>
  </property>
  <property fmtid="{D5CDD505-2E9C-101B-9397-08002B2CF9AE}" pid="5" name="ArticulateGUID">
    <vt:lpwstr>2C5A85C2-C581-4613-A7FE-C237B68987BF</vt:lpwstr>
  </property>
  <property fmtid="{D5CDD505-2E9C-101B-9397-08002B2CF9AE}" pid="6" name="ArticulatePath">
    <vt:lpwstr>https://ymca1844.sharepoint.com/sites/Awards/product/Shared Documents/Next Generation/Level 4 nutrition teaching resources/Unit 3/v1 LO3 Different athletes</vt:lpwstr>
  </property>
</Properties>
</file>