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4"/>
  </p:sldMasterIdLst>
  <p:notesMasterIdLst>
    <p:notesMasterId r:id="rId25"/>
  </p:notesMasterIdLst>
  <p:handoutMasterIdLst>
    <p:handoutMasterId r:id="rId26"/>
  </p:handoutMasterIdLst>
  <p:sldIdLst>
    <p:sldId id="364" r:id="rId5"/>
    <p:sldId id="262" r:id="rId6"/>
    <p:sldId id="343" r:id="rId7"/>
    <p:sldId id="1398" r:id="rId8"/>
    <p:sldId id="1399" r:id="rId9"/>
    <p:sldId id="1402" r:id="rId10"/>
    <p:sldId id="1401" r:id="rId11"/>
    <p:sldId id="1403" r:id="rId12"/>
    <p:sldId id="1400" r:id="rId13"/>
    <p:sldId id="1405" r:id="rId14"/>
    <p:sldId id="1406" r:id="rId15"/>
    <p:sldId id="1404" r:id="rId16"/>
    <p:sldId id="1407" r:id="rId17"/>
    <p:sldId id="1409" r:id="rId18"/>
    <p:sldId id="1408" r:id="rId19"/>
    <p:sldId id="1410" r:id="rId20"/>
    <p:sldId id="1394" r:id="rId21"/>
    <p:sldId id="746" r:id="rId22"/>
    <p:sldId id="1396" r:id="rId23"/>
    <p:sldId id="1397" r:id="rId24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ather Barnett" initials="HB" lastIdx="4" clrIdx="0"/>
  <p:cmAuthor id="1" name="Simon Titley" initials="STT" lastIdx="3" clrIdx="1">
    <p:extLst>
      <p:ext uri="{19B8F6BF-5375-455C-9EA6-DF929625EA0E}">
        <p15:presenceInfo xmlns:p15="http://schemas.microsoft.com/office/powerpoint/2012/main" userId="Simon Titley" providerId="None"/>
      </p:ext>
    </p:extLst>
  </p:cmAuthor>
  <p:cmAuthor id="2" name="Allison Bagshaw" initials="AB" lastIdx="2" clrIdx="2">
    <p:extLst>
      <p:ext uri="{19B8F6BF-5375-455C-9EA6-DF929625EA0E}">
        <p15:presenceInfo xmlns:p15="http://schemas.microsoft.com/office/powerpoint/2012/main" userId="S::allison.bagshaw@ymca.co.uk::aced5d60-590e-4539-8036-be8b5f401cfb" providerId="AD"/>
      </p:ext>
    </p:extLst>
  </p:cmAuthor>
  <p:cmAuthor id="3" name="Simon Titley" initials="ST" lastIdx="1" clrIdx="3">
    <p:extLst>
      <p:ext uri="{19B8F6BF-5375-455C-9EA6-DF929625EA0E}">
        <p15:presenceInfo xmlns:p15="http://schemas.microsoft.com/office/powerpoint/2012/main" userId="S::simon.titley@ymca.co.uk::5b109568-eeac-4d09-811d-ab233b3c8e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E23"/>
    <a:srgbClr val="C92446"/>
    <a:srgbClr val="0070C0"/>
    <a:srgbClr val="D2D0B9"/>
    <a:srgbClr val="42358E"/>
    <a:srgbClr val="C1F0FF"/>
    <a:srgbClr val="E435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8844AF-BB55-48F2-8C6D-D58B7CD45CBD}" v="1" dt="2025-05-15T14:31:37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49575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>
        <p:guide pos="3840"/>
        <p:guide orient="horz"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Coote-Cowling" userId="c5f4afe0-c3a5-4aec-94c8-4cf915783f5c" providerId="ADAL" clId="{A68844AF-BB55-48F2-8C6D-D58B7CD45CBD}"/>
    <pc:docChg chg="modSld">
      <pc:chgData name="Rosie Coote-Cowling" userId="c5f4afe0-c3a5-4aec-94c8-4cf915783f5c" providerId="ADAL" clId="{A68844AF-BB55-48F2-8C6D-D58B7CD45CBD}" dt="2025-05-15T14:32:34.570" v="96" actId="1076"/>
      <pc:docMkLst>
        <pc:docMk/>
      </pc:docMkLst>
      <pc:sldChg chg="modSp mod">
        <pc:chgData name="Rosie Coote-Cowling" userId="c5f4afe0-c3a5-4aec-94c8-4cf915783f5c" providerId="ADAL" clId="{A68844AF-BB55-48F2-8C6D-D58B7CD45CBD}" dt="2025-05-15T14:28:52.799" v="14" actId="255"/>
        <pc:sldMkLst>
          <pc:docMk/>
          <pc:sldMk cId="0" sldId="262"/>
        </pc:sldMkLst>
        <pc:spChg chg="mod">
          <ac:chgData name="Rosie Coote-Cowling" userId="c5f4afe0-c3a5-4aec-94c8-4cf915783f5c" providerId="ADAL" clId="{A68844AF-BB55-48F2-8C6D-D58B7CD45CBD}" dt="2025-05-15T14:28:52.799" v="14" actId="255"/>
          <ac:spMkLst>
            <pc:docMk/>
            <pc:sldMk cId="0" sldId="262"/>
            <ac:spMk id="3" creationId="{33A4047D-A8C1-5F77-BD44-9AC370ED620A}"/>
          </ac:spMkLst>
        </pc:spChg>
        <pc:spChg chg="mod">
          <ac:chgData name="Rosie Coote-Cowling" userId="c5f4afe0-c3a5-4aec-94c8-4cf915783f5c" providerId="ADAL" clId="{A68844AF-BB55-48F2-8C6D-D58B7CD45CBD}" dt="2025-05-15T14:28:47.282" v="13" actId="20577"/>
          <ac:spMkLst>
            <pc:docMk/>
            <pc:sldMk cId="0" sldId="262"/>
            <ac:spMk id="5" creationId="{C72635D7-A9D7-83C6-15AE-B415F9216A50}"/>
          </ac:spMkLst>
        </pc:spChg>
      </pc:sldChg>
      <pc:sldChg chg="modSp mod">
        <pc:chgData name="Rosie Coote-Cowling" userId="c5f4afe0-c3a5-4aec-94c8-4cf915783f5c" providerId="ADAL" clId="{A68844AF-BB55-48F2-8C6D-D58B7CD45CBD}" dt="2025-05-15T14:28:57.553" v="15" actId="1076"/>
        <pc:sldMkLst>
          <pc:docMk/>
          <pc:sldMk cId="0" sldId="343"/>
        </pc:sldMkLst>
        <pc:spChg chg="mod">
          <ac:chgData name="Rosie Coote-Cowling" userId="c5f4afe0-c3a5-4aec-94c8-4cf915783f5c" providerId="ADAL" clId="{A68844AF-BB55-48F2-8C6D-D58B7CD45CBD}" dt="2025-05-15T14:28:57.553" v="15" actId="1076"/>
          <ac:spMkLst>
            <pc:docMk/>
            <pc:sldMk cId="0" sldId="343"/>
            <ac:spMk id="3" creationId="{CAB4FFF1-1A7C-D6BC-2C22-85A3B2C40A5A}"/>
          </ac:spMkLst>
        </pc:spChg>
      </pc:sldChg>
      <pc:sldChg chg="modSp mod">
        <pc:chgData name="Rosie Coote-Cowling" userId="c5f4afe0-c3a5-4aec-94c8-4cf915783f5c" providerId="ADAL" clId="{A68844AF-BB55-48F2-8C6D-D58B7CD45CBD}" dt="2025-05-15T14:32:29.180" v="95" actId="255"/>
        <pc:sldMkLst>
          <pc:docMk/>
          <pc:sldMk cId="3297141206" sldId="1394"/>
        </pc:sldMkLst>
        <pc:spChg chg="mod">
          <ac:chgData name="Rosie Coote-Cowling" userId="c5f4afe0-c3a5-4aec-94c8-4cf915783f5c" providerId="ADAL" clId="{A68844AF-BB55-48F2-8C6D-D58B7CD45CBD}" dt="2025-05-15T14:32:29.180" v="95" actId="255"/>
          <ac:spMkLst>
            <pc:docMk/>
            <pc:sldMk cId="3297141206" sldId="1394"/>
            <ac:spMk id="3" creationId="{3378E1B7-1AD7-C7C0-EC06-4BDC5D53F426}"/>
          </ac:spMkLst>
        </pc:spChg>
      </pc:sldChg>
      <pc:sldChg chg="modSp mod">
        <pc:chgData name="Rosie Coote-Cowling" userId="c5f4afe0-c3a5-4aec-94c8-4cf915783f5c" providerId="ADAL" clId="{A68844AF-BB55-48F2-8C6D-D58B7CD45CBD}" dt="2025-05-15T14:32:34.570" v="96" actId="1076"/>
        <pc:sldMkLst>
          <pc:docMk/>
          <pc:sldMk cId="2348564045" sldId="1396"/>
        </pc:sldMkLst>
        <pc:spChg chg="mod">
          <ac:chgData name="Rosie Coote-Cowling" userId="c5f4afe0-c3a5-4aec-94c8-4cf915783f5c" providerId="ADAL" clId="{A68844AF-BB55-48F2-8C6D-D58B7CD45CBD}" dt="2025-05-15T14:32:34.570" v="96" actId="1076"/>
          <ac:spMkLst>
            <pc:docMk/>
            <pc:sldMk cId="2348564045" sldId="1396"/>
            <ac:spMk id="5" creationId="{E4CDD8B1-940D-8409-201F-CF3C3A8F7BE6}"/>
          </ac:spMkLst>
        </pc:spChg>
      </pc:sldChg>
      <pc:sldChg chg="modSp mod">
        <pc:chgData name="Rosie Coote-Cowling" userId="c5f4afe0-c3a5-4aec-94c8-4cf915783f5c" providerId="ADAL" clId="{A68844AF-BB55-48F2-8C6D-D58B7CD45CBD}" dt="2025-05-15T14:29:07.684" v="28" actId="20577"/>
        <pc:sldMkLst>
          <pc:docMk/>
          <pc:sldMk cId="2895255166" sldId="1398"/>
        </pc:sldMkLst>
        <pc:spChg chg="mod">
          <ac:chgData name="Rosie Coote-Cowling" userId="c5f4afe0-c3a5-4aec-94c8-4cf915783f5c" providerId="ADAL" clId="{A68844AF-BB55-48F2-8C6D-D58B7CD45CBD}" dt="2025-05-15T14:29:07.684" v="28" actId="20577"/>
          <ac:spMkLst>
            <pc:docMk/>
            <pc:sldMk cId="2895255166" sldId="1398"/>
            <ac:spMk id="5" creationId="{7256AF6D-6CCC-0173-F969-B38A9710F692}"/>
          </ac:spMkLst>
        </pc:spChg>
      </pc:sldChg>
      <pc:sldChg chg="modSp mod">
        <pc:chgData name="Rosie Coote-Cowling" userId="c5f4afe0-c3a5-4aec-94c8-4cf915783f5c" providerId="ADAL" clId="{A68844AF-BB55-48F2-8C6D-D58B7CD45CBD}" dt="2025-05-15T14:29:38.227" v="31" actId="1076"/>
        <pc:sldMkLst>
          <pc:docMk/>
          <pc:sldMk cId="3301257034" sldId="1400"/>
        </pc:sldMkLst>
        <pc:spChg chg="mod">
          <ac:chgData name="Rosie Coote-Cowling" userId="c5f4afe0-c3a5-4aec-94c8-4cf915783f5c" providerId="ADAL" clId="{A68844AF-BB55-48F2-8C6D-D58B7CD45CBD}" dt="2025-05-15T14:29:38.227" v="31" actId="1076"/>
          <ac:spMkLst>
            <pc:docMk/>
            <pc:sldMk cId="3301257034" sldId="1400"/>
            <ac:spMk id="3" creationId="{CC7A260D-30CC-374C-E096-51EB6E8E6A7C}"/>
          </ac:spMkLst>
        </pc:spChg>
      </pc:sldChg>
      <pc:sldChg chg="modSp mod">
        <pc:chgData name="Rosie Coote-Cowling" userId="c5f4afe0-c3a5-4aec-94c8-4cf915783f5c" providerId="ADAL" clId="{A68844AF-BB55-48F2-8C6D-D58B7CD45CBD}" dt="2025-05-15T14:29:28.664" v="30" actId="1076"/>
        <pc:sldMkLst>
          <pc:docMk/>
          <pc:sldMk cId="2879067292" sldId="1403"/>
        </pc:sldMkLst>
        <pc:spChg chg="mod">
          <ac:chgData name="Rosie Coote-Cowling" userId="c5f4afe0-c3a5-4aec-94c8-4cf915783f5c" providerId="ADAL" clId="{A68844AF-BB55-48F2-8C6D-D58B7CD45CBD}" dt="2025-05-15T14:29:28.664" v="30" actId="1076"/>
          <ac:spMkLst>
            <pc:docMk/>
            <pc:sldMk cId="2879067292" sldId="1403"/>
            <ac:spMk id="5" creationId="{21BE4F6E-B425-856C-A35B-AA4CF2FB53BA}"/>
          </ac:spMkLst>
        </pc:spChg>
      </pc:sldChg>
      <pc:sldChg chg="modSp mod">
        <pc:chgData name="Rosie Coote-Cowling" userId="c5f4afe0-c3a5-4aec-94c8-4cf915783f5c" providerId="ADAL" clId="{A68844AF-BB55-48F2-8C6D-D58B7CD45CBD}" dt="2025-05-15T14:30:53.277" v="72" actId="20577"/>
        <pc:sldMkLst>
          <pc:docMk/>
          <pc:sldMk cId="1969371408" sldId="1404"/>
        </pc:sldMkLst>
        <pc:spChg chg="mod">
          <ac:chgData name="Rosie Coote-Cowling" userId="c5f4afe0-c3a5-4aec-94c8-4cf915783f5c" providerId="ADAL" clId="{A68844AF-BB55-48F2-8C6D-D58B7CD45CBD}" dt="2025-05-15T14:30:53.277" v="72" actId="20577"/>
          <ac:spMkLst>
            <pc:docMk/>
            <pc:sldMk cId="1969371408" sldId="1404"/>
            <ac:spMk id="5" creationId="{12BD7151-7B2F-2EFB-CE94-25706C8FC1B5}"/>
          </ac:spMkLst>
        </pc:spChg>
      </pc:sldChg>
      <pc:sldChg chg="modSp mod">
        <pc:chgData name="Rosie Coote-Cowling" userId="c5f4afe0-c3a5-4aec-94c8-4cf915783f5c" providerId="ADAL" clId="{A68844AF-BB55-48F2-8C6D-D58B7CD45CBD}" dt="2025-05-15T14:30:25.135" v="58" actId="20577"/>
        <pc:sldMkLst>
          <pc:docMk/>
          <pc:sldMk cId="1552686848" sldId="1405"/>
        </pc:sldMkLst>
        <pc:spChg chg="mod">
          <ac:chgData name="Rosie Coote-Cowling" userId="c5f4afe0-c3a5-4aec-94c8-4cf915783f5c" providerId="ADAL" clId="{A68844AF-BB55-48F2-8C6D-D58B7CD45CBD}" dt="2025-05-15T14:30:25.135" v="58" actId="20577"/>
          <ac:spMkLst>
            <pc:docMk/>
            <pc:sldMk cId="1552686848" sldId="1405"/>
            <ac:spMk id="5" creationId="{3C4A5D9D-5A1B-F2CA-C6FC-F208DEC8F4A1}"/>
          </ac:spMkLst>
        </pc:spChg>
      </pc:sldChg>
      <pc:sldChg chg="modSp mod">
        <pc:chgData name="Rosie Coote-Cowling" userId="c5f4afe0-c3a5-4aec-94c8-4cf915783f5c" providerId="ADAL" clId="{A68844AF-BB55-48F2-8C6D-D58B7CD45CBD}" dt="2025-05-15T14:31:00.476" v="73" actId="1076"/>
        <pc:sldMkLst>
          <pc:docMk/>
          <pc:sldMk cId="1816485865" sldId="1406"/>
        </pc:sldMkLst>
        <pc:spChg chg="mod">
          <ac:chgData name="Rosie Coote-Cowling" userId="c5f4afe0-c3a5-4aec-94c8-4cf915783f5c" providerId="ADAL" clId="{A68844AF-BB55-48F2-8C6D-D58B7CD45CBD}" dt="2025-05-15T14:31:00.476" v="73" actId="1076"/>
          <ac:spMkLst>
            <pc:docMk/>
            <pc:sldMk cId="1816485865" sldId="1406"/>
            <ac:spMk id="3" creationId="{514998C8-CC07-F0A8-7085-E3F590DEC07A}"/>
          </ac:spMkLst>
        </pc:spChg>
      </pc:sldChg>
      <pc:sldChg chg="modSp mod">
        <pc:chgData name="Rosie Coote-Cowling" userId="c5f4afe0-c3a5-4aec-94c8-4cf915783f5c" providerId="ADAL" clId="{A68844AF-BB55-48F2-8C6D-D58B7CD45CBD}" dt="2025-05-15T14:31:16.242" v="75" actId="1076"/>
        <pc:sldMkLst>
          <pc:docMk/>
          <pc:sldMk cId="820143182" sldId="1407"/>
        </pc:sldMkLst>
        <pc:spChg chg="mod">
          <ac:chgData name="Rosie Coote-Cowling" userId="c5f4afe0-c3a5-4aec-94c8-4cf915783f5c" providerId="ADAL" clId="{A68844AF-BB55-48F2-8C6D-D58B7CD45CBD}" dt="2025-05-15T14:31:16.242" v="75" actId="1076"/>
          <ac:spMkLst>
            <pc:docMk/>
            <pc:sldMk cId="820143182" sldId="1407"/>
            <ac:spMk id="5" creationId="{8CC3335E-0264-F83A-DACE-667E724A6DD4}"/>
          </ac:spMkLst>
        </pc:spChg>
      </pc:sldChg>
      <pc:sldChg chg="modSp mod">
        <pc:chgData name="Rosie Coote-Cowling" userId="c5f4afe0-c3a5-4aec-94c8-4cf915783f5c" providerId="ADAL" clId="{A68844AF-BB55-48F2-8C6D-D58B7CD45CBD}" dt="2025-05-15T14:31:51.082" v="93" actId="20577"/>
        <pc:sldMkLst>
          <pc:docMk/>
          <pc:sldMk cId="716453704" sldId="1408"/>
        </pc:sldMkLst>
        <pc:spChg chg="mod">
          <ac:chgData name="Rosie Coote-Cowling" userId="c5f4afe0-c3a5-4aec-94c8-4cf915783f5c" providerId="ADAL" clId="{A68844AF-BB55-48F2-8C6D-D58B7CD45CBD}" dt="2025-05-15T14:31:51.082" v="93" actId="20577"/>
          <ac:spMkLst>
            <pc:docMk/>
            <pc:sldMk cId="716453704" sldId="1408"/>
            <ac:spMk id="5" creationId="{96C4FF43-B32E-94EF-F454-96B8808B7848}"/>
          </ac:spMkLst>
        </pc:spChg>
      </pc:sldChg>
      <pc:sldChg chg="modSp mod">
        <pc:chgData name="Rosie Coote-Cowling" userId="c5f4afe0-c3a5-4aec-94c8-4cf915783f5c" providerId="ADAL" clId="{A68844AF-BB55-48F2-8C6D-D58B7CD45CBD}" dt="2025-05-15T14:31:37.389" v="77" actId="14826"/>
        <pc:sldMkLst>
          <pc:docMk/>
          <pc:sldMk cId="1649349253" sldId="1409"/>
        </pc:sldMkLst>
        <pc:spChg chg="mod">
          <ac:chgData name="Rosie Coote-Cowling" userId="c5f4afe0-c3a5-4aec-94c8-4cf915783f5c" providerId="ADAL" clId="{A68844AF-BB55-48F2-8C6D-D58B7CD45CBD}" dt="2025-05-15T14:31:20.984" v="76" actId="1076"/>
          <ac:spMkLst>
            <pc:docMk/>
            <pc:sldMk cId="1649349253" sldId="1409"/>
            <ac:spMk id="3" creationId="{23001608-E299-3C99-D3DF-5EF42F4E0664}"/>
          </ac:spMkLst>
        </pc:spChg>
        <pc:picChg chg="mod">
          <ac:chgData name="Rosie Coote-Cowling" userId="c5f4afe0-c3a5-4aec-94c8-4cf915783f5c" providerId="ADAL" clId="{A68844AF-BB55-48F2-8C6D-D58B7CD45CBD}" dt="2025-05-15T14:31:37.389" v="77" actId="14826"/>
          <ac:picMkLst>
            <pc:docMk/>
            <pc:sldMk cId="1649349253" sldId="1409"/>
            <ac:picMk id="4" creationId="{508FFDC2-10A5-6A19-EC89-FBA295C01311}"/>
          </ac:picMkLst>
        </pc:picChg>
      </pc:sldChg>
      <pc:sldChg chg="modSp mod">
        <pc:chgData name="Rosie Coote-Cowling" userId="c5f4afe0-c3a5-4aec-94c8-4cf915783f5c" providerId="ADAL" clId="{A68844AF-BB55-48F2-8C6D-D58B7CD45CBD}" dt="2025-05-15T14:32:22.966" v="94" actId="1076"/>
        <pc:sldMkLst>
          <pc:docMk/>
          <pc:sldMk cId="3667775095" sldId="1410"/>
        </pc:sldMkLst>
        <pc:spChg chg="mod">
          <ac:chgData name="Rosie Coote-Cowling" userId="c5f4afe0-c3a5-4aec-94c8-4cf915783f5c" providerId="ADAL" clId="{A68844AF-BB55-48F2-8C6D-D58B7CD45CBD}" dt="2025-05-15T14:32:22.966" v="94" actId="1076"/>
          <ac:spMkLst>
            <pc:docMk/>
            <pc:sldMk cId="3667775095" sldId="1410"/>
            <ac:spMk id="5" creationId="{55C72A01-BEEE-E915-B137-2C4022395763}"/>
          </ac:spMkLst>
        </pc:spChg>
      </pc:sldChg>
    </pc:docChg>
  </pc:docChgLst>
  <pc:docChgLst>
    <pc:chgData name="Debbie Lawrence" userId="ebac6913-394f-47e0-b979-f2b24d814d31" providerId="ADAL" clId="{AD6EA686-4675-4407-82E0-E230E613DFAF}"/>
    <pc:docChg chg="undo custSel addSld delSld modSld">
      <pc:chgData name="Debbie Lawrence" userId="ebac6913-394f-47e0-b979-f2b24d814d31" providerId="ADAL" clId="{AD6EA686-4675-4407-82E0-E230E613DFAF}" dt="2025-04-22T07:11:55.521" v="1450" actId="20577"/>
      <pc:docMkLst>
        <pc:docMk/>
      </pc:docMkLst>
      <pc:sldChg chg="modSp mod">
        <pc:chgData name="Debbie Lawrence" userId="ebac6913-394f-47e0-b979-f2b24d814d31" providerId="ADAL" clId="{AD6EA686-4675-4407-82E0-E230E613DFAF}" dt="2025-04-15T12:59:03.572" v="89" actId="20577"/>
        <pc:sldMkLst>
          <pc:docMk/>
          <pc:sldMk cId="0" sldId="262"/>
        </pc:sldMkLst>
        <pc:spChg chg="mod">
          <ac:chgData name="Debbie Lawrence" userId="ebac6913-394f-47e0-b979-f2b24d814d31" providerId="ADAL" clId="{AD6EA686-4675-4407-82E0-E230E613DFAF}" dt="2025-04-15T12:59:03.572" v="89" actId="20577"/>
          <ac:spMkLst>
            <pc:docMk/>
            <pc:sldMk cId="0" sldId="262"/>
            <ac:spMk id="5" creationId="{C72635D7-A9D7-83C6-15AE-B415F9216A50}"/>
          </ac:spMkLst>
        </pc:spChg>
      </pc:sldChg>
      <pc:sldChg chg="addSp delSp modSp mod">
        <pc:chgData name="Debbie Lawrence" userId="ebac6913-394f-47e0-b979-f2b24d814d31" providerId="ADAL" clId="{AD6EA686-4675-4407-82E0-E230E613DFAF}" dt="2025-04-15T13:34:16.016" v="1438"/>
        <pc:sldMkLst>
          <pc:docMk/>
          <pc:sldMk cId="0" sldId="343"/>
        </pc:sldMkLst>
        <pc:spChg chg="mod">
          <ac:chgData name="Debbie Lawrence" userId="ebac6913-394f-47e0-b979-f2b24d814d31" providerId="ADAL" clId="{AD6EA686-4675-4407-82E0-E230E613DFAF}" dt="2025-04-15T12:59:39.044" v="126" actId="20577"/>
          <ac:spMkLst>
            <pc:docMk/>
            <pc:sldMk cId="0" sldId="343"/>
            <ac:spMk id="2" creationId="{05B8D03E-5C69-291C-C497-FBC2ACB0321B}"/>
          </ac:spMkLst>
        </pc:spChg>
        <pc:spChg chg="mod">
          <ac:chgData name="Debbie Lawrence" userId="ebac6913-394f-47e0-b979-f2b24d814d31" providerId="ADAL" clId="{AD6EA686-4675-4407-82E0-E230E613DFAF}" dt="2025-04-15T13:04:56.233" v="488" actId="20577"/>
          <ac:spMkLst>
            <pc:docMk/>
            <pc:sldMk cId="0" sldId="343"/>
            <ac:spMk id="3" creationId="{CAB4FFF1-1A7C-D6BC-2C22-85A3B2C40A5A}"/>
          </ac:spMkLst>
        </pc:spChg>
        <pc:picChg chg="add mod">
          <ac:chgData name="Debbie Lawrence" userId="ebac6913-394f-47e0-b979-f2b24d814d31" providerId="ADAL" clId="{AD6EA686-4675-4407-82E0-E230E613DFAF}" dt="2025-04-15T13:34:16.016" v="1438"/>
          <ac:picMkLst>
            <pc:docMk/>
            <pc:sldMk cId="0" sldId="343"/>
            <ac:picMk id="7" creationId="{D007EC41-BE95-2D50-D07D-BD3010D88A8A}"/>
          </ac:picMkLst>
        </pc:picChg>
      </pc:sldChg>
      <pc:sldChg chg="modSp mod">
        <pc:chgData name="Debbie Lawrence" userId="ebac6913-394f-47e0-b979-f2b24d814d31" providerId="ADAL" clId="{AD6EA686-4675-4407-82E0-E230E613DFAF}" dt="2025-04-22T07:11:48.341" v="1447" actId="20577"/>
        <pc:sldMkLst>
          <pc:docMk/>
          <pc:sldMk cId="3503750174" sldId="364"/>
        </pc:sldMkLst>
        <pc:spChg chg="mod">
          <ac:chgData name="Debbie Lawrence" userId="ebac6913-394f-47e0-b979-f2b24d814d31" providerId="ADAL" clId="{AD6EA686-4675-4407-82E0-E230E613DFAF}" dt="2025-04-22T07:11:48.341" v="1447" actId="20577"/>
          <ac:spMkLst>
            <pc:docMk/>
            <pc:sldMk cId="3503750174" sldId="364"/>
            <ac:spMk id="2" creationId="{B968F855-536D-4165-BE0E-899155BFBDAA}"/>
          </ac:spMkLst>
        </pc:spChg>
      </pc:sldChg>
      <pc:sldChg chg="del">
        <pc:chgData name="Debbie Lawrence" userId="ebac6913-394f-47e0-b979-f2b24d814d31" providerId="ADAL" clId="{AD6EA686-4675-4407-82E0-E230E613DFAF}" dt="2025-04-15T13:33:16.315" v="1435" actId="47"/>
        <pc:sldMkLst>
          <pc:docMk/>
          <pc:sldMk cId="2364559798" sldId="739"/>
        </pc:sldMkLst>
      </pc:sldChg>
      <pc:sldChg chg="modSp mod">
        <pc:chgData name="Debbie Lawrence" userId="ebac6913-394f-47e0-b979-f2b24d814d31" providerId="ADAL" clId="{AD6EA686-4675-4407-82E0-E230E613DFAF}" dt="2025-04-15T12:59:12.471" v="90"/>
        <pc:sldMkLst>
          <pc:docMk/>
          <pc:sldMk cId="4057103064" sldId="746"/>
        </pc:sldMkLst>
        <pc:spChg chg="mod">
          <ac:chgData name="Debbie Lawrence" userId="ebac6913-394f-47e0-b979-f2b24d814d31" providerId="ADAL" clId="{AD6EA686-4675-4407-82E0-E230E613DFAF}" dt="2025-04-15T12:59:12.471" v="90"/>
          <ac:spMkLst>
            <pc:docMk/>
            <pc:sldMk cId="4057103064" sldId="746"/>
            <ac:spMk id="5" creationId="{4B92981F-B1E5-4CDF-4859-15564D27766D}"/>
          </ac:spMkLst>
        </pc:spChg>
      </pc:sldChg>
      <pc:sldChg chg="del">
        <pc:chgData name="Debbie Lawrence" userId="ebac6913-394f-47e0-b979-f2b24d814d31" providerId="ADAL" clId="{AD6EA686-4675-4407-82E0-E230E613DFAF}" dt="2025-04-15T12:58:53.999" v="86" actId="47"/>
        <pc:sldMkLst>
          <pc:docMk/>
          <pc:sldMk cId="775672308" sldId="747"/>
        </pc:sldMkLst>
      </pc:sldChg>
      <pc:sldChg chg="modSp add mod">
        <pc:chgData name="Debbie Lawrence" userId="ebac6913-394f-47e0-b979-f2b24d814d31" providerId="ADAL" clId="{AD6EA686-4675-4407-82E0-E230E613DFAF}" dt="2025-04-22T07:11:55.521" v="1450" actId="20577"/>
        <pc:sldMkLst>
          <pc:docMk/>
          <pc:sldMk cId="2401641478" sldId="1397"/>
        </pc:sldMkLst>
        <pc:spChg chg="mod">
          <ac:chgData name="Debbie Lawrence" userId="ebac6913-394f-47e0-b979-f2b24d814d31" providerId="ADAL" clId="{AD6EA686-4675-4407-82E0-E230E613DFAF}" dt="2025-04-22T07:11:55.521" v="1450" actId="20577"/>
          <ac:spMkLst>
            <pc:docMk/>
            <pc:sldMk cId="2401641478" sldId="1397"/>
            <ac:spMk id="2" creationId="{40E9C18E-8D43-9DB9-0A49-7AE5E5C2A726}"/>
          </ac:spMkLst>
        </pc:spChg>
      </pc:sldChg>
      <pc:sldChg chg="addSp delSp modSp new mod">
        <pc:chgData name="Debbie Lawrence" userId="ebac6913-394f-47e0-b979-f2b24d814d31" providerId="ADAL" clId="{AD6EA686-4675-4407-82E0-E230E613DFAF}" dt="2025-04-15T13:36:00.010" v="1445" actId="1076"/>
        <pc:sldMkLst>
          <pc:docMk/>
          <pc:sldMk cId="2895255166" sldId="1398"/>
        </pc:sldMkLst>
        <pc:spChg chg="mod">
          <ac:chgData name="Debbie Lawrence" userId="ebac6913-394f-47e0-b979-f2b24d814d31" providerId="ADAL" clId="{AD6EA686-4675-4407-82E0-E230E613DFAF}" dt="2025-04-15T13:00:51.341" v="290" actId="20577"/>
          <ac:spMkLst>
            <pc:docMk/>
            <pc:sldMk cId="2895255166" sldId="1398"/>
            <ac:spMk id="2" creationId="{DEFE745C-125F-A782-4595-95B1B9273517}"/>
          </ac:spMkLst>
        </pc:spChg>
        <pc:spChg chg="add mod">
          <ac:chgData name="Debbie Lawrence" userId="ebac6913-394f-47e0-b979-f2b24d814d31" providerId="ADAL" clId="{AD6EA686-4675-4407-82E0-E230E613DFAF}" dt="2025-04-15T13:35:49.259" v="1442" actId="1076"/>
          <ac:spMkLst>
            <pc:docMk/>
            <pc:sldMk cId="2895255166" sldId="1398"/>
            <ac:spMk id="5" creationId="{7256AF6D-6CCC-0173-F969-B38A9710F692}"/>
          </ac:spMkLst>
        </pc:spChg>
        <pc:picChg chg="add mod">
          <ac:chgData name="Debbie Lawrence" userId="ebac6913-394f-47e0-b979-f2b24d814d31" providerId="ADAL" clId="{AD6EA686-4675-4407-82E0-E230E613DFAF}" dt="2025-04-15T13:36:00.010" v="1445" actId="1076"/>
          <ac:picMkLst>
            <pc:docMk/>
            <pc:sldMk cId="2895255166" sldId="1398"/>
            <ac:picMk id="6" creationId="{03AA62B7-3EC3-AFDE-B1F0-425148CD4B6A}"/>
          </ac:picMkLst>
        </pc:picChg>
      </pc:sldChg>
      <pc:sldChg chg="addSp delSp modSp new mod">
        <pc:chgData name="Debbie Lawrence" userId="ebac6913-394f-47e0-b979-f2b24d814d31" providerId="ADAL" clId="{AD6EA686-4675-4407-82E0-E230E613DFAF}" dt="2025-04-15T13:03:39.362" v="380" actId="1076"/>
        <pc:sldMkLst>
          <pc:docMk/>
          <pc:sldMk cId="4116395649" sldId="1399"/>
        </pc:sldMkLst>
        <pc:spChg chg="mod">
          <ac:chgData name="Debbie Lawrence" userId="ebac6913-394f-47e0-b979-f2b24d814d31" providerId="ADAL" clId="{AD6EA686-4675-4407-82E0-E230E613DFAF}" dt="2025-04-15T13:03:31.601" v="379" actId="1076"/>
          <ac:spMkLst>
            <pc:docMk/>
            <pc:sldMk cId="4116395649" sldId="1399"/>
            <ac:spMk id="2" creationId="{9AF0BEBF-46F5-F7D6-098F-0CC92F71E401}"/>
          </ac:spMkLst>
        </pc:spChg>
        <pc:graphicFrameChg chg="add mod modGraphic">
          <ac:chgData name="Debbie Lawrence" userId="ebac6913-394f-47e0-b979-f2b24d814d31" providerId="ADAL" clId="{AD6EA686-4675-4407-82E0-E230E613DFAF}" dt="2025-04-15T13:03:39.362" v="380" actId="1076"/>
          <ac:graphicFrameMkLst>
            <pc:docMk/>
            <pc:sldMk cId="4116395649" sldId="1399"/>
            <ac:graphicFrameMk id="4" creationId="{3B9461FD-B3DA-FDBE-183C-1F114D1FEDD2}"/>
          </ac:graphicFrameMkLst>
        </pc:graphicFrameChg>
      </pc:sldChg>
      <pc:sldChg chg="addSp delSp modSp add mod">
        <pc:chgData name="Debbie Lawrence" userId="ebac6913-394f-47e0-b979-f2b24d814d31" providerId="ADAL" clId="{AD6EA686-4675-4407-82E0-E230E613DFAF}" dt="2025-04-15T13:34:02.736" v="1436"/>
        <pc:sldMkLst>
          <pc:docMk/>
          <pc:sldMk cId="3301257034" sldId="1400"/>
        </pc:sldMkLst>
        <pc:spChg chg="mod">
          <ac:chgData name="Debbie Lawrence" userId="ebac6913-394f-47e0-b979-f2b24d814d31" providerId="ADAL" clId="{AD6EA686-4675-4407-82E0-E230E613DFAF}" dt="2025-04-15T13:04:03.675" v="401" actId="20577"/>
          <ac:spMkLst>
            <pc:docMk/>
            <pc:sldMk cId="3301257034" sldId="1400"/>
            <ac:spMk id="2" creationId="{447FE7AC-8F5A-20C8-2778-673E714F0433}"/>
          </ac:spMkLst>
        </pc:spChg>
        <pc:spChg chg="mod">
          <ac:chgData name="Debbie Lawrence" userId="ebac6913-394f-47e0-b979-f2b24d814d31" providerId="ADAL" clId="{AD6EA686-4675-4407-82E0-E230E613DFAF}" dt="2025-04-15T13:23:53.499" v="982" actId="20577"/>
          <ac:spMkLst>
            <pc:docMk/>
            <pc:sldMk cId="3301257034" sldId="1400"/>
            <ac:spMk id="3" creationId="{CC7A260D-30CC-374C-E096-51EB6E8E6A7C}"/>
          </ac:spMkLst>
        </pc:spChg>
        <pc:picChg chg="add mod">
          <ac:chgData name="Debbie Lawrence" userId="ebac6913-394f-47e0-b979-f2b24d814d31" providerId="ADAL" clId="{AD6EA686-4675-4407-82E0-E230E613DFAF}" dt="2025-04-15T13:34:02.736" v="1436"/>
          <ac:picMkLst>
            <pc:docMk/>
            <pc:sldMk cId="3301257034" sldId="1400"/>
            <ac:picMk id="4" creationId="{2F8535D2-117B-CBDB-FA1B-80353D7ADDA3}"/>
          </ac:picMkLst>
        </pc:picChg>
      </pc:sldChg>
      <pc:sldChg chg="addSp delSp modSp new mod">
        <pc:chgData name="Debbie Lawrence" userId="ebac6913-394f-47e0-b979-f2b24d814d31" providerId="ADAL" clId="{AD6EA686-4675-4407-82E0-E230E613DFAF}" dt="2025-04-15T13:09:32.872" v="647" actId="12"/>
        <pc:sldMkLst>
          <pc:docMk/>
          <pc:sldMk cId="138486918" sldId="1401"/>
        </pc:sldMkLst>
        <pc:spChg chg="mod">
          <ac:chgData name="Debbie Lawrence" userId="ebac6913-394f-47e0-b979-f2b24d814d31" providerId="ADAL" clId="{AD6EA686-4675-4407-82E0-E230E613DFAF}" dt="2025-04-15T13:05:11.365" v="525" actId="20577"/>
          <ac:spMkLst>
            <pc:docMk/>
            <pc:sldMk cId="138486918" sldId="1401"/>
            <ac:spMk id="2" creationId="{A1409437-F08E-057D-C83A-0E71BECC59B2}"/>
          </ac:spMkLst>
        </pc:spChg>
        <pc:spChg chg="add mod">
          <ac:chgData name="Debbie Lawrence" userId="ebac6913-394f-47e0-b979-f2b24d814d31" providerId="ADAL" clId="{AD6EA686-4675-4407-82E0-E230E613DFAF}" dt="2025-04-15T13:09:32.872" v="647" actId="12"/>
          <ac:spMkLst>
            <pc:docMk/>
            <pc:sldMk cId="138486918" sldId="1401"/>
            <ac:spMk id="5" creationId="{6AFEBFED-B712-C466-7260-DCDEF1B8A984}"/>
          </ac:spMkLst>
        </pc:spChg>
      </pc:sldChg>
      <pc:sldChg chg="modSp add mod">
        <pc:chgData name="Debbie Lawrence" userId="ebac6913-394f-47e0-b979-f2b24d814d31" providerId="ADAL" clId="{AD6EA686-4675-4407-82E0-E230E613DFAF}" dt="2025-04-15T13:09:28.591" v="645" actId="12"/>
        <pc:sldMkLst>
          <pc:docMk/>
          <pc:sldMk cId="1918743331" sldId="1402"/>
        </pc:sldMkLst>
        <pc:spChg chg="mod">
          <ac:chgData name="Debbie Lawrence" userId="ebac6913-394f-47e0-b979-f2b24d814d31" providerId="ADAL" clId="{AD6EA686-4675-4407-82E0-E230E613DFAF}" dt="2025-04-15T13:09:28.591" v="645" actId="12"/>
          <ac:spMkLst>
            <pc:docMk/>
            <pc:sldMk cId="1918743331" sldId="1402"/>
            <ac:spMk id="5" creationId="{031AFDAA-953F-BB5C-F6A3-C0900004F157}"/>
          </ac:spMkLst>
        </pc:spChg>
      </pc:sldChg>
      <pc:sldChg chg="addSp delSp modSp new mod">
        <pc:chgData name="Debbie Lawrence" userId="ebac6913-394f-47e0-b979-f2b24d814d31" providerId="ADAL" clId="{AD6EA686-4675-4407-82E0-E230E613DFAF}" dt="2025-04-15T13:09:23.871" v="643" actId="12"/>
        <pc:sldMkLst>
          <pc:docMk/>
          <pc:sldMk cId="2879067292" sldId="1403"/>
        </pc:sldMkLst>
        <pc:spChg chg="mod">
          <ac:chgData name="Debbie Lawrence" userId="ebac6913-394f-47e0-b979-f2b24d814d31" providerId="ADAL" clId="{AD6EA686-4675-4407-82E0-E230E613DFAF}" dt="2025-04-15T13:08:04.132" v="622" actId="20577"/>
          <ac:spMkLst>
            <pc:docMk/>
            <pc:sldMk cId="2879067292" sldId="1403"/>
            <ac:spMk id="2" creationId="{19A088FB-14FB-2E96-126D-6B08DACAFA24}"/>
          </ac:spMkLst>
        </pc:spChg>
        <pc:spChg chg="add mod">
          <ac:chgData name="Debbie Lawrence" userId="ebac6913-394f-47e0-b979-f2b24d814d31" providerId="ADAL" clId="{AD6EA686-4675-4407-82E0-E230E613DFAF}" dt="2025-04-15T13:09:23.871" v="643" actId="12"/>
          <ac:spMkLst>
            <pc:docMk/>
            <pc:sldMk cId="2879067292" sldId="1403"/>
            <ac:spMk id="5" creationId="{21BE4F6E-B425-856C-A35B-AA4CF2FB53BA}"/>
          </ac:spMkLst>
        </pc:spChg>
      </pc:sldChg>
      <pc:sldChg chg="addSp delSp modSp new mod">
        <pc:chgData name="Debbie Lawrence" userId="ebac6913-394f-47e0-b979-f2b24d814d31" providerId="ADAL" clId="{AD6EA686-4675-4407-82E0-E230E613DFAF}" dt="2025-04-15T13:22:08.003" v="907" actId="1076"/>
        <pc:sldMkLst>
          <pc:docMk/>
          <pc:sldMk cId="1969371408" sldId="1404"/>
        </pc:sldMkLst>
        <pc:spChg chg="mod">
          <ac:chgData name="Debbie Lawrence" userId="ebac6913-394f-47e0-b979-f2b24d814d31" providerId="ADAL" clId="{AD6EA686-4675-4407-82E0-E230E613DFAF}" dt="2025-04-15T13:10:11.016" v="673" actId="5793"/>
          <ac:spMkLst>
            <pc:docMk/>
            <pc:sldMk cId="1969371408" sldId="1404"/>
            <ac:spMk id="2" creationId="{10B7EFBB-ADA4-08C5-9DD3-32CDCA5673E4}"/>
          </ac:spMkLst>
        </pc:spChg>
        <pc:spChg chg="add mod">
          <ac:chgData name="Debbie Lawrence" userId="ebac6913-394f-47e0-b979-f2b24d814d31" providerId="ADAL" clId="{AD6EA686-4675-4407-82E0-E230E613DFAF}" dt="2025-04-15T13:18:05.595" v="823" actId="20577"/>
          <ac:spMkLst>
            <pc:docMk/>
            <pc:sldMk cId="1969371408" sldId="1404"/>
            <ac:spMk id="5" creationId="{12BD7151-7B2F-2EFB-CE94-25706C8FC1B5}"/>
          </ac:spMkLst>
        </pc:spChg>
        <pc:spChg chg="add mod">
          <ac:chgData name="Debbie Lawrence" userId="ebac6913-394f-47e0-b979-f2b24d814d31" providerId="ADAL" clId="{AD6EA686-4675-4407-82E0-E230E613DFAF}" dt="2025-04-15T13:22:08.003" v="907" actId="1076"/>
          <ac:spMkLst>
            <pc:docMk/>
            <pc:sldMk cId="1969371408" sldId="1404"/>
            <ac:spMk id="6" creationId="{EC61920C-F765-893D-8867-5B8A9329A4D8}"/>
          </ac:spMkLst>
        </pc:spChg>
      </pc:sldChg>
      <pc:sldChg chg="addSp delSp modSp add mod">
        <pc:chgData name="Debbie Lawrence" userId="ebac6913-394f-47e0-b979-f2b24d814d31" providerId="ADAL" clId="{AD6EA686-4675-4407-82E0-E230E613DFAF}" dt="2025-04-15T13:21:24.999" v="898" actId="21"/>
        <pc:sldMkLst>
          <pc:docMk/>
          <pc:sldMk cId="1552686848" sldId="1405"/>
        </pc:sldMkLst>
        <pc:spChg chg="mod">
          <ac:chgData name="Debbie Lawrence" userId="ebac6913-394f-47e0-b979-f2b24d814d31" providerId="ADAL" clId="{AD6EA686-4675-4407-82E0-E230E613DFAF}" dt="2025-04-15T13:13:39.230" v="707" actId="20577"/>
          <ac:spMkLst>
            <pc:docMk/>
            <pc:sldMk cId="1552686848" sldId="1405"/>
            <ac:spMk id="5" creationId="{3C4A5D9D-5A1B-F2CA-C6FC-F208DEC8F4A1}"/>
          </ac:spMkLst>
        </pc:spChg>
      </pc:sldChg>
      <pc:sldChg chg="addSp modSp add mod">
        <pc:chgData name="Debbie Lawrence" userId="ebac6913-394f-47e0-b979-f2b24d814d31" providerId="ADAL" clId="{AD6EA686-4675-4407-82E0-E230E613DFAF}" dt="2025-04-15T13:21:54.582" v="905" actId="20577"/>
        <pc:sldMkLst>
          <pc:docMk/>
          <pc:sldMk cId="1816485865" sldId="1406"/>
        </pc:sldMkLst>
        <pc:spChg chg="add mod">
          <ac:chgData name="Debbie Lawrence" userId="ebac6913-394f-47e0-b979-f2b24d814d31" providerId="ADAL" clId="{AD6EA686-4675-4407-82E0-E230E613DFAF}" dt="2025-04-15T13:21:31.847" v="899"/>
          <ac:spMkLst>
            <pc:docMk/>
            <pc:sldMk cId="1816485865" sldId="1406"/>
            <ac:spMk id="3" creationId="{514998C8-CC07-F0A8-7085-E3F590DEC07A}"/>
          </ac:spMkLst>
        </pc:spChg>
        <pc:spChg chg="mod">
          <ac:chgData name="Debbie Lawrence" userId="ebac6913-394f-47e0-b979-f2b24d814d31" providerId="ADAL" clId="{AD6EA686-4675-4407-82E0-E230E613DFAF}" dt="2025-04-15T13:21:54.582" v="905" actId="20577"/>
          <ac:spMkLst>
            <pc:docMk/>
            <pc:sldMk cId="1816485865" sldId="1406"/>
            <ac:spMk id="5" creationId="{2D5955F9-9422-2C32-DDCF-7972715C286E}"/>
          </ac:spMkLst>
        </pc:spChg>
      </pc:sldChg>
      <pc:sldChg chg="addSp delSp modSp new mod">
        <pc:chgData name="Debbie Lawrence" userId="ebac6913-394f-47e0-b979-f2b24d814d31" providerId="ADAL" clId="{AD6EA686-4675-4407-82E0-E230E613DFAF}" dt="2025-04-15T13:22:43.164" v="910" actId="14100"/>
        <pc:sldMkLst>
          <pc:docMk/>
          <pc:sldMk cId="820143182" sldId="1407"/>
        </pc:sldMkLst>
        <pc:spChg chg="mod">
          <ac:chgData name="Debbie Lawrence" userId="ebac6913-394f-47e0-b979-f2b24d814d31" providerId="ADAL" clId="{AD6EA686-4675-4407-82E0-E230E613DFAF}" dt="2025-04-15T13:21:05.196" v="893" actId="20577"/>
          <ac:spMkLst>
            <pc:docMk/>
            <pc:sldMk cId="820143182" sldId="1407"/>
            <ac:spMk id="2" creationId="{1DB3FB29-DF33-E465-7731-AD61ECA0917D}"/>
          </ac:spMkLst>
        </pc:spChg>
        <pc:spChg chg="add mod">
          <ac:chgData name="Debbie Lawrence" userId="ebac6913-394f-47e0-b979-f2b24d814d31" providerId="ADAL" clId="{AD6EA686-4675-4407-82E0-E230E613DFAF}" dt="2025-04-15T13:22:43.164" v="910" actId="14100"/>
          <ac:spMkLst>
            <pc:docMk/>
            <pc:sldMk cId="820143182" sldId="1407"/>
            <ac:spMk id="5" creationId="{8CC3335E-0264-F83A-DACE-667E724A6DD4}"/>
          </ac:spMkLst>
        </pc:spChg>
      </pc:sldChg>
      <pc:sldChg chg="addSp delSp modSp new mod">
        <pc:chgData name="Debbie Lawrence" userId="ebac6913-394f-47e0-b979-f2b24d814d31" providerId="ADAL" clId="{AD6EA686-4675-4407-82E0-E230E613DFAF}" dt="2025-04-15T13:29:38.296" v="1359" actId="12"/>
        <pc:sldMkLst>
          <pc:docMk/>
          <pc:sldMk cId="716453704" sldId="1408"/>
        </pc:sldMkLst>
        <pc:spChg chg="mod">
          <ac:chgData name="Debbie Lawrence" userId="ebac6913-394f-47e0-b979-f2b24d814d31" providerId="ADAL" clId="{AD6EA686-4675-4407-82E0-E230E613DFAF}" dt="2025-04-15T13:29:31.430" v="1357" actId="20577"/>
          <ac:spMkLst>
            <pc:docMk/>
            <pc:sldMk cId="716453704" sldId="1408"/>
            <ac:spMk id="2" creationId="{90E21933-FA30-B025-BFA9-DF35989C407A}"/>
          </ac:spMkLst>
        </pc:spChg>
        <pc:spChg chg="add mod">
          <ac:chgData name="Debbie Lawrence" userId="ebac6913-394f-47e0-b979-f2b24d814d31" providerId="ADAL" clId="{AD6EA686-4675-4407-82E0-E230E613DFAF}" dt="2025-04-15T13:29:38.296" v="1359" actId="12"/>
          <ac:spMkLst>
            <pc:docMk/>
            <pc:sldMk cId="716453704" sldId="1408"/>
            <ac:spMk id="5" creationId="{96C4FF43-B32E-94EF-F454-96B8808B7848}"/>
          </ac:spMkLst>
        </pc:spChg>
      </pc:sldChg>
      <pc:sldChg chg="addSp delSp modSp add mod">
        <pc:chgData name="Debbie Lawrence" userId="ebac6913-394f-47e0-b979-f2b24d814d31" providerId="ADAL" clId="{AD6EA686-4675-4407-82E0-E230E613DFAF}" dt="2025-04-15T13:34:09.751" v="1437"/>
        <pc:sldMkLst>
          <pc:docMk/>
          <pc:sldMk cId="1649349253" sldId="1409"/>
        </pc:sldMkLst>
        <pc:spChg chg="mod">
          <ac:chgData name="Debbie Lawrence" userId="ebac6913-394f-47e0-b979-f2b24d814d31" providerId="ADAL" clId="{AD6EA686-4675-4407-82E0-E230E613DFAF}" dt="2025-04-15T13:24:25.631" v="1071" actId="20577"/>
          <ac:spMkLst>
            <pc:docMk/>
            <pc:sldMk cId="1649349253" sldId="1409"/>
            <ac:spMk id="2" creationId="{AC476284-AF07-77C7-DEE3-519915435374}"/>
          </ac:spMkLst>
        </pc:spChg>
        <pc:spChg chg="mod">
          <ac:chgData name="Debbie Lawrence" userId="ebac6913-394f-47e0-b979-f2b24d814d31" providerId="ADAL" clId="{AD6EA686-4675-4407-82E0-E230E613DFAF}" dt="2025-04-15T13:24:58.148" v="1172" actId="20577"/>
          <ac:spMkLst>
            <pc:docMk/>
            <pc:sldMk cId="1649349253" sldId="1409"/>
            <ac:spMk id="3" creationId="{23001608-E299-3C99-D3DF-5EF42F4E0664}"/>
          </ac:spMkLst>
        </pc:spChg>
        <pc:picChg chg="add mod">
          <ac:chgData name="Debbie Lawrence" userId="ebac6913-394f-47e0-b979-f2b24d814d31" providerId="ADAL" clId="{AD6EA686-4675-4407-82E0-E230E613DFAF}" dt="2025-04-15T13:34:09.751" v="1437"/>
          <ac:picMkLst>
            <pc:docMk/>
            <pc:sldMk cId="1649349253" sldId="1409"/>
            <ac:picMk id="4" creationId="{508FFDC2-10A5-6A19-EC89-FBA295C01311}"/>
          </ac:picMkLst>
        </pc:picChg>
      </pc:sldChg>
      <pc:sldChg chg="addSp delSp modSp new mod">
        <pc:chgData name="Debbie Lawrence" userId="ebac6913-394f-47e0-b979-f2b24d814d31" providerId="ADAL" clId="{AD6EA686-4675-4407-82E0-E230E613DFAF}" dt="2025-04-15T13:32:06.114" v="1434" actId="5793"/>
        <pc:sldMkLst>
          <pc:docMk/>
          <pc:sldMk cId="3667775095" sldId="1410"/>
        </pc:sldMkLst>
        <pc:spChg chg="mod">
          <ac:chgData name="Debbie Lawrence" userId="ebac6913-394f-47e0-b979-f2b24d814d31" providerId="ADAL" clId="{AD6EA686-4675-4407-82E0-E230E613DFAF}" dt="2025-04-15T13:25:31.301" v="1213" actId="20577"/>
          <ac:spMkLst>
            <pc:docMk/>
            <pc:sldMk cId="3667775095" sldId="1410"/>
            <ac:spMk id="2" creationId="{5CBE5065-F85A-8B56-425D-19E5896133B3}"/>
          </ac:spMkLst>
        </pc:spChg>
        <pc:spChg chg="add mod">
          <ac:chgData name="Debbie Lawrence" userId="ebac6913-394f-47e0-b979-f2b24d814d31" providerId="ADAL" clId="{AD6EA686-4675-4407-82E0-E230E613DFAF}" dt="2025-04-15T13:32:06.114" v="1434" actId="5793"/>
          <ac:spMkLst>
            <pc:docMk/>
            <pc:sldMk cId="3667775095" sldId="1410"/>
            <ac:spMk id="5" creationId="{55C72A01-BEEE-E915-B137-2C402239576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C3D96-38E3-4EC3-A846-DF42A8EA6F4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E2C927-A9B5-43EA-B1B2-151491BC22B7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dirty="0"/>
        </a:p>
      </dgm:t>
    </dgm:pt>
    <dgm:pt modelId="{EDE1C9D2-1CE2-4C9F-990B-0CAC8FD1F62D}" type="parTrans" cxnId="{0700AD5F-0BFC-4C97-A3B0-4467840DB8FB}">
      <dgm:prSet/>
      <dgm:spPr/>
      <dgm:t>
        <a:bodyPr/>
        <a:lstStyle/>
        <a:p>
          <a:endParaRPr lang="en-GB"/>
        </a:p>
      </dgm:t>
    </dgm:pt>
    <dgm:pt modelId="{28B842D1-7338-43E9-849A-3814D5CF8CAB}" type="sibTrans" cxnId="{0700AD5F-0BFC-4C97-A3B0-4467840DB8FB}">
      <dgm:prSet/>
      <dgm:spPr/>
      <dgm:t>
        <a:bodyPr/>
        <a:lstStyle/>
        <a:p>
          <a:endParaRPr lang="en-GB"/>
        </a:p>
      </dgm:t>
    </dgm:pt>
    <dgm:pt modelId="{DD245104-39AE-4B0A-A737-EBD784BD171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dirty="0"/>
        </a:p>
      </dgm:t>
    </dgm:pt>
    <dgm:pt modelId="{9BD58EAF-BC60-4A94-B5FE-4F708B086309}" type="parTrans" cxnId="{68918283-9397-4B2F-9C85-0A50A5770D7F}">
      <dgm:prSet/>
      <dgm:spPr/>
      <dgm:t>
        <a:bodyPr/>
        <a:lstStyle/>
        <a:p>
          <a:endParaRPr lang="en-GB"/>
        </a:p>
      </dgm:t>
    </dgm:pt>
    <dgm:pt modelId="{4A8F42AD-A97D-4D30-B04B-7D3F2E87592C}" type="sibTrans" cxnId="{68918283-9397-4B2F-9C85-0A50A5770D7F}">
      <dgm:prSet/>
      <dgm:spPr/>
      <dgm:t>
        <a:bodyPr/>
        <a:lstStyle/>
        <a:p>
          <a:endParaRPr lang="en-GB"/>
        </a:p>
      </dgm:t>
    </dgm:pt>
    <dgm:pt modelId="{617FB86E-4754-45AB-8CE8-C299865FDDAF}" type="pres">
      <dgm:prSet presAssocID="{EFFC3D96-38E3-4EC3-A846-DF42A8EA6F4E}" presName="Name0" presStyleCnt="0">
        <dgm:presLayoutVars>
          <dgm:dir/>
          <dgm:animLvl val="lvl"/>
          <dgm:resizeHandles val="exact"/>
        </dgm:presLayoutVars>
      </dgm:prSet>
      <dgm:spPr/>
    </dgm:pt>
    <dgm:pt modelId="{030AF37C-79D8-413F-953E-0B8490B882B4}" type="pres">
      <dgm:prSet presAssocID="{DD245104-39AE-4B0A-A737-EBD784BD1718}" presName="boxAndChildren" presStyleCnt="0"/>
      <dgm:spPr/>
    </dgm:pt>
    <dgm:pt modelId="{40517FB3-2BB5-4F84-A8FF-51A81DF8D24A}" type="pres">
      <dgm:prSet presAssocID="{DD245104-39AE-4B0A-A737-EBD784BD1718}" presName="parentTextBox" presStyleLbl="node1" presStyleIdx="0" presStyleCnt="2"/>
      <dgm:spPr/>
    </dgm:pt>
    <dgm:pt modelId="{993F0B0E-E8BA-4D44-ADFD-0D9D66161974}" type="pres">
      <dgm:prSet presAssocID="{28B842D1-7338-43E9-849A-3814D5CF8CAB}" presName="sp" presStyleCnt="0"/>
      <dgm:spPr/>
    </dgm:pt>
    <dgm:pt modelId="{82379E9C-3683-416B-8D5C-221526D00006}" type="pres">
      <dgm:prSet presAssocID="{C8E2C927-A9B5-43EA-B1B2-151491BC22B7}" presName="arrowAndChildren" presStyleCnt="0"/>
      <dgm:spPr/>
    </dgm:pt>
    <dgm:pt modelId="{88C2F456-93FF-421B-8ADB-874E6AF3F6A9}" type="pres">
      <dgm:prSet presAssocID="{C8E2C927-A9B5-43EA-B1B2-151491BC22B7}" presName="parentTextArrow" presStyleLbl="node1" presStyleIdx="1" presStyleCnt="2"/>
      <dgm:spPr/>
    </dgm:pt>
  </dgm:ptLst>
  <dgm:cxnLst>
    <dgm:cxn modelId="{0700AD5F-0BFC-4C97-A3B0-4467840DB8FB}" srcId="{EFFC3D96-38E3-4EC3-A846-DF42A8EA6F4E}" destId="{C8E2C927-A9B5-43EA-B1B2-151491BC22B7}" srcOrd="0" destOrd="0" parTransId="{EDE1C9D2-1CE2-4C9F-990B-0CAC8FD1F62D}" sibTransId="{28B842D1-7338-43E9-849A-3814D5CF8CAB}"/>
    <dgm:cxn modelId="{70F31483-CB16-44A1-BA55-A4393BD7C976}" type="presOf" srcId="{EFFC3D96-38E3-4EC3-A846-DF42A8EA6F4E}" destId="{617FB86E-4754-45AB-8CE8-C299865FDDAF}" srcOrd="0" destOrd="0" presId="urn:microsoft.com/office/officeart/2005/8/layout/process4"/>
    <dgm:cxn modelId="{68918283-9397-4B2F-9C85-0A50A5770D7F}" srcId="{EFFC3D96-38E3-4EC3-A846-DF42A8EA6F4E}" destId="{DD245104-39AE-4B0A-A737-EBD784BD1718}" srcOrd="1" destOrd="0" parTransId="{9BD58EAF-BC60-4A94-B5FE-4F708B086309}" sibTransId="{4A8F42AD-A97D-4D30-B04B-7D3F2E87592C}"/>
    <dgm:cxn modelId="{982156A8-DBB1-4999-A3AF-3F4B670F7ADE}" type="presOf" srcId="{DD245104-39AE-4B0A-A737-EBD784BD1718}" destId="{40517FB3-2BB5-4F84-A8FF-51A81DF8D24A}" srcOrd="0" destOrd="0" presId="urn:microsoft.com/office/officeart/2005/8/layout/process4"/>
    <dgm:cxn modelId="{3D7DFED3-65F2-4377-B063-7924B1113FB5}" type="presOf" srcId="{C8E2C927-A9B5-43EA-B1B2-151491BC22B7}" destId="{88C2F456-93FF-421B-8ADB-874E6AF3F6A9}" srcOrd="0" destOrd="0" presId="urn:microsoft.com/office/officeart/2005/8/layout/process4"/>
    <dgm:cxn modelId="{14CF4792-AC18-444A-A3A5-B06F40EB0AA1}" type="presParOf" srcId="{617FB86E-4754-45AB-8CE8-C299865FDDAF}" destId="{030AF37C-79D8-413F-953E-0B8490B882B4}" srcOrd="0" destOrd="0" presId="urn:microsoft.com/office/officeart/2005/8/layout/process4"/>
    <dgm:cxn modelId="{03917C4F-9781-4D1D-ABF7-D35B875D2D24}" type="presParOf" srcId="{030AF37C-79D8-413F-953E-0B8490B882B4}" destId="{40517FB3-2BB5-4F84-A8FF-51A81DF8D24A}" srcOrd="0" destOrd="0" presId="urn:microsoft.com/office/officeart/2005/8/layout/process4"/>
    <dgm:cxn modelId="{4C295B9B-F67A-40D3-A5E6-81FB92083D43}" type="presParOf" srcId="{617FB86E-4754-45AB-8CE8-C299865FDDAF}" destId="{993F0B0E-E8BA-4D44-ADFD-0D9D66161974}" srcOrd="1" destOrd="0" presId="urn:microsoft.com/office/officeart/2005/8/layout/process4"/>
    <dgm:cxn modelId="{98475CF5-9FD8-4343-B577-3E93D8558E25}" type="presParOf" srcId="{617FB86E-4754-45AB-8CE8-C299865FDDAF}" destId="{82379E9C-3683-416B-8D5C-221526D00006}" srcOrd="2" destOrd="0" presId="urn:microsoft.com/office/officeart/2005/8/layout/process4"/>
    <dgm:cxn modelId="{7AD1128A-9910-4401-9672-E3E63F460E97}" type="presParOf" srcId="{82379E9C-3683-416B-8D5C-221526D00006}" destId="{88C2F456-93FF-421B-8ADB-874E6AF3F6A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17FB3-2BB5-4F84-A8FF-51A81DF8D24A}">
      <dsp:nvSpPr>
        <dsp:cNvPr id="0" name=""/>
        <dsp:cNvSpPr/>
      </dsp:nvSpPr>
      <dsp:spPr>
        <a:xfrm>
          <a:off x="0" y="2573481"/>
          <a:ext cx="10327172" cy="168848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kern="1200" dirty="0"/>
        </a:p>
      </dsp:txBody>
      <dsp:txXfrm>
        <a:off x="0" y="2573481"/>
        <a:ext cx="10327172" cy="1688482"/>
      </dsp:txXfrm>
    </dsp:sp>
    <dsp:sp modelId="{88C2F456-93FF-421B-8ADB-874E6AF3F6A9}">
      <dsp:nvSpPr>
        <dsp:cNvPr id="0" name=""/>
        <dsp:cNvSpPr/>
      </dsp:nvSpPr>
      <dsp:spPr>
        <a:xfrm rot="10800000">
          <a:off x="0" y="1922"/>
          <a:ext cx="10327172" cy="2596886"/>
        </a:xfrm>
        <a:prstGeom prst="upArrowCallou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kern="1200" dirty="0"/>
        </a:p>
      </dsp:txBody>
      <dsp:txXfrm rot="10800000">
        <a:off x="0" y="1922"/>
        <a:ext cx="10327172" cy="1687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E9AFA-AF07-B44A-B480-EBF05CFBB92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EEF37-BD52-9F47-AD74-541349F260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7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A2AEA-1575-B24D-901D-811D03B09878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4838C-D68B-6946-93CC-745B8024D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79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EBFF252-C72F-5E1D-F0EB-7D8694C5EB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7F45C9A-0484-CCA0-09B5-7249CAD6BB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4D26031-81C5-120B-02E7-B595F82FD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EFE7D-A4C5-B9E5-F513-89ACF31A2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0DAC212C-DCEE-D709-F4A0-9DF1EC0A2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D685713E-0FE0-285F-5058-D020801D38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EEDDE55E-2C23-AAD3-4B9E-0D7B7BBD7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980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FD315-6DDE-4C8D-CA17-7F489E51A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284E1B8-3369-3848-8C33-42DFD3B674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22F0682-84A7-F2FF-9F93-A7209E2BFC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610BD46-F70B-F563-7F6C-EB16C0F7A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077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304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88725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1950239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6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360000" rIns="360000" bIns="720000" anchor="ctr" anchorCtr="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2558746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orient="horz" pos="346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pos="4067" userDrawn="1">
          <p15:clr>
            <a:srgbClr val="FBAE40"/>
          </p15:clr>
        </p15:guide>
        <p15:guide id="8" pos="3386" userDrawn="1">
          <p15:clr>
            <a:srgbClr val="FBAE40"/>
          </p15:clr>
        </p15:guide>
        <p15:guide id="9" orient="horz" pos="572" userDrawn="1">
          <p15:clr>
            <a:srgbClr val="FBAE40"/>
          </p15:clr>
        </p15:guide>
        <p15:guide id="10" pos="360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3217679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882818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pos="407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165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rgbClr val="0070C0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3907854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76" userDrawn="1">
          <p15:clr>
            <a:srgbClr val="FBAE40"/>
          </p15:clr>
        </p15:guide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 userDrawn="1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rgbClr val="0070C0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69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 userDrawn="1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304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End of presentation – Thanks for attending and any other questions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96663"/>
            <a:ext cx="720000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01749" y="6178652"/>
            <a:ext cx="30437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Registered Charity number: </a:t>
            </a:r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213121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1749" y="1950239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08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pos="3850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2151">
          <p15:clr>
            <a:srgbClr val="FBAE40"/>
          </p15:clr>
        </p15:guide>
        <p15:guide id="6" orient="horz" pos="39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908049"/>
            <a:ext cx="5040314" cy="709991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600" b="0" i="0" baseline="0">
                <a:solidFill>
                  <a:srgbClr val="0070C0"/>
                </a:solidFill>
                <a:latin typeface="Arial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is a basic page 2 column layout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636874"/>
            <a:ext cx="10801350" cy="3671850"/>
          </a:xfrm>
          <a:prstGeom prst="rect">
            <a:avLst/>
          </a:prstGeom>
        </p:spPr>
        <p:txBody>
          <a:bodyPr vert="horz" wrap="square" lIns="0" tIns="0" rIns="0" bIns="0" numCol="2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  <a:latin typeface="Body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  <a:r>
              <a:rPr lang="en-GB" err="1"/>
              <a:t>Conferam</a:t>
            </a:r>
            <a:r>
              <a:rPr lang="en-GB"/>
              <a:t> </a:t>
            </a:r>
            <a:r>
              <a:rPr lang="en-GB" err="1"/>
              <a:t>tecum</a:t>
            </a:r>
            <a:r>
              <a:rPr lang="en-GB"/>
              <a:t>, quam </a:t>
            </a:r>
            <a:r>
              <a:rPr lang="en-GB" err="1"/>
              <a:t>cuique</a:t>
            </a:r>
            <a:r>
              <a:rPr lang="en-GB"/>
              <a:t> verso rem </a:t>
            </a:r>
            <a:r>
              <a:rPr lang="en-GB" err="1"/>
              <a:t>subicias</a:t>
            </a:r>
            <a:r>
              <a:rPr lang="en-GB"/>
              <a:t>; </a:t>
            </a:r>
          </a:p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turpi</a:t>
            </a:r>
            <a:r>
              <a:rPr lang="en-GB"/>
              <a:t> </a:t>
            </a:r>
            <a:r>
              <a:rPr lang="en-GB" err="1"/>
              <a:t>turpius</a:t>
            </a:r>
            <a:r>
              <a:rPr lang="en-GB"/>
              <a:t>.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;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multo</a:t>
            </a:r>
            <a:r>
              <a:rPr lang="en-GB"/>
              <a:t> sanguine </a:t>
            </a:r>
            <a:r>
              <a:rPr lang="en-GB" err="1"/>
              <a:t>profuso</a:t>
            </a:r>
            <a:r>
              <a:rPr lang="en-GB"/>
              <a:t> in </a:t>
            </a:r>
            <a:r>
              <a:rPr lang="en-GB" err="1"/>
              <a:t>laetitia</a:t>
            </a:r>
            <a:r>
              <a:rPr lang="en-GB"/>
              <a:t> et in </a:t>
            </a:r>
            <a:r>
              <a:rPr lang="en-GB" err="1"/>
              <a:t>victoria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mortuus</a:t>
            </a:r>
            <a:r>
              <a:rPr lang="en-GB"/>
              <a:t>. </a:t>
            </a:r>
            <a:r>
              <a:rPr lang="en-GB" err="1"/>
              <a:t>Atque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iustitiae</a:t>
            </a:r>
            <a:r>
              <a:rPr lang="en-GB"/>
              <a:t> </a:t>
            </a:r>
            <a:r>
              <a:rPr lang="en-GB" err="1"/>
              <a:t>propria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virtutum</a:t>
            </a:r>
            <a:r>
              <a:rPr lang="en-GB"/>
              <a:t> </a:t>
            </a:r>
            <a:r>
              <a:rPr lang="en-GB" err="1"/>
              <a:t>reliquarum</a:t>
            </a:r>
            <a:r>
              <a:rPr lang="en-GB"/>
              <a:t> </a:t>
            </a:r>
            <a:r>
              <a:rPr lang="en-GB" err="1"/>
              <a:t>communia</a:t>
            </a:r>
            <a:r>
              <a:rPr lang="en-GB"/>
              <a:t>. </a:t>
            </a:r>
            <a:r>
              <a:rPr lang="en-GB" err="1"/>
              <a:t>Stulti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malorum</a:t>
            </a:r>
            <a:r>
              <a:rPr lang="en-GB"/>
              <a:t> </a:t>
            </a:r>
            <a:r>
              <a:rPr lang="en-GB" err="1"/>
              <a:t>memoria</a:t>
            </a:r>
            <a:r>
              <a:rPr lang="en-GB"/>
              <a:t> </a:t>
            </a:r>
            <a:r>
              <a:rPr lang="en-GB" err="1"/>
              <a:t>torquentur</a:t>
            </a:r>
            <a:r>
              <a:rPr lang="en-GB"/>
              <a:t>, </a:t>
            </a:r>
            <a:r>
              <a:rPr lang="en-GB" err="1"/>
              <a:t>sapientes</a:t>
            </a:r>
            <a:r>
              <a:rPr lang="en-GB"/>
              <a:t> bona </a:t>
            </a:r>
            <a:r>
              <a:rPr lang="en-GB" err="1"/>
              <a:t>praeterita</a:t>
            </a:r>
            <a:r>
              <a:rPr lang="en-GB"/>
              <a:t> grata </a:t>
            </a:r>
            <a:r>
              <a:rPr lang="en-GB" err="1"/>
              <a:t>recordatione</a:t>
            </a:r>
            <a:r>
              <a:rPr lang="en-GB"/>
              <a:t> </a:t>
            </a:r>
            <a:r>
              <a:rPr lang="en-GB" err="1"/>
              <a:t>renovata</a:t>
            </a:r>
            <a:r>
              <a:rPr lang="en-GB"/>
              <a:t> </a:t>
            </a:r>
            <a:r>
              <a:rPr lang="en-GB" err="1"/>
              <a:t>delectant</a:t>
            </a:r>
            <a:r>
              <a:rPr lang="en-GB"/>
              <a:t>. Cur </a:t>
            </a:r>
            <a:r>
              <a:rPr lang="en-GB" err="1"/>
              <a:t>fortior</a:t>
            </a:r>
            <a:r>
              <a:rPr lang="en-GB"/>
              <a:t> sit,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illud</a:t>
            </a:r>
            <a:r>
              <a:rPr lang="en-GB"/>
              <a:t>, quod </a:t>
            </a:r>
            <a:r>
              <a:rPr lang="en-GB" err="1"/>
              <a:t>tute</a:t>
            </a:r>
            <a:r>
              <a:rPr lang="en-GB"/>
              <a:t> </a:t>
            </a:r>
            <a:r>
              <a:rPr lang="en-GB" err="1"/>
              <a:t>concedis</a:t>
            </a:r>
            <a:r>
              <a:rPr lang="en-GB"/>
              <a:t>, </a:t>
            </a:r>
            <a:r>
              <a:rPr lang="en-GB" err="1"/>
              <a:t>asperum</a:t>
            </a:r>
            <a:r>
              <a:rPr lang="en-GB"/>
              <a:t> et </a:t>
            </a:r>
            <a:r>
              <a:rPr lang="en-GB" err="1"/>
              <a:t>vix</a:t>
            </a:r>
            <a:r>
              <a:rPr lang="en-GB"/>
              <a:t> </a:t>
            </a:r>
            <a:r>
              <a:rPr lang="en-GB" err="1"/>
              <a:t>ferendum</a:t>
            </a:r>
            <a:r>
              <a:rPr lang="en-GB"/>
              <a:t> </a:t>
            </a:r>
            <a:r>
              <a:rPr lang="en-GB" err="1"/>
              <a:t>putabit</a:t>
            </a:r>
            <a:r>
              <a:rPr lang="en-GB"/>
              <a:t>? </a:t>
            </a:r>
            <a:r>
              <a:rPr lang="en-GB" err="1"/>
              <a:t>Incommoda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et </a:t>
            </a:r>
            <a:r>
              <a:rPr lang="en-GB" err="1"/>
              <a:t>commoda-ita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estmata</a:t>
            </a:r>
            <a:r>
              <a:rPr lang="en-GB"/>
              <a:t> et </a:t>
            </a:r>
            <a:r>
              <a:rPr lang="en-GB" err="1"/>
              <a:t>dustmata</a:t>
            </a:r>
            <a:r>
              <a:rPr lang="en-GB"/>
              <a:t> </a:t>
            </a:r>
            <a:r>
              <a:rPr lang="en-GB" err="1"/>
              <a:t>appello-communia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voluerunt</a:t>
            </a:r>
            <a:r>
              <a:rPr lang="en-GB"/>
              <a:t>, </a:t>
            </a:r>
            <a:r>
              <a:rPr lang="en-GB" err="1"/>
              <a:t>paria</a:t>
            </a:r>
            <a:r>
              <a:rPr lang="en-GB"/>
              <a:t> </a:t>
            </a:r>
            <a:r>
              <a:rPr lang="en-GB" err="1"/>
              <a:t>noluerunt</a:t>
            </a:r>
            <a:r>
              <a:rPr lang="en-GB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61052" y="908050"/>
            <a:ext cx="5040313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637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4067" userDrawn="1">
          <p15:clr>
            <a:srgbClr val="FBAE40"/>
          </p15:clr>
        </p15:guide>
        <p15:guide id="6" orient="horz" pos="572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1750" y="1759417"/>
            <a:ext cx="5033888" cy="137943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18367"/>
            <a:ext cx="5033889" cy="567535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0070C0"/>
                </a:solidFill>
                <a:latin typeface="Heading 2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layout has two images with copy</a:t>
            </a:r>
          </a:p>
          <a:p>
            <a:pPr lvl="0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38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525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4" y="3968750"/>
            <a:ext cx="5049836" cy="233997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540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57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500" userDrawn="1">
          <p15:clr>
            <a:srgbClr val="FBAE40"/>
          </p15:clr>
        </p15:guide>
        <p15:guide id="10" orient="horz" pos="343" userDrawn="1">
          <p15:clr>
            <a:srgbClr val="FBAE40"/>
          </p15:clr>
        </p15:guide>
        <p15:guide id="11" orient="horz" pos="3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900249"/>
            <a:ext cx="5022850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basic page with an image on the right.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3049435"/>
            <a:ext cx="5022850" cy="3259288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43662" y="900249"/>
            <a:ext cx="5060951" cy="54084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tIns="2124000" anchor="t"/>
          <a:lstStyle>
            <a:lvl1pPr marL="0" indent="0" algn="ctr"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icon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2788" y="2151663"/>
            <a:ext cx="5022850" cy="559777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600" b="1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Plato.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695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31" userDrawn="1">
          <p15:clr>
            <a:srgbClr val="FBAE40"/>
          </p15:clr>
        </p15:guide>
        <p15:guide id="4" pos="449" userDrawn="1">
          <p15:clr>
            <a:srgbClr val="FBAE40"/>
          </p15:clr>
        </p15:guide>
        <p15:guide id="5" pos="7240" userDrawn="1">
          <p15:clr>
            <a:srgbClr val="FBAE40"/>
          </p15:clr>
        </p15:guide>
        <p15:guide id="6" pos="7247" userDrawn="1">
          <p15:clr>
            <a:srgbClr val="FBAE40"/>
          </p15:clr>
        </p15:guide>
        <p15:guide id="7" pos="4059" userDrawn="1">
          <p15:clr>
            <a:srgbClr val="FBAE40"/>
          </p15:clr>
        </p15:guide>
        <p15:guide id="8" orient="horz" pos="2157" userDrawn="1">
          <p15:clr>
            <a:srgbClr val="FBAE40"/>
          </p15:clr>
        </p15:guide>
        <p15:guide id="9" orient="horz" pos="348" userDrawn="1">
          <p15:clr>
            <a:srgbClr val="FBAE40"/>
          </p15:clr>
        </p15:guide>
        <p15:guide id="10" orient="horz" pos="397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00249"/>
            <a:ext cx="8285497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12787" y="2090117"/>
            <a:ext cx="10783887" cy="4218608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747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613">
          <p15:clr>
            <a:srgbClr val="FBAE40"/>
          </p15:clr>
        </p15:guide>
        <p15:guide id="3" pos="3831">
          <p15:clr>
            <a:srgbClr val="FBAE40"/>
          </p15:clr>
        </p15:guide>
        <p15:guide id="4" pos="449">
          <p15:clr>
            <a:srgbClr val="FBAE40"/>
          </p15:clr>
        </p15:guide>
        <p15:guide id="5" pos="7240">
          <p15:clr>
            <a:srgbClr val="FBAE40"/>
          </p15:clr>
        </p15:guide>
        <p15:guide id="6" pos="7247">
          <p15:clr>
            <a:srgbClr val="FBAE40"/>
          </p15:clr>
        </p15:guide>
        <p15:guide id="7" pos="4059">
          <p15:clr>
            <a:srgbClr val="FBAE40"/>
          </p15:clr>
        </p15:guide>
        <p15:guide id="8" orient="horz" pos="2157">
          <p15:clr>
            <a:srgbClr val="FBAE40"/>
          </p15:clr>
        </p15:guide>
        <p15:guide id="9" orient="horz" pos="348">
          <p15:clr>
            <a:srgbClr val="FBAE40"/>
          </p15:clr>
        </p15:guide>
        <p15:guide id="10" orient="horz" pos="397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68476" y="908050"/>
            <a:ext cx="8655050" cy="7297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68476" y="1678676"/>
            <a:ext cx="8655050" cy="720367"/>
          </a:xfrm>
          <a:prstGeom prst="rect">
            <a:avLst/>
          </a:prstGeom>
        </p:spPr>
        <p:txBody>
          <a:bodyPr vert="horz" lIns="0" tIns="180000" rIns="0" bIns="0">
            <a:spAutoFit/>
          </a:bodyPr>
          <a:lstStyle>
            <a:lvl1pPr marL="0" marR="0" indent="0" algn="ctr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456572" y="501126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5325" y="2786063"/>
            <a:ext cx="10801350" cy="3522662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548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4067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pos="7242" userDrawn="1">
          <p15:clr>
            <a:srgbClr val="FBAE40"/>
          </p15:clr>
        </p15:guide>
        <p15:guide id="7" orient="horz" pos="3974" userDrawn="1">
          <p15:clr>
            <a:srgbClr val="FBAE40"/>
          </p15:clr>
        </p15:guide>
        <p15:guide id="8" orient="horz" pos="572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person, person, young, sitting&#10;&#10;Description automatically generated">
            <a:extLst>
              <a:ext uri="{FF2B5EF4-FFF2-40B4-BE49-F238E27FC236}">
                <a16:creationId xmlns:a16="http://schemas.microsoft.com/office/drawing/2014/main" id="{FECD27C3-B85A-4A5A-9E8E-D1D82FE4D1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717"/>
          <a:stretch/>
        </p:blipFill>
        <p:spPr>
          <a:xfrm>
            <a:off x="0" y="-2"/>
            <a:ext cx="12192000" cy="6858002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4C11C1-F553-4AD6-A237-8E62E41F443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600" y="558872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54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erson, young, holding&#10;&#10;Description automatically generated">
            <a:extLst>
              <a:ext uri="{FF2B5EF4-FFF2-40B4-BE49-F238E27FC236}">
                <a16:creationId xmlns:a16="http://schemas.microsoft.com/office/drawing/2014/main" id="{76BEBD6E-1646-4E6D-9E11-FA063C987A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9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4C11C1-F553-4AD6-A237-8E62E41F443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600" y="558872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15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88725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400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838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  <p15:guide id="6" orient="horz" pos="214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304444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376616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pos="407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1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908049"/>
            <a:ext cx="5040314" cy="709991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600" b="0" i="0" baseline="0">
                <a:solidFill>
                  <a:srgbClr val="0070C0"/>
                </a:solidFill>
                <a:latin typeface="Arial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is a basic page 2 column layout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636874"/>
            <a:ext cx="10801350" cy="3671850"/>
          </a:xfrm>
          <a:prstGeom prst="rect">
            <a:avLst/>
          </a:prstGeom>
        </p:spPr>
        <p:txBody>
          <a:bodyPr vert="horz" wrap="square" lIns="0" tIns="0" rIns="0" bIns="0" numCol="2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  <a:latin typeface="Body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  <a:r>
              <a:rPr lang="en-GB" err="1"/>
              <a:t>Conferam</a:t>
            </a:r>
            <a:r>
              <a:rPr lang="en-GB"/>
              <a:t> </a:t>
            </a:r>
            <a:r>
              <a:rPr lang="en-GB" err="1"/>
              <a:t>tecum</a:t>
            </a:r>
            <a:r>
              <a:rPr lang="en-GB"/>
              <a:t>, quam </a:t>
            </a:r>
            <a:r>
              <a:rPr lang="en-GB" err="1"/>
              <a:t>cuique</a:t>
            </a:r>
            <a:r>
              <a:rPr lang="en-GB"/>
              <a:t> verso rem </a:t>
            </a:r>
            <a:r>
              <a:rPr lang="en-GB" err="1"/>
              <a:t>subicias</a:t>
            </a:r>
            <a:r>
              <a:rPr lang="en-GB"/>
              <a:t>; </a:t>
            </a:r>
          </a:p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turpi</a:t>
            </a:r>
            <a:r>
              <a:rPr lang="en-GB"/>
              <a:t> </a:t>
            </a:r>
            <a:r>
              <a:rPr lang="en-GB" err="1"/>
              <a:t>turpius</a:t>
            </a:r>
            <a:r>
              <a:rPr lang="en-GB"/>
              <a:t>.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;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multo</a:t>
            </a:r>
            <a:r>
              <a:rPr lang="en-GB"/>
              <a:t> sanguine </a:t>
            </a:r>
            <a:r>
              <a:rPr lang="en-GB" err="1"/>
              <a:t>profuso</a:t>
            </a:r>
            <a:r>
              <a:rPr lang="en-GB"/>
              <a:t> in </a:t>
            </a:r>
            <a:r>
              <a:rPr lang="en-GB" err="1"/>
              <a:t>laetitia</a:t>
            </a:r>
            <a:r>
              <a:rPr lang="en-GB"/>
              <a:t> et in </a:t>
            </a:r>
            <a:r>
              <a:rPr lang="en-GB" err="1"/>
              <a:t>victoria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mortuus</a:t>
            </a:r>
            <a:r>
              <a:rPr lang="en-GB"/>
              <a:t>. </a:t>
            </a:r>
            <a:r>
              <a:rPr lang="en-GB" err="1"/>
              <a:t>Atque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iustitiae</a:t>
            </a:r>
            <a:r>
              <a:rPr lang="en-GB"/>
              <a:t> </a:t>
            </a:r>
            <a:r>
              <a:rPr lang="en-GB" err="1"/>
              <a:t>propria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virtutum</a:t>
            </a:r>
            <a:r>
              <a:rPr lang="en-GB"/>
              <a:t> </a:t>
            </a:r>
            <a:r>
              <a:rPr lang="en-GB" err="1"/>
              <a:t>reliquarum</a:t>
            </a:r>
            <a:r>
              <a:rPr lang="en-GB"/>
              <a:t> </a:t>
            </a:r>
            <a:r>
              <a:rPr lang="en-GB" err="1"/>
              <a:t>communia</a:t>
            </a:r>
            <a:r>
              <a:rPr lang="en-GB"/>
              <a:t>. </a:t>
            </a:r>
            <a:r>
              <a:rPr lang="en-GB" err="1"/>
              <a:t>Stulti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malorum</a:t>
            </a:r>
            <a:r>
              <a:rPr lang="en-GB"/>
              <a:t> </a:t>
            </a:r>
            <a:r>
              <a:rPr lang="en-GB" err="1"/>
              <a:t>memoria</a:t>
            </a:r>
            <a:r>
              <a:rPr lang="en-GB"/>
              <a:t> </a:t>
            </a:r>
            <a:r>
              <a:rPr lang="en-GB" err="1"/>
              <a:t>torquentur</a:t>
            </a:r>
            <a:r>
              <a:rPr lang="en-GB"/>
              <a:t>, </a:t>
            </a:r>
            <a:r>
              <a:rPr lang="en-GB" err="1"/>
              <a:t>sapientes</a:t>
            </a:r>
            <a:r>
              <a:rPr lang="en-GB"/>
              <a:t> bona </a:t>
            </a:r>
            <a:r>
              <a:rPr lang="en-GB" err="1"/>
              <a:t>praeterita</a:t>
            </a:r>
            <a:r>
              <a:rPr lang="en-GB"/>
              <a:t> grata </a:t>
            </a:r>
            <a:r>
              <a:rPr lang="en-GB" err="1"/>
              <a:t>recordatione</a:t>
            </a:r>
            <a:r>
              <a:rPr lang="en-GB"/>
              <a:t> </a:t>
            </a:r>
            <a:r>
              <a:rPr lang="en-GB" err="1"/>
              <a:t>renovata</a:t>
            </a:r>
            <a:r>
              <a:rPr lang="en-GB"/>
              <a:t> </a:t>
            </a:r>
            <a:r>
              <a:rPr lang="en-GB" err="1"/>
              <a:t>delectant</a:t>
            </a:r>
            <a:r>
              <a:rPr lang="en-GB"/>
              <a:t>. Cur </a:t>
            </a:r>
            <a:r>
              <a:rPr lang="en-GB" err="1"/>
              <a:t>fortior</a:t>
            </a:r>
            <a:r>
              <a:rPr lang="en-GB"/>
              <a:t> sit,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illud</a:t>
            </a:r>
            <a:r>
              <a:rPr lang="en-GB"/>
              <a:t>, quod </a:t>
            </a:r>
            <a:r>
              <a:rPr lang="en-GB" err="1"/>
              <a:t>tute</a:t>
            </a:r>
            <a:r>
              <a:rPr lang="en-GB"/>
              <a:t> </a:t>
            </a:r>
            <a:r>
              <a:rPr lang="en-GB" err="1"/>
              <a:t>concedis</a:t>
            </a:r>
            <a:r>
              <a:rPr lang="en-GB"/>
              <a:t>, </a:t>
            </a:r>
            <a:r>
              <a:rPr lang="en-GB" err="1"/>
              <a:t>asperum</a:t>
            </a:r>
            <a:r>
              <a:rPr lang="en-GB"/>
              <a:t> et </a:t>
            </a:r>
            <a:r>
              <a:rPr lang="en-GB" err="1"/>
              <a:t>vix</a:t>
            </a:r>
            <a:r>
              <a:rPr lang="en-GB"/>
              <a:t> </a:t>
            </a:r>
            <a:r>
              <a:rPr lang="en-GB" err="1"/>
              <a:t>ferendum</a:t>
            </a:r>
            <a:r>
              <a:rPr lang="en-GB"/>
              <a:t> </a:t>
            </a:r>
            <a:r>
              <a:rPr lang="en-GB" err="1"/>
              <a:t>putabit</a:t>
            </a:r>
            <a:r>
              <a:rPr lang="en-GB"/>
              <a:t>? </a:t>
            </a:r>
            <a:r>
              <a:rPr lang="en-GB" err="1"/>
              <a:t>Incommoda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et </a:t>
            </a:r>
            <a:r>
              <a:rPr lang="en-GB" err="1"/>
              <a:t>commoda-ita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estmata</a:t>
            </a:r>
            <a:r>
              <a:rPr lang="en-GB"/>
              <a:t> et </a:t>
            </a:r>
            <a:r>
              <a:rPr lang="en-GB" err="1"/>
              <a:t>dustmata</a:t>
            </a:r>
            <a:r>
              <a:rPr lang="en-GB"/>
              <a:t> </a:t>
            </a:r>
            <a:r>
              <a:rPr lang="en-GB" err="1"/>
              <a:t>appello-communia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voluerunt</a:t>
            </a:r>
            <a:r>
              <a:rPr lang="en-GB"/>
              <a:t>, </a:t>
            </a:r>
            <a:r>
              <a:rPr lang="en-GB" err="1"/>
              <a:t>paria</a:t>
            </a:r>
            <a:r>
              <a:rPr lang="en-GB"/>
              <a:t> </a:t>
            </a:r>
            <a:r>
              <a:rPr lang="en-GB" err="1"/>
              <a:t>noluerunt</a:t>
            </a:r>
            <a:r>
              <a:rPr lang="en-GB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61052" y="908050"/>
            <a:ext cx="5040313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09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4067" userDrawn="1">
          <p15:clr>
            <a:srgbClr val="FBAE40"/>
          </p15:clr>
        </p15:guide>
        <p15:guide id="6" orient="horz" pos="572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1750" y="1759417"/>
            <a:ext cx="5033888" cy="137943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18367"/>
            <a:ext cx="5033889" cy="567535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C92446"/>
                </a:solidFill>
                <a:latin typeface="Heading 2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layout has two images with copy</a:t>
            </a:r>
          </a:p>
          <a:p>
            <a:pPr lvl="0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38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525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4" y="3968750"/>
            <a:ext cx="5049836" cy="233997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45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57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500" userDrawn="1">
          <p15:clr>
            <a:srgbClr val="FBAE40"/>
          </p15:clr>
        </p15:guide>
        <p15:guide id="10" orient="horz" pos="343" userDrawn="1">
          <p15:clr>
            <a:srgbClr val="FBAE40"/>
          </p15:clr>
        </p15:guide>
        <p15:guide id="11" orient="horz" pos="34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900249"/>
            <a:ext cx="5022850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C92446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basic page with an image on the right.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3049435"/>
            <a:ext cx="5022850" cy="3259288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43662" y="900249"/>
            <a:ext cx="5060951" cy="54084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tIns="2124000" anchor="t"/>
          <a:lstStyle>
            <a:lvl1pPr marL="0" indent="0" algn="ctr"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icon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2788" y="2151663"/>
            <a:ext cx="5022850" cy="559777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600" b="1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Plato.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533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31" userDrawn="1">
          <p15:clr>
            <a:srgbClr val="FBAE40"/>
          </p15:clr>
        </p15:guide>
        <p15:guide id="4" pos="449" userDrawn="1">
          <p15:clr>
            <a:srgbClr val="FBAE40"/>
          </p15:clr>
        </p15:guide>
        <p15:guide id="5" pos="7240" userDrawn="1">
          <p15:clr>
            <a:srgbClr val="FBAE40"/>
          </p15:clr>
        </p15:guide>
        <p15:guide id="6" pos="7247" userDrawn="1">
          <p15:clr>
            <a:srgbClr val="FBAE40"/>
          </p15:clr>
        </p15:guide>
        <p15:guide id="7" pos="4059" userDrawn="1">
          <p15:clr>
            <a:srgbClr val="FBAE40"/>
          </p15:clr>
        </p15:guide>
        <p15:guide id="8" orient="horz" pos="2157" userDrawn="1">
          <p15:clr>
            <a:srgbClr val="FBAE40"/>
          </p15:clr>
        </p15:guide>
        <p15:guide id="9" orient="horz" pos="348" userDrawn="1">
          <p15:clr>
            <a:srgbClr val="FBAE40"/>
          </p15:clr>
        </p15:guide>
        <p15:guide id="10" orient="horz" pos="397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00249"/>
            <a:ext cx="8285497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C92446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12787" y="2090117"/>
            <a:ext cx="10783887" cy="4218608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1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613">
          <p15:clr>
            <a:srgbClr val="FBAE40"/>
          </p15:clr>
        </p15:guide>
        <p15:guide id="3" pos="3831">
          <p15:clr>
            <a:srgbClr val="FBAE40"/>
          </p15:clr>
        </p15:guide>
        <p15:guide id="4" pos="449">
          <p15:clr>
            <a:srgbClr val="FBAE40"/>
          </p15:clr>
        </p15:guide>
        <p15:guide id="5" pos="7240">
          <p15:clr>
            <a:srgbClr val="FBAE40"/>
          </p15:clr>
        </p15:guide>
        <p15:guide id="6" pos="7247">
          <p15:clr>
            <a:srgbClr val="FBAE40"/>
          </p15:clr>
        </p15:guide>
        <p15:guide id="7" pos="4059">
          <p15:clr>
            <a:srgbClr val="FBAE40"/>
          </p15:clr>
        </p15:guide>
        <p15:guide id="8" orient="horz" pos="2157">
          <p15:clr>
            <a:srgbClr val="FBAE40"/>
          </p15:clr>
        </p15:guide>
        <p15:guide id="9" orient="horz" pos="348">
          <p15:clr>
            <a:srgbClr val="FBAE40"/>
          </p15:clr>
        </p15:guide>
        <p15:guide id="10" orient="horz" pos="397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68476" y="908050"/>
            <a:ext cx="8655050" cy="7297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68476" y="1678676"/>
            <a:ext cx="8655050" cy="720367"/>
          </a:xfrm>
          <a:prstGeom prst="rect">
            <a:avLst/>
          </a:prstGeom>
        </p:spPr>
        <p:txBody>
          <a:bodyPr vert="horz" lIns="0" tIns="180000" rIns="0" bIns="0">
            <a:spAutoFit/>
          </a:bodyPr>
          <a:lstStyle>
            <a:lvl1pPr marL="0" marR="0" indent="0" algn="ctr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456572" y="501126"/>
            <a:ext cx="1274098" cy="0"/>
          </a:xfrm>
          <a:prstGeom prst="line">
            <a:avLst/>
          </a:prstGeom>
          <a:ln w="1016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5325" y="2786063"/>
            <a:ext cx="10801350" cy="3522662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316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4067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pos="7242" userDrawn="1">
          <p15:clr>
            <a:srgbClr val="FBAE40"/>
          </p15:clr>
        </p15:guide>
        <p15:guide id="7" orient="horz" pos="3974" userDrawn="1">
          <p15:clr>
            <a:srgbClr val="FBAE40"/>
          </p15:clr>
        </p15:guide>
        <p15:guide id="8" orient="horz" pos="572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End of presentation – Thanks for attending and any other questions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96663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701749" y="6178652"/>
            <a:ext cx="30437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Registered Charity number: </a:t>
            </a:r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213121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4402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2" pos="3850" userDrawn="1">
          <p15:clr>
            <a:srgbClr val="FBAE40"/>
          </p15:clr>
        </p15:guide>
        <p15:guide id="4" pos="7242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  <p15:guide id="6" orient="horz" pos="2151" userDrawn="1">
          <p15:clr>
            <a:srgbClr val="FBAE40"/>
          </p15:clr>
        </p15:guide>
        <p15:guide id="7" orient="horz" pos="397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48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63" r:id="rId2"/>
    <p:sldLayoutId id="2147483779" r:id="rId3"/>
    <p:sldLayoutId id="2147483774" r:id="rId4"/>
    <p:sldLayoutId id="2147483781" r:id="rId5"/>
    <p:sldLayoutId id="2147483772" r:id="rId6"/>
    <p:sldLayoutId id="2147483770" r:id="rId7"/>
    <p:sldLayoutId id="2147483777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2" r:id="rId14"/>
    <p:sldLayoutId id="2147483783" r:id="rId15"/>
    <p:sldLayoutId id="2147483769" r:id="rId16"/>
    <p:sldLayoutId id="2147483773" r:id="rId17"/>
    <p:sldLayoutId id="2147483780" r:id="rId18"/>
    <p:sldLayoutId id="2147483775" r:id="rId19"/>
    <p:sldLayoutId id="2147483767" r:id="rId20"/>
    <p:sldLayoutId id="2147483768" r:id="rId21"/>
    <p:sldLayoutId id="2147483765" r:id="rId22"/>
    <p:sldLayoutId id="2147483771" r:id="rId23"/>
    <p:sldLayoutId id="2147483764" r:id="rId24"/>
    <p:sldLayoutId id="2147483652" r:id="rId25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68F855-536D-4165-BE0E-899155BFB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Level 4 </a:t>
            </a:r>
            <a:r>
              <a:rPr lang="en-GB" kern="0" dirty="0">
                <a:effectLst/>
                <a:ea typeface="Times New Roman" panose="02020603050405020304" pitchFamily="18" charset="0"/>
              </a:rPr>
              <a:t>Applied Nutrition for Health, Wellness, Weight Management, and Sports Performance (610/2287/1)</a:t>
            </a:r>
            <a:endParaRPr lang="en-GB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r>
              <a:rPr lang="en-GB" dirty="0"/>
              <a:t>Food allergies and intolerances and their impact on advice </a:t>
            </a:r>
          </a:p>
        </p:txBody>
      </p:sp>
    </p:spTree>
    <p:extLst>
      <p:ext uri="{BB962C8B-B14F-4D97-AF65-F5344CB8AC3E}">
        <p14:creationId xmlns:p14="http://schemas.microsoft.com/office/powerpoint/2010/main" val="350375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0716B1BA-80FB-390D-D00C-010D48EF3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4047D-A8C1-5F77-BD44-9AC370ED62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Lesson content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3C8A22-2C53-7DFC-C512-6B749F34E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4" y="1618040"/>
            <a:ext cx="10938957" cy="4586845"/>
          </a:xfrm>
        </p:spPr>
        <p:txBody>
          <a:bodyPr numCol="1"/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sz="1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635D7-A9D7-83C6-15AE-B415F9216A50}"/>
              </a:ext>
            </a:extLst>
          </p:cNvPr>
          <p:cNvSpPr txBox="1"/>
          <p:nvPr/>
        </p:nvSpPr>
        <p:spPr>
          <a:xfrm>
            <a:off x="695324" y="1679803"/>
            <a:ext cx="11112363" cy="1749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range of food allergies and intolerances.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ethods of testing for allergies and intolerances.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importance of signposting allergies and intolerances to other health professionals.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The role of a dietitian in the management of food allergies and intolerances.</a:t>
            </a:r>
            <a:endParaRPr lang="en-GB" sz="1800" kern="100" dirty="0">
              <a:effectLst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B8D03E-5C69-291C-C497-FBC2ACB03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Food allergies and intolerances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4FFF1-1A7C-D6BC-2C22-85A3B2C40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087" y="2352744"/>
            <a:ext cx="4946718" cy="2152512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is the difference between a food allergy and food intolerance?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are some examples of each?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are the signs and symptoms?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007EC41-BE95-2D50-D07D-BD3010D88A8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3" r="2034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FE745C-125F-A782-4595-95B1B9273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Food allergies and intolerances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56AF6D-6CCC-0173-F969-B38A9710F692}"/>
              </a:ext>
            </a:extLst>
          </p:cNvPr>
          <p:cNvSpPr txBox="1"/>
          <p:nvPr/>
        </p:nvSpPr>
        <p:spPr>
          <a:xfrm>
            <a:off x="701749" y="1595078"/>
            <a:ext cx="4343400" cy="424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food ‘allergy’ triggers an immune system response whenever even a small amount of the food is eaten, or in some cases, even on physical contact with the food.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food ‘intolerance’ is an adverse reaction caused by eating a certain food that does not involve an immune system response.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Symptoms of intolerance tend to be limited to the gut but can also include skin, respiratory, and joint issues.</a:t>
            </a:r>
          </a:p>
        </p:txBody>
      </p:sp>
      <p:pic>
        <p:nvPicPr>
          <p:cNvPr id="6" name="Picture 5" descr="A group of food on a wooden surface&#10;&#10;Description automatically generated">
            <a:extLst>
              <a:ext uri="{FF2B5EF4-FFF2-40B4-BE49-F238E27FC236}">
                <a16:creationId xmlns:a16="http://schemas.microsoft.com/office/drawing/2014/main" id="{03AA62B7-3EC3-AFDE-B1F0-425148CD4B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4911" y="1690576"/>
            <a:ext cx="5584670" cy="369829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525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F0BEBF-46F5-F7D6-098F-0CC92F71E4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749" y="761101"/>
            <a:ext cx="8285497" cy="790327"/>
          </a:xfrm>
        </p:spPr>
        <p:txBody>
          <a:bodyPr/>
          <a:lstStyle/>
          <a:p>
            <a:r>
              <a:rPr lang="en-GB" dirty="0"/>
              <a:t>Common allergies and intolerances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461FD-B3DA-FDBE-183C-1F114D1FE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838651"/>
              </p:ext>
            </p:extLst>
          </p:nvPr>
        </p:nvGraphicFramePr>
        <p:xfrm>
          <a:off x="797970" y="1336917"/>
          <a:ext cx="10353734" cy="539743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176867">
                  <a:extLst>
                    <a:ext uri="{9D8B030D-6E8A-4147-A177-3AD203B41FA5}">
                      <a16:colId xmlns:a16="http://schemas.microsoft.com/office/drawing/2014/main" val="925112388"/>
                    </a:ext>
                  </a:extLst>
                </a:gridCol>
                <a:gridCol w="5176867">
                  <a:extLst>
                    <a:ext uri="{9D8B030D-6E8A-4147-A177-3AD203B41FA5}">
                      <a16:colId xmlns:a16="http://schemas.microsoft.com/office/drawing/2014/main" val="3055693550"/>
                    </a:ext>
                  </a:extLst>
                </a:gridCol>
              </a:tblGrid>
              <a:tr h="217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Food allergens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62" marR="593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Food intolerances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62" marR="59362" marT="0" marB="0"/>
                </a:tc>
                <a:extLst>
                  <a:ext uri="{0D108BD9-81ED-4DB2-BD59-A6C34878D82A}">
                    <a16:rowId xmlns:a16="http://schemas.microsoft.com/office/drawing/2014/main" val="1821829153"/>
                  </a:ext>
                </a:extLst>
              </a:tr>
              <a:tr h="5005694"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Celery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Cereals containing gluten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Crustaceans (shellfish)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Fish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Lupin (fond in bread)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Milk/dairy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Molluscs, e.g. snails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Peanuts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Strawberries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Eggs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Tree nuts, e.g. cashews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Sesame seeds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Soya beans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Sulphites (chemicals used in wine production).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dirty="0">
                          <a:effectLst/>
                        </a:rPr>
                        <a:t> </a:t>
                      </a:r>
                      <a:endParaRPr lang="en-GB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62" marR="59362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Lactose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Gluten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Food additives</a:t>
                      </a:r>
                    </a:p>
                    <a:p>
                      <a:pPr marL="285750" lvl="0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Specific chemicals found in foods, such as: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Benzoates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Caffeine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Alcohol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Monosodium glutamate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Salicylates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Sulphur dioxide (sulphites)</a:t>
                      </a:r>
                    </a:p>
                    <a:p>
                      <a:pPr marL="742950" lvl="1" indent="-285750">
                        <a:lnSpc>
                          <a:spcPct val="115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Histamine and other vasoactive amines.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dirty="0">
                          <a:effectLst/>
                        </a:rPr>
                        <a:t> </a:t>
                      </a:r>
                      <a:endParaRPr lang="en-GB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62" marR="59362" marT="0" marB="0"/>
                </a:tc>
                <a:extLst>
                  <a:ext uri="{0D108BD9-81ED-4DB2-BD59-A6C34878D82A}">
                    <a16:rowId xmlns:a16="http://schemas.microsoft.com/office/drawing/2014/main" val="167528601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1639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576B2-2017-8550-D7C2-023ACECA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E5C174-9A81-C3DA-4BE2-44FC1AE302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Allergies – signs and symptoms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AFDAA-953F-BB5C-F6A3-C0900004F157}"/>
              </a:ext>
            </a:extLst>
          </p:cNvPr>
          <p:cNvSpPr txBox="1"/>
          <p:nvPr/>
        </p:nvSpPr>
        <p:spPr>
          <a:xfrm>
            <a:off x="589307" y="1491793"/>
            <a:ext cx="10731363" cy="3672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Allergic reactions can be mild, moderate, or severe.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Mild to moderate: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swelling of the eyes, face, and lips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runny or congested nose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raised itchy rash (hives), eczema flare, or skin flushing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itchy mouth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stomach cramps, nausea, vomiting, diarrhoea.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8743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409437-F08E-057D-C83A-0E71BECC59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Allergies – signs and symptoms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FEBFED-B712-C466-7260-DCDEF1B8A984}"/>
              </a:ext>
            </a:extLst>
          </p:cNvPr>
          <p:cNvSpPr txBox="1"/>
          <p:nvPr/>
        </p:nvSpPr>
        <p:spPr>
          <a:xfrm>
            <a:off x="589307" y="1491793"/>
            <a:ext cx="10731363" cy="352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Some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allergies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can be fatal, so if severe symptoms occur (e.g. breathing difficulties), urgent medical attention is required.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Severe: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swollen tongue, hoarse voice or cry, difficulty talking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chest tightness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breathing difficulties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low blood pressure, feeling faint, collapse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pale and floppy (babies and small children).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486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A088FB-14FB-2E96-126D-6B08DACAFA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Food intolerances – signs and symptoms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E4F6E-B425-856C-A35B-AA4CF2FB53BA}"/>
              </a:ext>
            </a:extLst>
          </p:cNvPr>
          <p:cNvSpPr txBox="1"/>
          <p:nvPr/>
        </p:nvSpPr>
        <p:spPr>
          <a:xfrm>
            <a:off x="701749" y="1680539"/>
            <a:ext cx="10788502" cy="3243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Signs and symptoms of food intolerances are usually less severe.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hey do not involve an immune response and cannot lead to life-threatening anaphylaxis.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Common signs or symptoms: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digestive system symptoms, e.g. pain, bloating, flatulence, constipation, or diarrhoea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skin problems including urticaria (hives), eczema flares, angioedema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respiratory problems, e.g. rhinitis, congestion, breathing difficulties, and a wheeze</a:t>
            </a:r>
          </a:p>
          <a:p>
            <a:pPr marL="285750" lvl="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other symptoms like headaches and palpitations.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906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2A5D6-12F6-4345-9C68-957C9BA3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7FE7AC-8F5A-20C8-2778-673E714F0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Methods for testing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A260D-30CC-374C-E096-51EB6E8E6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450" y="2021785"/>
            <a:ext cx="4946718" cy="1126590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are different methods of testing for allergies and intolerances?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F8535D2-117B-CBDB-FA1B-80353D7ADDA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3" r="2034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125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AB344-360F-C1B2-CFC3-6B2CA226C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F5F2BF-22C2-62FB-E89C-1A7BCE5EE6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Testing – allergies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A5D9D-5A1B-F2CA-C6FC-F208DEC8F4A1}"/>
              </a:ext>
            </a:extLst>
          </p:cNvPr>
          <p:cNvSpPr txBox="1"/>
          <p:nvPr/>
        </p:nvSpPr>
        <p:spPr>
          <a:xfrm>
            <a:off x="701749" y="1690576"/>
            <a:ext cx="10694503" cy="269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There are different types of allergic symptoms.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Broadly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divided into two categories depending on whether immunoglobulin E is involved.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timing of a reaction and the type of symptoms indicate which response.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IgE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-mediated responses happen within 30 minutes of ingesting the allergen and tend to show as rashes, red skin, hives, and potentially breathing difficulties.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Non-</a:t>
            </a:r>
            <a:r>
              <a:rPr lang="en-GB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IgE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-mediated reactions come on later and tend to include more gut-based symptoms.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2686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DA694-CFA6-EC4C-A987-59FE49CF3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3C9056-E8E3-8118-DA40-97C22EEAE1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Testing – allergies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955F9-9422-2C32-DDCF-7972715C286E}"/>
              </a:ext>
            </a:extLst>
          </p:cNvPr>
          <p:cNvSpPr txBox="1"/>
          <p:nvPr/>
        </p:nvSpPr>
        <p:spPr>
          <a:xfrm>
            <a:off x="701749" y="1690576"/>
            <a:ext cx="10694503" cy="2017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more urgent type to identify is the immediate reaction type as this can lead to anaphylaxis.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IgE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mediated allergies can be tested for using skin pricks or venous sample blood tests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– which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look for specific antibodies for the allergen.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Oral food challenges are the gold standard of allergy testing and can be used to confirm a suspected allergy identified with the skin prick or blood tests.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4998C8-CC07-F0A8-7085-E3F590DEC07A}"/>
              </a:ext>
            </a:extLst>
          </p:cNvPr>
          <p:cNvSpPr/>
          <p:nvPr/>
        </p:nvSpPr>
        <p:spPr>
          <a:xfrm>
            <a:off x="2352324" y="4330396"/>
            <a:ext cx="7692887" cy="101379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These are reliable and evidence-based methods.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6485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B7EFBB-ADA4-08C5-9DD3-32CDCA5673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Testing – allergies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BD7151-7B2F-2EFB-CE94-25706C8FC1B5}"/>
              </a:ext>
            </a:extLst>
          </p:cNvPr>
          <p:cNvSpPr txBox="1"/>
          <p:nvPr/>
        </p:nvSpPr>
        <p:spPr>
          <a:xfrm>
            <a:off x="701749" y="1690576"/>
            <a:ext cx="10694503" cy="2874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Delayed allergic reactions and food intolerances: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Can be tested using 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‘trial of elimination and food re-introduction’.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onducted with support from a healthcare professional.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Food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normally eliminated from the diet for two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to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four weeks.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Symptoms are monitored using a symptom diary.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ood is reintroduced, and symptoms are monitored.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1920C-F765-893D-8867-5B8A9329A4D8}"/>
              </a:ext>
            </a:extLst>
          </p:cNvPr>
          <p:cNvSpPr/>
          <p:nvPr/>
        </p:nvSpPr>
        <p:spPr>
          <a:xfrm>
            <a:off x="2202556" y="4943960"/>
            <a:ext cx="7692887" cy="101379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These are reliable and evidence-based methods.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371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B3FB29-DF33-E465-7731-AD61ECA091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Other methods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3335E-0264-F83A-DACE-667E724A6DD4}"/>
              </a:ext>
            </a:extLst>
          </p:cNvPr>
          <p:cNvSpPr txBox="1"/>
          <p:nvPr/>
        </p:nvSpPr>
        <p:spPr>
          <a:xfrm>
            <a:off x="701749" y="1561353"/>
            <a:ext cx="10515600" cy="4081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Unconventional and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non-evidence-based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allergy testing methods include: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serum IgG antibodies blood testing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hair analysis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vega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testing (electro dermal testing)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kinesiology (muscle testing)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cytotoxic food testing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iridology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homeopathy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herbal medicine.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0143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77601-52E6-7480-155A-0F935F29E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476284-AF07-77C7-DEE3-5199154353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Signposting and the role of a dietitian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01608-E299-3C99-D3DF-5EF42F4E0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541" y="2397799"/>
            <a:ext cx="4946718" cy="1318951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Why is it important to signpost?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is the role of a dietitian? </a:t>
            </a:r>
          </a:p>
        </p:txBody>
      </p:sp>
      <p:pic>
        <p:nvPicPr>
          <p:cNvPr id="4" name="Picture Placeholder 3" descr="Salad bowl of assorted vegetables">
            <a:extLst>
              <a:ext uri="{FF2B5EF4-FFF2-40B4-BE49-F238E27FC236}">
                <a16:creationId xmlns:a16="http://schemas.microsoft.com/office/drawing/2014/main" id="{508FFDC2-10A5-6A19-EC89-FBA295C013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0417" r="20417"/>
          <a:stretch/>
        </p:blipFill>
        <p:spPr bwMode="auto"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9349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E21933-FA30-B025-BFA9-DF35989C40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Signposting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4FF43-B32E-94EF-F454-96B8808B7848}"/>
              </a:ext>
            </a:extLst>
          </p:cNvPr>
          <p:cNvSpPr txBox="1"/>
          <p:nvPr/>
        </p:nvSpPr>
        <p:spPr>
          <a:xfrm>
            <a:off x="701749" y="1690576"/>
            <a:ext cx="10788502" cy="2196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Can provide general information about the types and recognised reliable testing methods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Essential to signpost.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dvise them to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seek support from their GP and explain their symptoms.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GP may test to eliminate other possible causes of the symptoms, as well as refer them to a dietitian for food allergy/intolerance testing.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6453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BE5065-F85A-8B56-425D-19E5896133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Role of a dietitian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72A01-BEEE-E915-B137-2C4022395763}"/>
              </a:ext>
            </a:extLst>
          </p:cNvPr>
          <p:cNvSpPr txBox="1"/>
          <p:nvPr/>
        </p:nvSpPr>
        <p:spPr>
          <a:xfrm>
            <a:off x="609371" y="1690576"/>
            <a:ext cx="10702161" cy="2196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Registered healthcare professionals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- q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ualified and insured to provide dietary advice and guidance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Can administer evidence-based testing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Provide specific advice and meal plans to those with allergies and intolerances.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Will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be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aware of potential nutrient deficiencies from eliminating foods and ensure guidance incorporates ways to meet nutritional requirements.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7775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633D-6F63-5B1E-542C-157F4427D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132E91B1-4E57-E6B4-323B-1FADDDE85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8E1B7-1AD7-C7C0-EC06-4BDC5D53F4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Pair task </a:t>
            </a:r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8A5AE35-F728-F7C8-3958-2F9D591DC7D7}"/>
              </a:ext>
            </a:extLst>
          </p:cNvPr>
          <p:cNvGraphicFramePr/>
          <p:nvPr/>
        </p:nvGraphicFramePr>
        <p:xfrm>
          <a:off x="695324" y="1510748"/>
          <a:ext cx="10327172" cy="426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97141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F94A9-057E-CF2F-6E52-7DDB9F93C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7ED5EEDC-1413-26E8-49B6-11A939D01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DF6B8-0BCB-85B4-5F23-0BF12FE3FF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sz="2400" dirty="0"/>
              <a:t>Lesson summary 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69AA92-4177-95E4-5D5D-5BBDED8434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4" y="1618040"/>
            <a:ext cx="10938957" cy="4586845"/>
          </a:xfrm>
        </p:spPr>
        <p:txBody>
          <a:bodyPr numCol="1"/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sz="1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2981F-B1E5-4CDF-4859-15564D27766D}"/>
              </a:ext>
            </a:extLst>
          </p:cNvPr>
          <p:cNvSpPr txBox="1"/>
          <p:nvPr/>
        </p:nvSpPr>
        <p:spPr>
          <a:xfrm>
            <a:off x="695324" y="1812660"/>
            <a:ext cx="11112363" cy="1749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range of food allergies and intolerances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ethods of testing for allergies and intolerances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importance of signposting allergies and intolerances to other health professionals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The role of a dietician in the management of food allergies and intolerances</a:t>
            </a:r>
            <a:endParaRPr lang="en-GB" sz="1800" kern="100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7103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C18A97-8CEE-BF32-F7A5-E32688B3A4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Recommended reading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CDD8B1-940D-8409-201F-CF3C3A8F7BE6}"/>
              </a:ext>
            </a:extLst>
          </p:cNvPr>
          <p:cNvSpPr txBox="1"/>
          <p:nvPr/>
        </p:nvSpPr>
        <p:spPr>
          <a:xfrm>
            <a:off x="701749" y="1794087"/>
            <a:ext cx="10985224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Bean, A. (2023). 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Complete Guide to Sports Nutrition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9</a:t>
            </a:r>
            <a:r>
              <a:rPr lang="en-GB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edition. London, UK: Bloomsbury Publishing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8564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B672D-6D21-289A-2AB3-6C0F718AE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E9C18E-8D43-9DB9-0A49-7AE5E5C2A7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Level </a:t>
            </a:r>
            <a:r>
              <a:rPr lang="en-GB">
                <a:cs typeface="Arial" panose="020B0604020202020204" pitchFamily="34" charset="0"/>
              </a:rPr>
              <a:t>4 </a:t>
            </a:r>
            <a:r>
              <a:rPr lang="en-GB" kern="0">
                <a:effectLst/>
                <a:ea typeface="Times New Roman" panose="02020603050405020304" pitchFamily="18" charset="0"/>
              </a:rPr>
              <a:t>Applied Nutrition for Health, Wellness, Weight Management, and Sports Performance (610/2287/1)</a:t>
            </a:r>
            <a:endParaRPr lang="en-GB" kern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r>
              <a:rPr lang="en-GB" dirty="0"/>
              <a:t>Food allergies and intolerances and their impact on advice </a:t>
            </a:r>
          </a:p>
        </p:txBody>
      </p:sp>
    </p:spTree>
    <p:extLst>
      <p:ext uri="{BB962C8B-B14F-4D97-AF65-F5344CB8AC3E}">
        <p14:creationId xmlns:p14="http://schemas.microsoft.com/office/powerpoint/2010/main" val="24016414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YMCAfit Templa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M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wards PowerPoint Template [Read-Only]" id="{A68A99E7-2C12-4AC2-B822-9937C7B1F600}" vid="{7C42E43A-DAA8-4061-9F7D-83AE781478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0AB4259EC385439F2A8C7784E02AFB" ma:contentTypeVersion="18" ma:contentTypeDescription="Create a new document." ma:contentTypeScope="" ma:versionID="1befd5bbced836985634f1043bd8a62d">
  <xsd:schema xmlns:xsd="http://www.w3.org/2001/XMLSchema" xmlns:xs="http://www.w3.org/2001/XMLSchema" xmlns:p="http://schemas.microsoft.com/office/2006/metadata/properties" xmlns:ns2="c63102ca-90b4-4b49-ac83-7aff3116fe30" xmlns:ns3="33c8f57f-4d68-4232-9613-ad1b7d92bd52" targetNamespace="http://schemas.microsoft.com/office/2006/metadata/properties" ma:root="true" ma:fieldsID="90d388a3921595733625b83c5c319ed7" ns2:_="" ns3:_="">
    <xsd:import namespace="c63102ca-90b4-4b49-ac83-7aff3116fe30"/>
    <xsd:import namespace="33c8f57f-4d68-4232-9613-ad1b7d92bd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102ca-90b4-4b49-ac83-7aff3116fe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e934352-835e-48ab-b831-1bf7e97c38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8f57f-4d68-4232-9613-ad1b7d92bd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f6ddff3-6707-46fc-9c13-3f10af043dfc}" ma:internalName="TaxCatchAll" ma:showField="CatchAllData" ma:web="33c8f57f-4d68-4232-9613-ad1b7d92bd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3c8f57f-4d68-4232-9613-ad1b7d92bd52">
      <UserInfo>
        <DisplayName>Allison Bagshaw</DisplayName>
        <AccountId>38</AccountId>
        <AccountType/>
      </UserInfo>
      <UserInfo>
        <DisplayName>Leanne Hendry</DisplayName>
        <AccountId>57</AccountId>
        <AccountType/>
      </UserInfo>
    </SharedWithUsers>
    <lcf76f155ced4ddcb4097134ff3c332f xmlns="c63102ca-90b4-4b49-ac83-7aff3116fe30">
      <Terms xmlns="http://schemas.microsoft.com/office/infopath/2007/PartnerControls"/>
    </lcf76f155ced4ddcb4097134ff3c332f>
    <TaxCatchAll xmlns="33c8f57f-4d68-4232-9613-ad1b7d92bd52" xsi:nil="true"/>
  </documentManagement>
</p:properties>
</file>

<file path=customXml/itemProps1.xml><?xml version="1.0" encoding="utf-8"?>
<ds:datastoreItem xmlns:ds="http://schemas.openxmlformats.org/officeDocument/2006/customXml" ds:itemID="{E5B2D929-8E6B-4485-A775-0FDB71E51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3102ca-90b4-4b49-ac83-7aff3116fe30"/>
    <ds:schemaRef ds:uri="33c8f57f-4d68-4232-9613-ad1b7d92bd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79C987-C34D-4BDA-9F46-621AE718C7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2749F2-310B-42AD-A426-0152280C3699}">
  <ds:schemaRefs>
    <ds:schemaRef ds:uri="http://purl.org/dc/terms/"/>
    <ds:schemaRef ds:uri="33c8f57f-4d68-4232-9613-ad1b7d92bd52"/>
    <ds:schemaRef ds:uri="http://purl.org/dc/dcmitype/"/>
    <ds:schemaRef ds:uri="c63102ca-90b4-4b49-ac83-7aff3116fe30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Awards PowerPoint Template</Template>
  <TotalTime>2089</TotalTime>
  <Words>1033</Words>
  <Application>Microsoft Office PowerPoint</Application>
  <PresentationFormat>Widescreen</PresentationFormat>
  <Paragraphs>138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Body</vt:lpstr>
      <vt:lpstr>Calibri</vt:lpstr>
      <vt:lpstr>Courier New</vt:lpstr>
      <vt:lpstr>Heading</vt:lpstr>
      <vt:lpstr>Heading 2</vt:lpstr>
      <vt:lpstr>Sub heading</vt:lpstr>
      <vt:lpstr>Times New Roman</vt:lpstr>
      <vt:lpstr>YMCAfit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Debbie Lawrence</dc:creator>
  <cp:lastModifiedBy>Rosie Coote-Cowling</cp:lastModifiedBy>
  <cp:revision>23</cp:revision>
  <dcterms:created xsi:type="dcterms:W3CDTF">2023-10-30T16:09:59Z</dcterms:created>
  <dcterms:modified xsi:type="dcterms:W3CDTF">2025-05-15T14:32:38Z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0x010100CA0AB4259EC385439F2A8C7784E02AFB</vt:lpwstr>
  </property>
  <property fmtid="{D5CDD505-2E9C-101B-9397-08002B2CF9AE}" pid="4" name="MediaServiceImageTags">
    <vt:lpwstr/>
  </property>
  <property fmtid="{D5CDD505-2E9C-101B-9397-08002B2CF9AE}" pid="5" name="ArticulateGUID">
    <vt:lpwstr>2278D19B-BC90-4926-BEE9-B19F5D90F328</vt:lpwstr>
  </property>
  <property fmtid="{D5CDD505-2E9C-101B-9397-08002B2CF9AE}" pid="6" name="ArticulatePath">
    <vt:lpwstr>https://ymca1844.sharepoint.com/sites/Awards/product/Shared Documents/Next Generation/Level 4 nutrition teaching resources/Unit 3/v1 LO2 Food allergies and intolerances</vt:lpwstr>
  </property>
</Properties>
</file>