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21.xml" ContentType="application/vnd.openxmlformats-officedocument.presentationml.tags+xml"/>
  <Override PartName="/ppt/tags/tag22.xml" ContentType="application/vnd.openxmlformats-officedocument.presentationml.tags+xml"/>
  <Override PartName="/ppt/notesSlides/notesSlide2.xml" ContentType="application/vnd.openxmlformats-officedocument.presentationml.notesSlide+xml"/>
  <Override PartName="/ppt/tags/tag23.xml" ContentType="application/vnd.openxmlformats-officedocument.presentationml.tags+xml"/>
  <Override PartName="/ppt/tags/tag24.xml" ContentType="application/vnd.openxmlformats-officedocument.presentationml.tags+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53" r:id="rId4"/>
  </p:sldMasterIdLst>
  <p:notesMasterIdLst>
    <p:notesMasterId r:id="rId29"/>
  </p:notesMasterIdLst>
  <p:handoutMasterIdLst>
    <p:handoutMasterId r:id="rId30"/>
  </p:handoutMasterIdLst>
  <p:sldIdLst>
    <p:sldId id="364" r:id="rId5"/>
    <p:sldId id="262" r:id="rId6"/>
    <p:sldId id="343" r:id="rId7"/>
    <p:sldId id="1400" r:id="rId8"/>
    <p:sldId id="1401" r:id="rId9"/>
    <p:sldId id="1402" r:id="rId10"/>
    <p:sldId id="1403" r:id="rId11"/>
    <p:sldId id="1404" r:id="rId12"/>
    <p:sldId id="1405" r:id="rId13"/>
    <p:sldId id="1406" r:id="rId14"/>
    <p:sldId id="1408" r:id="rId15"/>
    <p:sldId id="1407" r:id="rId16"/>
    <p:sldId id="1409" r:id="rId17"/>
    <p:sldId id="1410" r:id="rId18"/>
    <p:sldId id="1415" r:id="rId19"/>
    <p:sldId id="1411" r:id="rId20"/>
    <p:sldId id="1412" r:id="rId21"/>
    <p:sldId id="1413" r:id="rId22"/>
    <p:sldId id="1414" r:id="rId23"/>
    <p:sldId id="1394" r:id="rId24"/>
    <p:sldId id="746" r:id="rId25"/>
    <p:sldId id="1416" r:id="rId26"/>
    <p:sldId id="1396" r:id="rId27"/>
    <p:sldId id="1397" r:id="rId28"/>
  </p:sldIdLst>
  <p:sldSz cx="12192000" cy="6858000"/>
  <p:notesSz cx="6858000" cy="9144000"/>
  <p:custDataLst>
    <p:tags r:id="rId31"/>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3" orient="horz" pos="216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Heather Barnett" initials="HB" lastIdx="4" clrIdx="0"/>
  <p:cmAuthor id="1" name="Simon Titley" initials="STT" lastIdx="3" clrIdx="1">
    <p:extLst>
      <p:ext uri="{19B8F6BF-5375-455C-9EA6-DF929625EA0E}">
        <p15:presenceInfo xmlns:p15="http://schemas.microsoft.com/office/powerpoint/2012/main" userId="Simon Titley" providerId="None"/>
      </p:ext>
    </p:extLst>
  </p:cmAuthor>
  <p:cmAuthor id="2" name="Allison Bagshaw" initials="AB" lastIdx="2" clrIdx="2">
    <p:extLst>
      <p:ext uri="{19B8F6BF-5375-455C-9EA6-DF929625EA0E}">
        <p15:presenceInfo xmlns:p15="http://schemas.microsoft.com/office/powerpoint/2012/main" userId="S::allison.bagshaw@ymca.co.uk::aced5d60-590e-4539-8036-be8b5f401cfb" providerId="AD"/>
      </p:ext>
    </p:extLst>
  </p:cmAuthor>
  <p:cmAuthor id="3" name="Simon Titley" initials="ST" lastIdx="1" clrIdx="3">
    <p:extLst>
      <p:ext uri="{19B8F6BF-5375-455C-9EA6-DF929625EA0E}">
        <p15:presenceInfo xmlns:p15="http://schemas.microsoft.com/office/powerpoint/2012/main" userId="S::simon.titley@ymca.co.uk::5b109568-eeac-4d09-811d-ab233b3c8ec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04E23"/>
    <a:srgbClr val="C92446"/>
    <a:srgbClr val="0070C0"/>
    <a:srgbClr val="D2D0B9"/>
    <a:srgbClr val="42358E"/>
    <a:srgbClr val="C1F0FF"/>
    <a:srgbClr val="E43518"/>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49575" autoAdjust="0"/>
  </p:normalViewPr>
  <p:slideViewPr>
    <p:cSldViewPr snapToGrid="0">
      <p:cViewPr varScale="1">
        <p:scale>
          <a:sx n="112" d="100"/>
          <a:sy n="112" d="100"/>
        </p:scale>
        <p:origin x="552" y="96"/>
      </p:cViewPr>
      <p:guideLst>
        <p:guide pos="3840"/>
        <p:guide orient="horz" pos="2160"/>
      </p:guideLst>
    </p:cSldViewPr>
  </p:slideViewPr>
  <p:notesTextViewPr>
    <p:cViewPr>
      <p:scale>
        <a:sx n="150" d="100"/>
        <a:sy n="150" d="100"/>
      </p:scale>
      <p:origin x="0" y="0"/>
    </p:cViewPr>
  </p:notesTextViewPr>
  <p:notesViewPr>
    <p:cSldViewPr snapToGrid="0">
      <p:cViewPr>
        <p:scale>
          <a:sx n="1" d="2"/>
          <a:sy n="1" d="2"/>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commentAuthors" Target="commentAuthors.xml"/><Relationship Id="rId37"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handoutMaster" Target="handoutMasters/handoutMaster1.xml"/><Relationship Id="rId35"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sie Coote-Cowling" userId="c5f4afe0-c3a5-4aec-94c8-4cf915783f5c" providerId="ADAL" clId="{F69B44D2-59F8-4ACC-A916-11EB70BC1258}"/>
    <pc:docChg chg="custSel modSld">
      <pc:chgData name="Rosie Coote-Cowling" userId="c5f4afe0-c3a5-4aec-94c8-4cf915783f5c" providerId="ADAL" clId="{F69B44D2-59F8-4ACC-A916-11EB70BC1258}" dt="2025-05-15T14:28:19.794" v="201" actId="1076"/>
      <pc:docMkLst>
        <pc:docMk/>
      </pc:docMkLst>
      <pc:sldChg chg="modSp mod">
        <pc:chgData name="Rosie Coote-Cowling" userId="c5f4afe0-c3a5-4aec-94c8-4cf915783f5c" providerId="ADAL" clId="{F69B44D2-59F8-4ACC-A916-11EB70BC1258}" dt="2025-05-15T14:20:18.703" v="2" actId="255"/>
        <pc:sldMkLst>
          <pc:docMk/>
          <pc:sldMk cId="0" sldId="262"/>
        </pc:sldMkLst>
        <pc:spChg chg="mod">
          <ac:chgData name="Rosie Coote-Cowling" userId="c5f4afe0-c3a5-4aec-94c8-4cf915783f5c" providerId="ADAL" clId="{F69B44D2-59F8-4ACC-A916-11EB70BC1258}" dt="2025-05-15T14:20:18.703" v="2" actId="255"/>
          <ac:spMkLst>
            <pc:docMk/>
            <pc:sldMk cId="0" sldId="262"/>
            <ac:spMk id="3" creationId="{33A4047D-A8C1-5F77-BD44-9AC370ED620A}"/>
          </ac:spMkLst>
        </pc:spChg>
        <pc:spChg chg="mod">
          <ac:chgData name="Rosie Coote-Cowling" userId="c5f4afe0-c3a5-4aec-94c8-4cf915783f5c" providerId="ADAL" clId="{F69B44D2-59F8-4ACC-A916-11EB70BC1258}" dt="2025-05-15T14:20:12.359" v="0" actId="20577"/>
          <ac:spMkLst>
            <pc:docMk/>
            <pc:sldMk cId="0" sldId="262"/>
            <ac:spMk id="5" creationId="{C72635D7-A9D7-83C6-15AE-B415F9216A50}"/>
          </ac:spMkLst>
        </pc:spChg>
      </pc:sldChg>
      <pc:sldChg chg="modSp mod">
        <pc:chgData name="Rosie Coote-Cowling" userId="c5f4afe0-c3a5-4aec-94c8-4cf915783f5c" providerId="ADAL" clId="{F69B44D2-59F8-4ACC-A916-11EB70BC1258}" dt="2025-05-15T14:20:24.245" v="3" actId="1076"/>
        <pc:sldMkLst>
          <pc:docMk/>
          <pc:sldMk cId="0" sldId="343"/>
        </pc:sldMkLst>
        <pc:spChg chg="mod">
          <ac:chgData name="Rosie Coote-Cowling" userId="c5f4afe0-c3a5-4aec-94c8-4cf915783f5c" providerId="ADAL" clId="{F69B44D2-59F8-4ACC-A916-11EB70BC1258}" dt="2025-05-15T14:20:24.245" v="3" actId="1076"/>
          <ac:spMkLst>
            <pc:docMk/>
            <pc:sldMk cId="0" sldId="343"/>
            <ac:spMk id="3" creationId="{CAB4FFF1-1A7C-D6BC-2C22-85A3B2C40A5A}"/>
          </ac:spMkLst>
        </pc:spChg>
      </pc:sldChg>
      <pc:sldChg chg="modSp mod">
        <pc:chgData name="Rosie Coote-Cowling" userId="c5f4afe0-c3a5-4aec-94c8-4cf915783f5c" providerId="ADAL" clId="{F69B44D2-59F8-4ACC-A916-11EB70BC1258}" dt="2025-05-15T14:28:11.006" v="199" actId="255"/>
        <pc:sldMkLst>
          <pc:docMk/>
          <pc:sldMk cId="4057103064" sldId="746"/>
        </pc:sldMkLst>
        <pc:spChg chg="mod">
          <ac:chgData name="Rosie Coote-Cowling" userId="c5f4afe0-c3a5-4aec-94c8-4cf915783f5c" providerId="ADAL" clId="{F69B44D2-59F8-4ACC-A916-11EB70BC1258}" dt="2025-05-15T14:28:11.006" v="199" actId="255"/>
          <ac:spMkLst>
            <pc:docMk/>
            <pc:sldMk cId="4057103064" sldId="746"/>
            <ac:spMk id="3" creationId="{31BDF6B8-0BCB-85B4-5F23-0BF12FE3FF5A}"/>
          </ac:spMkLst>
        </pc:spChg>
        <pc:spChg chg="mod">
          <ac:chgData name="Rosie Coote-Cowling" userId="c5f4afe0-c3a5-4aec-94c8-4cf915783f5c" providerId="ADAL" clId="{F69B44D2-59F8-4ACC-A916-11EB70BC1258}" dt="2025-05-15T14:28:07.547" v="198" actId="20577"/>
          <ac:spMkLst>
            <pc:docMk/>
            <pc:sldMk cId="4057103064" sldId="746"/>
            <ac:spMk id="5" creationId="{4B92981F-B1E5-4CDF-4859-15564D27766D}"/>
          </ac:spMkLst>
        </pc:spChg>
      </pc:sldChg>
      <pc:sldChg chg="modSp mod">
        <pc:chgData name="Rosie Coote-Cowling" userId="c5f4afe0-c3a5-4aec-94c8-4cf915783f5c" providerId="ADAL" clId="{F69B44D2-59F8-4ACC-A916-11EB70BC1258}" dt="2025-05-15T14:27:59.797" v="197" actId="255"/>
        <pc:sldMkLst>
          <pc:docMk/>
          <pc:sldMk cId="3297141206" sldId="1394"/>
        </pc:sldMkLst>
        <pc:spChg chg="mod">
          <ac:chgData name="Rosie Coote-Cowling" userId="c5f4afe0-c3a5-4aec-94c8-4cf915783f5c" providerId="ADAL" clId="{F69B44D2-59F8-4ACC-A916-11EB70BC1258}" dt="2025-05-15T14:27:59.797" v="197" actId="255"/>
          <ac:spMkLst>
            <pc:docMk/>
            <pc:sldMk cId="3297141206" sldId="1394"/>
            <ac:spMk id="3" creationId="{3378E1B7-1AD7-C7C0-EC06-4BDC5D53F426}"/>
          </ac:spMkLst>
        </pc:spChg>
      </pc:sldChg>
      <pc:sldChg chg="modSp mod">
        <pc:chgData name="Rosie Coote-Cowling" userId="c5f4afe0-c3a5-4aec-94c8-4cf915783f5c" providerId="ADAL" clId="{F69B44D2-59F8-4ACC-A916-11EB70BC1258}" dt="2025-05-15T14:28:19.794" v="201" actId="1076"/>
        <pc:sldMkLst>
          <pc:docMk/>
          <pc:sldMk cId="2348564045" sldId="1396"/>
        </pc:sldMkLst>
        <pc:spChg chg="mod">
          <ac:chgData name="Rosie Coote-Cowling" userId="c5f4afe0-c3a5-4aec-94c8-4cf915783f5c" providerId="ADAL" clId="{F69B44D2-59F8-4ACC-A916-11EB70BC1258}" dt="2025-05-15T14:28:19.794" v="201" actId="1076"/>
          <ac:spMkLst>
            <pc:docMk/>
            <pc:sldMk cId="2348564045" sldId="1396"/>
            <ac:spMk id="5" creationId="{E4CDD8B1-940D-8409-201F-CF3C3A8F7BE6}"/>
          </ac:spMkLst>
        </pc:spChg>
      </pc:sldChg>
      <pc:sldChg chg="modSp mod">
        <pc:chgData name="Rosie Coote-Cowling" userId="c5f4afe0-c3a5-4aec-94c8-4cf915783f5c" providerId="ADAL" clId="{F69B44D2-59F8-4ACC-A916-11EB70BC1258}" dt="2025-05-15T14:20:28.067" v="4" actId="1076"/>
        <pc:sldMkLst>
          <pc:docMk/>
          <pc:sldMk cId="263973362" sldId="1400"/>
        </pc:sldMkLst>
        <pc:spChg chg="mod">
          <ac:chgData name="Rosie Coote-Cowling" userId="c5f4afe0-c3a5-4aec-94c8-4cf915783f5c" providerId="ADAL" clId="{F69B44D2-59F8-4ACC-A916-11EB70BC1258}" dt="2025-05-15T14:20:28.067" v="4" actId="1076"/>
          <ac:spMkLst>
            <pc:docMk/>
            <pc:sldMk cId="263973362" sldId="1400"/>
            <ac:spMk id="5" creationId="{BE6BD9B0-8744-31D8-464A-6E3294A7683E}"/>
          </ac:spMkLst>
        </pc:spChg>
      </pc:sldChg>
      <pc:sldChg chg="modSp mod">
        <pc:chgData name="Rosie Coote-Cowling" userId="c5f4afe0-c3a5-4aec-94c8-4cf915783f5c" providerId="ADAL" clId="{F69B44D2-59F8-4ACC-A916-11EB70BC1258}" dt="2025-05-15T14:20:40.455" v="7" actId="20577"/>
        <pc:sldMkLst>
          <pc:docMk/>
          <pc:sldMk cId="1057876107" sldId="1401"/>
        </pc:sldMkLst>
        <pc:spChg chg="mod">
          <ac:chgData name="Rosie Coote-Cowling" userId="c5f4afe0-c3a5-4aec-94c8-4cf915783f5c" providerId="ADAL" clId="{F69B44D2-59F8-4ACC-A916-11EB70BC1258}" dt="2025-05-15T14:20:40.455" v="7" actId="20577"/>
          <ac:spMkLst>
            <pc:docMk/>
            <pc:sldMk cId="1057876107" sldId="1401"/>
            <ac:spMk id="5" creationId="{DEDD1B7E-08BA-50EE-C1CC-BF2DD2885718}"/>
          </ac:spMkLst>
        </pc:spChg>
      </pc:sldChg>
      <pc:sldChg chg="modSp mod">
        <pc:chgData name="Rosie Coote-Cowling" userId="c5f4afe0-c3a5-4aec-94c8-4cf915783f5c" providerId="ADAL" clId="{F69B44D2-59F8-4ACC-A916-11EB70BC1258}" dt="2025-05-15T14:20:59.624" v="11" actId="20577"/>
        <pc:sldMkLst>
          <pc:docMk/>
          <pc:sldMk cId="2939430900" sldId="1402"/>
        </pc:sldMkLst>
        <pc:spChg chg="mod">
          <ac:chgData name="Rosie Coote-Cowling" userId="c5f4afe0-c3a5-4aec-94c8-4cf915783f5c" providerId="ADAL" clId="{F69B44D2-59F8-4ACC-A916-11EB70BC1258}" dt="2025-05-15T14:20:59.624" v="11" actId="20577"/>
          <ac:spMkLst>
            <pc:docMk/>
            <pc:sldMk cId="2939430900" sldId="1402"/>
            <ac:spMk id="5" creationId="{D6853A2A-32F6-DE1A-B2FC-BBCC3E9B63C7}"/>
          </ac:spMkLst>
        </pc:spChg>
      </pc:sldChg>
      <pc:sldChg chg="modSp mod">
        <pc:chgData name="Rosie Coote-Cowling" userId="c5f4afe0-c3a5-4aec-94c8-4cf915783f5c" providerId="ADAL" clId="{F69B44D2-59F8-4ACC-A916-11EB70BC1258}" dt="2025-05-15T14:21:11.818" v="25" actId="20577"/>
        <pc:sldMkLst>
          <pc:docMk/>
          <pc:sldMk cId="3644556840" sldId="1403"/>
        </pc:sldMkLst>
        <pc:spChg chg="mod">
          <ac:chgData name="Rosie Coote-Cowling" userId="c5f4afe0-c3a5-4aec-94c8-4cf915783f5c" providerId="ADAL" clId="{F69B44D2-59F8-4ACC-A916-11EB70BC1258}" dt="2025-05-15T14:21:11.818" v="25" actId="20577"/>
          <ac:spMkLst>
            <pc:docMk/>
            <pc:sldMk cId="3644556840" sldId="1403"/>
            <ac:spMk id="5" creationId="{7AF65673-4D78-8ED6-A2C0-6C3BB705873B}"/>
          </ac:spMkLst>
        </pc:spChg>
      </pc:sldChg>
      <pc:sldChg chg="modSp mod">
        <pc:chgData name="Rosie Coote-Cowling" userId="c5f4afe0-c3a5-4aec-94c8-4cf915783f5c" providerId="ADAL" clId="{F69B44D2-59F8-4ACC-A916-11EB70BC1258}" dt="2025-05-15T14:21:21.694" v="26" actId="12"/>
        <pc:sldMkLst>
          <pc:docMk/>
          <pc:sldMk cId="1568719043" sldId="1404"/>
        </pc:sldMkLst>
        <pc:spChg chg="mod">
          <ac:chgData name="Rosie Coote-Cowling" userId="c5f4afe0-c3a5-4aec-94c8-4cf915783f5c" providerId="ADAL" clId="{F69B44D2-59F8-4ACC-A916-11EB70BC1258}" dt="2025-05-15T14:21:21.694" v="26" actId="12"/>
          <ac:spMkLst>
            <pc:docMk/>
            <pc:sldMk cId="1568719043" sldId="1404"/>
            <ac:spMk id="5" creationId="{47DA5F51-AE93-E226-7B5B-BF157C6309ED}"/>
          </ac:spMkLst>
        </pc:spChg>
      </pc:sldChg>
      <pc:sldChg chg="modSp mod">
        <pc:chgData name="Rosie Coote-Cowling" userId="c5f4afe0-c3a5-4aec-94c8-4cf915783f5c" providerId="ADAL" clId="{F69B44D2-59F8-4ACC-A916-11EB70BC1258}" dt="2025-05-15T14:21:52.116" v="66" actId="33524"/>
        <pc:sldMkLst>
          <pc:docMk/>
          <pc:sldMk cId="3649787454" sldId="1405"/>
        </pc:sldMkLst>
        <pc:spChg chg="mod">
          <ac:chgData name="Rosie Coote-Cowling" userId="c5f4afe0-c3a5-4aec-94c8-4cf915783f5c" providerId="ADAL" clId="{F69B44D2-59F8-4ACC-A916-11EB70BC1258}" dt="2025-05-15T14:21:52.116" v="66" actId="33524"/>
          <ac:spMkLst>
            <pc:docMk/>
            <pc:sldMk cId="3649787454" sldId="1405"/>
            <ac:spMk id="5" creationId="{8BC40834-17E0-DDC8-D0C7-D378922CBEB7}"/>
          </ac:spMkLst>
        </pc:spChg>
      </pc:sldChg>
      <pc:sldChg chg="modSp mod">
        <pc:chgData name="Rosie Coote-Cowling" userId="c5f4afe0-c3a5-4aec-94c8-4cf915783f5c" providerId="ADAL" clId="{F69B44D2-59F8-4ACC-A916-11EB70BC1258}" dt="2025-05-15T14:24:55.753" v="127" actId="20577"/>
        <pc:sldMkLst>
          <pc:docMk/>
          <pc:sldMk cId="3587876804" sldId="1406"/>
        </pc:sldMkLst>
        <pc:spChg chg="mod">
          <ac:chgData name="Rosie Coote-Cowling" userId="c5f4afe0-c3a5-4aec-94c8-4cf915783f5c" providerId="ADAL" clId="{F69B44D2-59F8-4ACC-A916-11EB70BC1258}" dt="2025-05-15T14:24:55.753" v="127" actId="20577"/>
          <ac:spMkLst>
            <pc:docMk/>
            <pc:sldMk cId="3587876804" sldId="1406"/>
            <ac:spMk id="5" creationId="{3110D357-CDA2-9CB2-2F5B-66854454CB60}"/>
          </ac:spMkLst>
        </pc:spChg>
      </pc:sldChg>
      <pc:sldChg chg="modSp mod">
        <pc:chgData name="Rosie Coote-Cowling" userId="c5f4afe0-c3a5-4aec-94c8-4cf915783f5c" providerId="ADAL" clId="{F69B44D2-59F8-4ACC-A916-11EB70BC1258}" dt="2025-05-15T14:25:31.280" v="140" actId="20577"/>
        <pc:sldMkLst>
          <pc:docMk/>
          <pc:sldMk cId="2713343229" sldId="1407"/>
        </pc:sldMkLst>
        <pc:spChg chg="mod">
          <ac:chgData name="Rosie Coote-Cowling" userId="c5f4afe0-c3a5-4aec-94c8-4cf915783f5c" providerId="ADAL" clId="{F69B44D2-59F8-4ACC-A916-11EB70BC1258}" dt="2025-05-15T14:25:31.280" v="140" actId="20577"/>
          <ac:spMkLst>
            <pc:docMk/>
            <pc:sldMk cId="2713343229" sldId="1407"/>
            <ac:spMk id="5" creationId="{B07E522B-F623-71BB-938A-F4C35DCD25C6}"/>
          </ac:spMkLst>
        </pc:spChg>
      </pc:sldChg>
      <pc:sldChg chg="modSp mod">
        <pc:chgData name="Rosie Coote-Cowling" userId="c5f4afe0-c3a5-4aec-94c8-4cf915783f5c" providerId="ADAL" clId="{F69B44D2-59F8-4ACC-A916-11EB70BC1258}" dt="2025-05-15T14:25:08.639" v="132" actId="20577"/>
        <pc:sldMkLst>
          <pc:docMk/>
          <pc:sldMk cId="2760965681" sldId="1408"/>
        </pc:sldMkLst>
        <pc:spChg chg="mod">
          <ac:chgData name="Rosie Coote-Cowling" userId="c5f4afe0-c3a5-4aec-94c8-4cf915783f5c" providerId="ADAL" clId="{F69B44D2-59F8-4ACC-A916-11EB70BC1258}" dt="2025-05-15T14:25:08.639" v="132" actId="20577"/>
          <ac:spMkLst>
            <pc:docMk/>
            <pc:sldMk cId="2760965681" sldId="1408"/>
            <ac:spMk id="4" creationId="{3BE72026-7238-0CF4-D65D-87ACDE9F8218}"/>
          </ac:spMkLst>
        </pc:spChg>
      </pc:sldChg>
      <pc:sldChg chg="modSp mod">
        <pc:chgData name="Rosie Coote-Cowling" userId="c5f4afe0-c3a5-4aec-94c8-4cf915783f5c" providerId="ADAL" clId="{F69B44D2-59F8-4ACC-A916-11EB70BC1258}" dt="2025-05-15T14:26:30.480" v="150" actId="20577"/>
        <pc:sldMkLst>
          <pc:docMk/>
          <pc:sldMk cId="335928739" sldId="1410"/>
        </pc:sldMkLst>
        <pc:spChg chg="mod">
          <ac:chgData name="Rosie Coote-Cowling" userId="c5f4afe0-c3a5-4aec-94c8-4cf915783f5c" providerId="ADAL" clId="{F69B44D2-59F8-4ACC-A916-11EB70BC1258}" dt="2025-05-15T14:26:30.480" v="150" actId="20577"/>
          <ac:spMkLst>
            <pc:docMk/>
            <pc:sldMk cId="335928739" sldId="1410"/>
            <ac:spMk id="5" creationId="{5641E76E-F096-3BFE-1204-467A81C9BA21}"/>
          </ac:spMkLst>
        </pc:spChg>
      </pc:sldChg>
      <pc:sldChg chg="modSp mod">
        <pc:chgData name="Rosie Coote-Cowling" userId="c5f4afe0-c3a5-4aec-94c8-4cf915783f5c" providerId="ADAL" clId="{F69B44D2-59F8-4ACC-A916-11EB70BC1258}" dt="2025-05-15T14:26:55.105" v="154" actId="20577"/>
        <pc:sldMkLst>
          <pc:docMk/>
          <pc:sldMk cId="687797106" sldId="1411"/>
        </pc:sldMkLst>
        <pc:spChg chg="mod">
          <ac:chgData name="Rosie Coote-Cowling" userId="c5f4afe0-c3a5-4aec-94c8-4cf915783f5c" providerId="ADAL" clId="{F69B44D2-59F8-4ACC-A916-11EB70BC1258}" dt="2025-05-15T14:26:55.105" v="154" actId="20577"/>
          <ac:spMkLst>
            <pc:docMk/>
            <pc:sldMk cId="687797106" sldId="1411"/>
            <ac:spMk id="7" creationId="{ECDC4D8A-F86A-958C-BCA8-4EBF33FCA677}"/>
          </ac:spMkLst>
        </pc:spChg>
      </pc:sldChg>
      <pc:sldChg chg="modSp mod">
        <pc:chgData name="Rosie Coote-Cowling" userId="c5f4afe0-c3a5-4aec-94c8-4cf915783f5c" providerId="ADAL" clId="{F69B44D2-59F8-4ACC-A916-11EB70BC1258}" dt="2025-05-15T14:27:13.201" v="174" actId="20577"/>
        <pc:sldMkLst>
          <pc:docMk/>
          <pc:sldMk cId="3395352497" sldId="1412"/>
        </pc:sldMkLst>
        <pc:spChg chg="mod">
          <ac:chgData name="Rosie Coote-Cowling" userId="c5f4afe0-c3a5-4aec-94c8-4cf915783f5c" providerId="ADAL" clId="{F69B44D2-59F8-4ACC-A916-11EB70BC1258}" dt="2025-05-15T14:27:13.201" v="174" actId="20577"/>
          <ac:spMkLst>
            <pc:docMk/>
            <pc:sldMk cId="3395352497" sldId="1412"/>
            <ac:spMk id="4" creationId="{65135E3E-D0F2-3AF8-E93B-7A8EBB0454C9}"/>
          </ac:spMkLst>
        </pc:spChg>
      </pc:sldChg>
      <pc:sldChg chg="modSp mod">
        <pc:chgData name="Rosie Coote-Cowling" userId="c5f4afe0-c3a5-4aec-94c8-4cf915783f5c" providerId="ADAL" clId="{F69B44D2-59F8-4ACC-A916-11EB70BC1258}" dt="2025-05-15T14:27:30.637" v="184" actId="20577"/>
        <pc:sldMkLst>
          <pc:docMk/>
          <pc:sldMk cId="369638530" sldId="1413"/>
        </pc:sldMkLst>
        <pc:spChg chg="mod">
          <ac:chgData name="Rosie Coote-Cowling" userId="c5f4afe0-c3a5-4aec-94c8-4cf915783f5c" providerId="ADAL" clId="{F69B44D2-59F8-4ACC-A916-11EB70BC1258}" dt="2025-05-15T14:27:30.637" v="184" actId="20577"/>
          <ac:spMkLst>
            <pc:docMk/>
            <pc:sldMk cId="369638530" sldId="1413"/>
            <ac:spMk id="5" creationId="{A317BA3D-D030-879D-E13C-7195FBA4D6AA}"/>
          </ac:spMkLst>
        </pc:spChg>
      </pc:sldChg>
      <pc:sldChg chg="modSp mod">
        <pc:chgData name="Rosie Coote-Cowling" userId="c5f4afe0-c3a5-4aec-94c8-4cf915783f5c" providerId="ADAL" clId="{F69B44D2-59F8-4ACC-A916-11EB70BC1258}" dt="2025-05-15T14:27:51.440" v="196" actId="1076"/>
        <pc:sldMkLst>
          <pc:docMk/>
          <pc:sldMk cId="3019545762" sldId="1414"/>
        </pc:sldMkLst>
        <pc:spChg chg="mod">
          <ac:chgData name="Rosie Coote-Cowling" userId="c5f4afe0-c3a5-4aec-94c8-4cf915783f5c" providerId="ADAL" clId="{F69B44D2-59F8-4ACC-A916-11EB70BC1258}" dt="2025-05-15T14:27:51.440" v="196" actId="1076"/>
          <ac:spMkLst>
            <pc:docMk/>
            <pc:sldMk cId="3019545762" sldId="1414"/>
            <ac:spMk id="5" creationId="{1042AE7D-53A7-8FB0-5BB2-F04CD37A7834}"/>
          </ac:spMkLst>
        </pc:spChg>
      </pc:sldChg>
      <pc:sldChg chg="modSp mod">
        <pc:chgData name="Rosie Coote-Cowling" userId="c5f4afe0-c3a5-4aec-94c8-4cf915783f5c" providerId="ADAL" clId="{F69B44D2-59F8-4ACC-A916-11EB70BC1258}" dt="2025-05-15T14:26:39.950" v="151" actId="1076"/>
        <pc:sldMkLst>
          <pc:docMk/>
          <pc:sldMk cId="7602095" sldId="1415"/>
        </pc:sldMkLst>
        <pc:spChg chg="mod">
          <ac:chgData name="Rosie Coote-Cowling" userId="c5f4afe0-c3a5-4aec-94c8-4cf915783f5c" providerId="ADAL" clId="{F69B44D2-59F8-4ACC-A916-11EB70BC1258}" dt="2025-05-15T14:26:39.950" v="151" actId="1076"/>
          <ac:spMkLst>
            <pc:docMk/>
            <pc:sldMk cId="7602095" sldId="1415"/>
            <ac:spMk id="6" creationId="{16E9C3FB-2832-5C9E-8216-67096E2EFFA3}"/>
          </ac:spMkLst>
        </pc:spChg>
      </pc:sldChg>
      <pc:sldChg chg="modSp mod">
        <pc:chgData name="Rosie Coote-Cowling" userId="c5f4afe0-c3a5-4aec-94c8-4cf915783f5c" providerId="ADAL" clId="{F69B44D2-59F8-4ACC-A916-11EB70BC1258}" dt="2025-05-15T14:28:15.353" v="200" actId="1076"/>
        <pc:sldMkLst>
          <pc:docMk/>
          <pc:sldMk cId="3653442563" sldId="1416"/>
        </pc:sldMkLst>
        <pc:spChg chg="mod">
          <ac:chgData name="Rosie Coote-Cowling" userId="c5f4afe0-c3a5-4aec-94c8-4cf915783f5c" providerId="ADAL" clId="{F69B44D2-59F8-4ACC-A916-11EB70BC1258}" dt="2025-05-15T14:28:15.353" v="200" actId="1076"/>
          <ac:spMkLst>
            <pc:docMk/>
            <pc:sldMk cId="3653442563" sldId="1416"/>
            <ac:spMk id="3" creationId="{23F68AE4-EAC7-9A21-D182-245282921AA4}"/>
          </ac:spMkLst>
        </pc:spChg>
      </pc:sldChg>
    </pc:docChg>
  </pc:docChgLst>
  <pc:docChgLst>
    <pc:chgData name="Debbie Lawrence" userId="ebac6913-394f-47e0-b979-f2b24d814d31" providerId="ADAL" clId="{5AB0BC08-FBC2-46AC-97C0-67D2D056A4B6}"/>
    <pc:docChg chg="undo custSel addSld delSld modSld sldOrd">
      <pc:chgData name="Debbie Lawrence" userId="ebac6913-394f-47e0-b979-f2b24d814d31" providerId="ADAL" clId="{5AB0BC08-FBC2-46AC-97C0-67D2D056A4B6}" dt="2025-04-22T13:55:30.047" v="2756" actId="20577"/>
      <pc:docMkLst>
        <pc:docMk/>
      </pc:docMkLst>
      <pc:sldChg chg="modSp mod">
        <pc:chgData name="Debbie Lawrence" userId="ebac6913-394f-47e0-b979-f2b24d814d31" providerId="ADAL" clId="{5AB0BC08-FBC2-46AC-97C0-67D2D056A4B6}" dt="2025-04-14T11:56:31.075" v="79" actId="12"/>
        <pc:sldMkLst>
          <pc:docMk/>
          <pc:sldMk cId="0" sldId="262"/>
        </pc:sldMkLst>
        <pc:spChg chg="mod">
          <ac:chgData name="Debbie Lawrence" userId="ebac6913-394f-47e0-b979-f2b24d814d31" providerId="ADAL" clId="{5AB0BC08-FBC2-46AC-97C0-67D2D056A4B6}" dt="2025-04-14T11:56:31.075" v="79" actId="12"/>
          <ac:spMkLst>
            <pc:docMk/>
            <pc:sldMk cId="0" sldId="262"/>
            <ac:spMk id="5" creationId="{C72635D7-A9D7-83C6-15AE-B415F9216A50}"/>
          </ac:spMkLst>
        </pc:spChg>
      </pc:sldChg>
      <pc:sldChg chg="addSp delSp modSp mod ord">
        <pc:chgData name="Debbie Lawrence" userId="ebac6913-394f-47e0-b979-f2b24d814d31" providerId="ADAL" clId="{5AB0BC08-FBC2-46AC-97C0-67D2D056A4B6}" dt="2025-04-14T13:29:40.600" v="2634"/>
        <pc:sldMkLst>
          <pc:docMk/>
          <pc:sldMk cId="0" sldId="343"/>
        </pc:sldMkLst>
        <pc:spChg chg="mod">
          <ac:chgData name="Debbie Lawrence" userId="ebac6913-394f-47e0-b979-f2b24d814d31" providerId="ADAL" clId="{5AB0BC08-FBC2-46AC-97C0-67D2D056A4B6}" dt="2025-04-14T11:57:46.829" v="193" actId="20577"/>
          <ac:spMkLst>
            <pc:docMk/>
            <pc:sldMk cId="0" sldId="343"/>
            <ac:spMk id="2" creationId="{05B8D03E-5C69-291C-C497-FBC2ACB0321B}"/>
          </ac:spMkLst>
        </pc:spChg>
        <pc:spChg chg="mod">
          <ac:chgData name="Debbie Lawrence" userId="ebac6913-394f-47e0-b979-f2b24d814d31" providerId="ADAL" clId="{5AB0BC08-FBC2-46AC-97C0-67D2D056A4B6}" dt="2025-04-14T11:59:19.445" v="379" actId="20577"/>
          <ac:spMkLst>
            <pc:docMk/>
            <pc:sldMk cId="0" sldId="343"/>
            <ac:spMk id="3" creationId="{CAB4FFF1-1A7C-D6BC-2C22-85A3B2C40A5A}"/>
          </ac:spMkLst>
        </pc:spChg>
        <pc:picChg chg="add mod">
          <ac:chgData name="Debbie Lawrence" userId="ebac6913-394f-47e0-b979-f2b24d814d31" providerId="ADAL" clId="{5AB0BC08-FBC2-46AC-97C0-67D2D056A4B6}" dt="2025-04-14T13:29:40.600" v="2634"/>
          <ac:picMkLst>
            <pc:docMk/>
            <pc:sldMk cId="0" sldId="343"/>
            <ac:picMk id="7" creationId="{1C7EE56E-2D59-6FCD-9449-66FE4F188CAB}"/>
          </ac:picMkLst>
        </pc:picChg>
      </pc:sldChg>
      <pc:sldChg chg="modSp mod">
        <pc:chgData name="Debbie Lawrence" userId="ebac6913-394f-47e0-b979-f2b24d814d31" providerId="ADAL" clId="{5AB0BC08-FBC2-46AC-97C0-67D2D056A4B6}" dt="2025-04-22T07:16:44.263" v="2646"/>
        <pc:sldMkLst>
          <pc:docMk/>
          <pc:sldMk cId="3503750174" sldId="364"/>
        </pc:sldMkLst>
        <pc:spChg chg="mod">
          <ac:chgData name="Debbie Lawrence" userId="ebac6913-394f-47e0-b979-f2b24d814d31" providerId="ADAL" clId="{5AB0BC08-FBC2-46AC-97C0-67D2D056A4B6}" dt="2025-04-22T07:16:44.263" v="2646"/>
          <ac:spMkLst>
            <pc:docMk/>
            <pc:sldMk cId="3503750174" sldId="364"/>
            <ac:spMk id="2" creationId="{B968F855-536D-4165-BE0E-899155BFBDAA}"/>
          </ac:spMkLst>
        </pc:spChg>
      </pc:sldChg>
      <pc:sldChg chg="delSp del mod">
        <pc:chgData name="Debbie Lawrence" userId="ebac6913-394f-47e0-b979-f2b24d814d31" providerId="ADAL" clId="{5AB0BC08-FBC2-46AC-97C0-67D2D056A4B6}" dt="2025-04-14T13:26:27.249" v="2584" actId="47"/>
        <pc:sldMkLst>
          <pc:docMk/>
          <pc:sldMk cId="2364559798" sldId="739"/>
        </pc:sldMkLst>
      </pc:sldChg>
      <pc:sldChg chg="modSp mod">
        <pc:chgData name="Debbie Lawrence" userId="ebac6913-394f-47e0-b979-f2b24d814d31" providerId="ADAL" clId="{5AB0BC08-FBC2-46AC-97C0-67D2D056A4B6}" dt="2025-04-14T11:56:56.514" v="82"/>
        <pc:sldMkLst>
          <pc:docMk/>
          <pc:sldMk cId="4057103064" sldId="746"/>
        </pc:sldMkLst>
        <pc:spChg chg="mod">
          <ac:chgData name="Debbie Lawrence" userId="ebac6913-394f-47e0-b979-f2b24d814d31" providerId="ADAL" clId="{5AB0BC08-FBC2-46AC-97C0-67D2D056A4B6}" dt="2025-04-14T11:56:56.514" v="82"/>
          <ac:spMkLst>
            <pc:docMk/>
            <pc:sldMk cId="4057103064" sldId="746"/>
            <ac:spMk id="5" creationId="{4B92981F-B1E5-4CDF-4859-15564D27766D}"/>
          </ac:spMkLst>
        </pc:spChg>
      </pc:sldChg>
      <pc:sldChg chg="del">
        <pc:chgData name="Debbie Lawrence" userId="ebac6913-394f-47e0-b979-f2b24d814d31" providerId="ADAL" clId="{5AB0BC08-FBC2-46AC-97C0-67D2D056A4B6}" dt="2025-04-14T11:56:43.225" v="81" actId="47"/>
        <pc:sldMkLst>
          <pc:docMk/>
          <pc:sldMk cId="775672308" sldId="747"/>
        </pc:sldMkLst>
      </pc:sldChg>
      <pc:sldChg chg="modSp add mod">
        <pc:chgData name="Debbie Lawrence" userId="ebac6913-394f-47e0-b979-f2b24d814d31" providerId="ADAL" clId="{5AB0BC08-FBC2-46AC-97C0-67D2D056A4B6}" dt="2025-04-22T07:16:51.838" v="2647"/>
        <pc:sldMkLst>
          <pc:docMk/>
          <pc:sldMk cId="1146454681" sldId="1397"/>
        </pc:sldMkLst>
        <pc:spChg chg="mod">
          <ac:chgData name="Debbie Lawrence" userId="ebac6913-394f-47e0-b979-f2b24d814d31" providerId="ADAL" clId="{5AB0BC08-FBC2-46AC-97C0-67D2D056A4B6}" dt="2025-04-22T07:16:51.838" v="2647"/>
          <ac:spMkLst>
            <pc:docMk/>
            <pc:sldMk cId="1146454681" sldId="1397"/>
            <ac:spMk id="2" creationId="{76B42790-3B01-6B71-2E21-B9FEAEB3A7E5}"/>
          </ac:spMkLst>
        </pc:spChg>
      </pc:sldChg>
      <pc:sldChg chg="addSp delSp modSp new del mod">
        <pc:chgData name="Debbie Lawrence" userId="ebac6913-394f-47e0-b979-f2b24d814d31" providerId="ADAL" clId="{5AB0BC08-FBC2-46AC-97C0-67D2D056A4B6}" dt="2025-04-14T13:26:11.936" v="2579" actId="47"/>
        <pc:sldMkLst>
          <pc:docMk/>
          <pc:sldMk cId="47870600" sldId="1398"/>
        </pc:sldMkLst>
      </pc:sldChg>
      <pc:sldChg chg="addSp delSp modSp new del mod">
        <pc:chgData name="Debbie Lawrence" userId="ebac6913-394f-47e0-b979-f2b24d814d31" providerId="ADAL" clId="{5AB0BC08-FBC2-46AC-97C0-67D2D056A4B6}" dt="2025-04-14T13:26:15.416" v="2580" actId="47"/>
        <pc:sldMkLst>
          <pc:docMk/>
          <pc:sldMk cId="2922009179" sldId="1399"/>
        </pc:sldMkLst>
      </pc:sldChg>
      <pc:sldChg chg="addSp delSp modSp new mod">
        <pc:chgData name="Debbie Lawrence" userId="ebac6913-394f-47e0-b979-f2b24d814d31" providerId="ADAL" clId="{5AB0BC08-FBC2-46AC-97C0-67D2D056A4B6}" dt="2025-04-14T13:30:52.884" v="2643" actId="1076"/>
        <pc:sldMkLst>
          <pc:docMk/>
          <pc:sldMk cId="263973362" sldId="1400"/>
        </pc:sldMkLst>
        <pc:spChg chg="mod">
          <ac:chgData name="Debbie Lawrence" userId="ebac6913-394f-47e0-b979-f2b24d814d31" providerId="ADAL" clId="{5AB0BC08-FBC2-46AC-97C0-67D2D056A4B6}" dt="2025-04-14T12:00:49.260" v="407" actId="20577"/>
          <ac:spMkLst>
            <pc:docMk/>
            <pc:sldMk cId="263973362" sldId="1400"/>
            <ac:spMk id="2" creationId="{AD3D2C0B-3997-062E-4B53-A375185C9D11}"/>
          </ac:spMkLst>
        </pc:spChg>
        <pc:spChg chg="add mod">
          <ac:chgData name="Debbie Lawrence" userId="ebac6913-394f-47e0-b979-f2b24d814d31" providerId="ADAL" clId="{5AB0BC08-FBC2-46AC-97C0-67D2D056A4B6}" dt="2025-04-14T13:30:52.884" v="2643" actId="1076"/>
          <ac:spMkLst>
            <pc:docMk/>
            <pc:sldMk cId="263973362" sldId="1400"/>
            <ac:spMk id="5" creationId="{BE6BD9B0-8744-31D8-464A-6E3294A7683E}"/>
          </ac:spMkLst>
        </pc:spChg>
      </pc:sldChg>
      <pc:sldChg chg="addSp delSp modSp new mod">
        <pc:chgData name="Debbie Lawrence" userId="ebac6913-394f-47e0-b979-f2b24d814d31" providerId="ADAL" clId="{5AB0BC08-FBC2-46AC-97C0-67D2D056A4B6}" dt="2025-04-14T12:19:35.935" v="839" actId="15"/>
        <pc:sldMkLst>
          <pc:docMk/>
          <pc:sldMk cId="1057876107" sldId="1401"/>
        </pc:sldMkLst>
        <pc:spChg chg="mod">
          <ac:chgData name="Debbie Lawrence" userId="ebac6913-394f-47e0-b979-f2b24d814d31" providerId="ADAL" clId="{5AB0BC08-FBC2-46AC-97C0-67D2D056A4B6}" dt="2025-04-14T12:04:17.689" v="461" actId="20577"/>
          <ac:spMkLst>
            <pc:docMk/>
            <pc:sldMk cId="1057876107" sldId="1401"/>
            <ac:spMk id="2" creationId="{5306D918-5B61-4031-E1D8-6305D3AF9721}"/>
          </ac:spMkLst>
        </pc:spChg>
        <pc:spChg chg="add mod">
          <ac:chgData name="Debbie Lawrence" userId="ebac6913-394f-47e0-b979-f2b24d814d31" providerId="ADAL" clId="{5AB0BC08-FBC2-46AC-97C0-67D2D056A4B6}" dt="2025-04-14T12:19:35.935" v="839" actId="15"/>
          <ac:spMkLst>
            <pc:docMk/>
            <pc:sldMk cId="1057876107" sldId="1401"/>
            <ac:spMk id="5" creationId="{DEDD1B7E-08BA-50EE-C1CC-BF2DD2885718}"/>
          </ac:spMkLst>
        </pc:spChg>
      </pc:sldChg>
      <pc:sldChg chg="modSp add mod">
        <pc:chgData name="Debbie Lawrence" userId="ebac6913-394f-47e0-b979-f2b24d814d31" providerId="ADAL" clId="{5AB0BC08-FBC2-46AC-97C0-67D2D056A4B6}" dt="2025-04-14T12:14:31.780" v="832" actId="21"/>
        <pc:sldMkLst>
          <pc:docMk/>
          <pc:sldMk cId="2939430900" sldId="1402"/>
        </pc:sldMkLst>
        <pc:spChg chg="mod">
          <ac:chgData name="Debbie Lawrence" userId="ebac6913-394f-47e0-b979-f2b24d814d31" providerId="ADAL" clId="{5AB0BC08-FBC2-46AC-97C0-67D2D056A4B6}" dt="2025-04-14T12:06:17.577" v="546" actId="20577"/>
          <ac:spMkLst>
            <pc:docMk/>
            <pc:sldMk cId="2939430900" sldId="1402"/>
            <ac:spMk id="2" creationId="{6C09E94C-FE96-D70C-D24D-3C7C2BD824F6}"/>
          </ac:spMkLst>
        </pc:spChg>
        <pc:spChg chg="mod">
          <ac:chgData name="Debbie Lawrence" userId="ebac6913-394f-47e0-b979-f2b24d814d31" providerId="ADAL" clId="{5AB0BC08-FBC2-46AC-97C0-67D2D056A4B6}" dt="2025-04-14T12:14:31.780" v="832" actId="21"/>
          <ac:spMkLst>
            <pc:docMk/>
            <pc:sldMk cId="2939430900" sldId="1402"/>
            <ac:spMk id="5" creationId="{D6853A2A-32F6-DE1A-B2FC-BBCC3E9B63C7}"/>
          </ac:spMkLst>
        </pc:spChg>
      </pc:sldChg>
      <pc:sldChg chg="modSp add mod">
        <pc:chgData name="Debbie Lawrence" userId="ebac6913-394f-47e0-b979-f2b24d814d31" providerId="ADAL" clId="{5AB0BC08-FBC2-46AC-97C0-67D2D056A4B6}" dt="2025-04-14T12:14:50.599" v="833" actId="20577"/>
        <pc:sldMkLst>
          <pc:docMk/>
          <pc:sldMk cId="3644556840" sldId="1403"/>
        </pc:sldMkLst>
        <pc:spChg chg="mod">
          <ac:chgData name="Debbie Lawrence" userId="ebac6913-394f-47e0-b979-f2b24d814d31" providerId="ADAL" clId="{5AB0BC08-FBC2-46AC-97C0-67D2D056A4B6}" dt="2025-04-14T12:14:50.599" v="833" actId="20577"/>
          <ac:spMkLst>
            <pc:docMk/>
            <pc:sldMk cId="3644556840" sldId="1403"/>
            <ac:spMk id="5" creationId="{7AF65673-4D78-8ED6-A2C0-6C3BB705873B}"/>
          </ac:spMkLst>
        </pc:spChg>
      </pc:sldChg>
      <pc:sldChg chg="addSp delSp modSp new mod">
        <pc:chgData name="Debbie Lawrence" userId="ebac6913-394f-47e0-b979-f2b24d814d31" providerId="ADAL" clId="{5AB0BC08-FBC2-46AC-97C0-67D2D056A4B6}" dt="2025-04-14T12:20:57.456" v="911" actId="20577"/>
        <pc:sldMkLst>
          <pc:docMk/>
          <pc:sldMk cId="1568719043" sldId="1404"/>
        </pc:sldMkLst>
        <pc:spChg chg="mod">
          <ac:chgData name="Debbie Lawrence" userId="ebac6913-394f-47e0-b979-f2b24d814d31" providerId="ADAL" clId="{5AB0BC08-FBC2-46AC-97C0-67D2D056A4B6}" dt="2025-04-14T12:20:17.949" v="896" actId="20577"/>
          <ac:spMkLst>
            <pc:docMk/>
            <pc:sldMk cId="1568719043" sldId="1404"/>
            <ac:spMk id="2" creationId="{3C388475-48AD-7CE5-B302-94D2C49A0202}"/>
          </ac:spMkLst>
        </pc:spChg>
        <pc:spChg chg="add mod">
          <ac:chgData name="Debbie Lawrence" userId="ebac6913-394f-47e0-b979-f2b24d814d31" providerId="ADAL" clId="{5AB0BC08-FBC2-46AC-97C0-67D2D056A4B6}" dt="2025-04-14T12:20:57.456" v="911" actId="20577"/>
          <ac:spMkLst>
            <pc:docMk/>
            <pc:sldMk cId="1568719043" sldId="1404"/>
            <ac:spMk id="5" creationId="{47DA5F51-AE93-E226-7B5B-BF157C6309ED}"/>
          </ac:spMkLst>
        </pc:spChg>
      </pc:sldChg>
      <pc:sldChg chg="addSp delSp modSp new mod">
        <pc:chgData name="Debbie Lawrence" userId="ebac6913-394f-47e0-b979-f2b24d814d31" providerId="ADAL" clId="{5AB0BC08-FBC2-46AC-97C0-67D2D056A4B6}" dt="2025-04-14T12:41:01.854" v="1148" actId="20577"/>
        <pc:sldMkLst>
          <pc:docMk/>
          <pc:sldMk cId="3649787454" sldId="1405"/>
        </pc:sldMkLst>
        <pc:spChg chg="mod">
          <ac:chgData name="Debbie Lawrence" userId="ebac6913-394f-47e0-b979-f2b24d814d31" providerId="ADAL" clId="{5AB0BC08-FBC2-46AC-97C0-67D2D056A4B6}" dt="2025-04-14T12:41:01.854" v="1148" actId="20577"/>
          <ac:spMkLst>
            <pc:docMk/>
            <pc:sldMk cId="3649787454" sldId="1405"/>
            <ac:spMk id="2" creationId="{AD22C3B9-4BE7-EBAD-D58F-E1C1505955DA}"/>
          </ac:spMkLst>
        </pc:spChg>
        <pc:spChg chg="add mod">
          <ac:chgData name="Debbie Lawrence" userId="ebac6913-394f-47e0-b979-f2b24d814d31" providerId="ADAL" clId="{5AB0BC08-FBC2-46AC-97C0-67D2D056A4B6}" dt="2025-04-14T12:40:18.885" v="1131" actId="15"/>
          <ac:spMkLst>
            <pc:docMk/>
            <pc:sldMk cId="3649787454" sldId="1405"/>
            <ac:spMk id="5" creationId="{8BC40834-17E0-DDC8-D0C7-D378922CBEB7}"/>
          </ac:spMkLst>
        </pc:spChg>
      </pc:sldChg>
      <pc:sldChg chg="addSp delSp modSp new mod">
        <pc:chgData name="Debbie Lawrence" userId="ebac6913-394f-47e0-b979-f2b24d814d31" providerId="ADAL" clId="{5AB0BC08-FBC2-46AC-97C0-67D2D056A4B6}" dt="2025-04-14T12:49:18.083" v="1379" actId="5793"/>
        <pc:sldMkLst>
          <pc:docMk/>
          <pc:sldMk cId="3587876804" sldId="1406"/>
        </pc:sldMkLst>
        <pc:spChg chg="mod">
          <ac:chgData name="Debbie Lawrence" userId="ebac6913-394f-47e0-b979-f2b24d814d31" providerId="ADAL" clId="{5AB0BC08-FBC2-46AC-97C0-67D2D056A4B6}" dt="2025-04-14T12:41:15.108" v="1187" actId="20577"/>
          <ac:spMkLst>
            <pc:docMk/>
            <pc:sldMk cId="3587876804" sldId="1406"/>
            <ac:spMk id="2" creationId="{268E506F-705B-D5DA-1551-B9909A692697}"/>
          </ac:spMkLst>
        </pc:spChg>
        <pc:spChg chg="add mod">
          <ac:chgData name="Debbie Lawrence" userId="ebac6913-394f-47e0-b979-f2b24d814d31" providerId="ADAL" clId="{5AB0BC08-FBC2-46AC-97C0-67D2D056A4B6}" dt="2025-04-14T12:49:18.083" v="1379" actId="5793"/>
          <ac:spMkLst>
            <pc:docMk/>
            <pc:sldMk cId="3587876804" sldId="1406"/>
            <ac:spMk id="5" creationId="{3110D357-CDA2-9CB2-2F5B-66854454CB60}"/>
          </ac:spMkLst>
        </pc:spChg>
      </pc:sldChg>
      <pc:sldChg chg="addSp delSp modSp new mod">
        <pc:chgData name="Debbie Lawrence" userId="ebac6913-394f-47e0-b979-f2b24d814d31" providerId="ADAL" clId="{5AB0BC08-FBC2-46AC-97C0-67D2D056A4B6}" dt="2025-04-14T13:00:29.797" v="1781" actId="113"/>
        <pc:sldMkLst>
          <pc:docMk/>
          <pc:sldMk cId="2713343229" sldId="1407"/>
        </pc:sldMkLst>
        <pc:spChg chg="mod">
          <ac:chgData name="Debbie Lawrence" userId="ebac6913-394f-47e0-b979-f2b24d814d31" providerId="ADAL" clId="{5AB0BC08-FBC2-46AC-97C0-67D2D056A4B6}" dt="2025-04-14T12:50:11.080" v="1406" actId="20577"/>
          <ac:spMkLst>
            <pc:docMk/>
            <pc:sldMk cId="2713343229" sldId="1407"/>
            <ac:spMk id="2" creationId="{B1947DBA-A7B7-47AC-DB34-C8F8F1C80C68}"/>
          </ac:spMkLst>
        </pc:spChg>
        <pc:spChg chg="add mod">
          <ac:chgData name="Debbie Lawrence" userId="ebac6913-394f-47e0-b979-f2b24d814d31" providerId="ADAL" clId="{5AB0BC08-FBC2-46AC-97C0-67D2D056A4B6}" dt="2025-04-14T13:00:29.797" v="1781" actId="113"/>
          <ac:spMkLst>
            <pc:docMk/>
            <pc:sldMk cId="2713343229" sldId="1407"/>
            <ac:spMk id="5" creationId="{B07E522B-F623-71BB-938A-F4C35DCD25C6}"/>
          </ac:spMkLst>
        </pc:spChg>
      </pc:sldChg>
      <pc:sldChg chg="addSp delSp modSp add mod">
        <pc:chgData name="Debbie Lawrence" userId="ebac6913-394f-47e0-b979-f2b24d814d31" providerId="ADAL" clId="{5AB0BC08-FBC2-46AC-97C0-67D2D056A4B6}" dt="2025-04-14T12:57:00.641" v="1609" actId="12"/>
        <pc:sldMkLst>
          <pc:docMk/>
          <pc:sldMk cId="2760965681" sldId="1408"/>
        </pc:sldMkLst>
        <pc:spChg chg="add mod">
          <ac:chgData name="Debbie Lawrence" userId="ebac6913-394f-47e0-b979-f2b24d814d31" providerId="ADAL" clId="{5AB0BC08-FBC2-46AC-97C0-67D2D056A4B6}" dt="2025-04-14T12:57:00.641" v="1609" actId="12"/>
          <ac:spMkLst>
            <pc:docMk/>
            <pc:sldMk cId="2760965681" sldId="1408"/>
            <ac:spMk id="4" creationId="{3BE72026-7238-0CF4-D65D-87ACDE9F8218}"/>
          </ac:spMkLst>
        </pc:spChg>
      </pc:sldChg>
      <pc:sldChg chg="addSp delSp modSp new mod">
        <pc:chgData name="Debbie Lawrence" userId="ebac6913-394f-47e0-b979-f2b24d814d31" providerId="ADAL" clId="{5AB0BC08-FBC2-46AC-97C0-67D2D056A4B6}" dt="2025-04-14T13:05:08.563" v="1984" actId="5793"/>
        <pc:sldMkLst>
          <pc:docMk/>
          <pc:sldMk cId="3822385315" sldId="1409"/>
        </pc:sldMkLst>
        <pc:spChg chg="mod">
          <ac:chgData name="Debbie Lawrence" userId="ebac6913-394f-47e0-b979-f2b24d814d31" providerId="ADAL" clId="{5AB0BC08-FBC2-46AC-97C0-67D2D056A4B6}" dt="2025-04-14T13:00:46.543" v="1818" actId="20577"/>
          <ac:spMkLst>
            <pc:docMk/>
            <pc:sldMk cId="3822385315" sldId="1409"/>
            <ac:spMk id="2" creationId="{FB523BB0-EBBD-3D6C-E065-8687126263E4}"/>
          </ac:spMkLst>
        </pc:spChg>
        <pc:spChg chg="add mod">
          <ac:chgData name="Debbie Lawrence" userId="ebac6913-394f-47e0-b979-f2b24d814d31" providerId="ADAL" clId="{5AB0BC08-FBC2-46AC-97C0-67D2D056A4B6}" dt="2025-04-14T13:05:08.563" v="1984" actId="5793"/>
          <ac:spMkLst>
            <pc:docMk/>
            <pc:sldMk cId="3822385315" sldId="1409"/>
            <ac:spMk id="5" creationId="{E197A86C-8977-8268-F95B-B2B92539A9A3}"/>
          </ac:spMkLst>
        </pc:spChg>
      </pc:sldChg>
      <pc:sldChg chg="addSp delSp modSp new mod">
        <pc:chgData name="Debbie Lawrence" userId="ebac6913-394f-47e0-b979-f2b24d814d31" providerId="ADAL" clId="{5AB0BC08-FBC2-46AC-97C0-67D2D056A4B6}" dt="2025-04-14T13:10:26.981" v="2182" actId="20577"/>
        <pc:sldMkLst>
          <pc:docMk/>
          <pc:sldMk cId="335928739" sldId="1410"/>
        </pc:sldMkLst>
        <pc:spChg chg="mod">
          <ac:chgData name="Debbie Lawrence" userId="ebac6913-394f-47e0-b979-f2b24d814d31" providerId="ADAL" clId="{5AB0BC08-FBC2-46AC-97C0-67D2D056A4B6}" dt="2025-04-14T13:05:35.974" v="1999" actId="20577"/>
          <ac:spMkLst>
            <pc:docMk/>
            <pc:sldMk cId="335928739" sldId="1410"/>
            <ac:spMk id="2" creationId="{39CF2519-717F-A01B-5249-7412E5563794}"/>
          </ac:spMkLst>
        </pc:spChg>
        <pc:spChg chg="add mod">
          <ac:chgData name="Debbie Lawrence" userId="ebac6913-394f-47e0-b979-f2b24d814d31" providerId="ADAL" clId="{5AB0BC08-FBC2-46AC-97C0-67D2D056A4B6}" dt="2025-04-14T13:10:26.981" v="2182" actId="20577"/>
          <ac:spMkLst>
            <pc:docMk/>
            <pc:sldMk cId="335928739" sldId="1410"/>
            <ac:spMk id="5" creationId="{5641E76E-F096-3BFE-1204-467A81C9BA21}"/>
          </ac:spMkLst>
        </pc:spChg>
      </pc:sldChg>
      <pc:sldChg chg="addSp delSp modSp new mod">
        <pc:chgData name="Debbie Lawrence" userId="ebac6913-394f-47e0-b979-f2b24d814d31" providerId="ADAL" clId="{5AB0BC08-FBC2-46AC-97C0-67D2D056A4B6}" dt="2025-04-14T13:16:39.427" v="2306" actId="1076"/>
        <pc:sldMkLst>
          <pc:docMk/>
          <pc:sldMk cId="687797106" sldId="1411"/>
        </pc:sldMkLst>
        <pc:spChg chg="mod">
          <ac:chgData name="Debbie Lawrence" userId="ebac6913-394f-47e0-b979-f2b24d814d31" providerId="ADAL" clId="{5AB0BC08-FBC2-46AC-97C0-67D2D056A4B6}" dt="2025-04-14T13:16:36.281" v="2305" actId="5793"/>
          <ac:spMkLst>
            <pc:docMk/>
            <pc:sldMk cId="687797106" sldId="1411"/>
            <ac:spMk id="2" creationId="{55F27EA6-4E3B-8021-89E3-699D6596CAC1}"/>
          </ac:spMkLst>
        </pc:spChg>
        <pc:spChg chg="add mod">
          <ac:chgData name="Debbie Lawrence" userId="ebac6913-394f-47e0-b979-f2b24d814d31" providerId="ADAL" clId="{5AB0BC08-FBC2-46AC-97C0-67D2D056A4B6}" dt="2025-04-14T13:16:39.427" v="2306" actId="1076"/>
          <ac:spMkLst>
            <pc:docMk/>
            <pc:sldMk cId="687797106" sldId="1411"/>
            <ac:spMk id="7" creationId="{ECDC4D8A-F86A-958C-BCA8-4EBF33FCA677}"/>
          </ac:spMkLst>
        </pc:spChg>
      </pc:sldChg>
      <pc:sldChg chg="addSp delSp modSp add mod">
        <pc:chgData name="Debbie Lawrence" userId="ebac6913-394f-47e0-b979-f2b24d814d31" providerId="ADAL" clId="{5AB0BC08-FBC2-46AC-97C0-67D2D056A4B6}" dt="2025-04-14T13:17:27.614" v="2320" actId="14100"/>
        <pc:sldMkLst>
          <pc:docMk/>
          <pc:sldMk cId="3395352497" sldId="1412"/>
        </pc:sldMkLst>
        <pc:spChg chg="mod">
          <ac:chgData name="Debbie Lawrence" userId="ebac6913-394f-47e0-b979-f2b24d814d31" providerId="ADAL" clId="{5AB0BC08-FBC2-46AC-97C0-67D2D056A4B6}" dt="2025-04-14T13:17:05.302" v="2316" actId="20577"/>
          <ac:spMkLst>
            <pc:docMk/>
            <pc:sldMk cId="3395352497" sldId="1412"/>
            <ac:spMk id="2" creationId="{4F194528-5002-4B8B-73D4-F03549BEE837}"/>
          </ac:spMkLst>
        </pc:spChg>
        <pc:spChg chg="add mod">
          <ac:chgData name="Debbie Lawrence" userId="ebac6913-394f-47e0-b979-f2b24d814d31" providerId="ADAL" clId="{5AB0BC08-FBC2-46AC-97C0-67D2D056A4B6}" dt="2025-04-14T13:17:27.614" v="2320" actId="14100"/>
          <ac:spMkLst>
            <pc:docMk/>
            <pc:sldMk cId="3395352497" sldId="1412"/>
            <ac:spMk id="4" creationId="{65135E3E-D0F2-3AF8-E93B-7A8EBB0454C9}"/>
          </ac:spMkLst>
        </pc:spChg>
      </pc:sldChg>
      <pc:sldChg chg="addSp delSp modSp new mod">
        <pc:chgData name="Debbie Lawrence" userId="ebac6913-394f-47e0-b979-f2b24d814d31" providerId="ADAL" clId="{5AB0BC08-FBC2-46AC-97C0-67D2D056A4B6}" dt="2025-04-14T13:26:22.436" v="2583" actId="1076"/>
        <pc:sldMkLst>
          <pc:docMk/>
          <pc:sldMk cId="369638530" sldId="1413"/>
        </pc:sldMkLst>
        <pc:spChg chg="mod">
          <ac:chgData name="Debbie Lawrence" userId="ebac6913-394f-47e0-b979-f2b24d814d31" providerId="ADAL" clId="{5AB0BC08-FBC2-46AC-97C0-67D2D056A4B6}" dt="2025-04-14T13:18:05.159" v="2333" actId="20577"/>
          <ac:spMkLst>
            <pc:docMk/>
            <pc:sldMk cId="369638530" sldId="1413"/>
            <ac:spMk id="2" creationId="{8073CB5D-893E-DD19-621C-FD02F9661F9F}"/>
          </ac:spMkLst>
        </pc:spChg>
        <pc:spChg chg="add mod">
          <ac:chgData name="Debbie Lawrence" userId="ebac6913-394f-47e0-b979-f2b24d814d31" providerId="ADAL" clId="{5AB0BC08-FBC2-46AC-97C0-67D2D056A4B6}" dt="2025-04-14T13:25:45.855" v="2578" actId="5793"/>
          <ac:spMkLst>
            <pc:docMk/>
            <pc:sldMk cId="369638530" sldId="1413"/>
            <ac:spMk id="5" creationId="{A317BA3D-D030-879D-E13C-7195FBA4D6AA}"/>
          </ac:spMkLst>
        </pc:spChg>
        <pc:picChg chg="add mod">
          <ac:chgData name="Debbie Lawrence" userId="ebac6913-394f-47e0-b979-f2b24d814d31" providerId="ADAL" clId="{5AB0BC08-FBC2-46AC-97C0-67D2D056A4B6}" dt="2025-04-14T13:26:22.436" v="2583" actId="1076"/>
          <ac:picMkLst>
            <pc:docMk/>
            <pc:sldMk cId="369638530" sldId="1413"/>
            <ac:picMk id="8" creationId="{5DC6DC21-4927-0EE6-540C-DF72DAB400BF}"/>
          </ac:picMkLst>
        </pc:picChg>
      </pc:sldChg>
      <pc:sldChg chg="addSp delSp modSp new mod">
        <pc:chgData name="Debbie Lawrence" userId="ebac6913-394f-47e0-b979-f2b24d814d31" providerId="ADAL" clId="{5AB0BC08-FBC2-46AC-97C0-67D2D056A4B6}" dt="2025-04-14T13:31:54.570" v="2645" actId="15"/>
        <pc:sldMkLst>
          <pc:docMk/>
          <pc:sldMk cId="3019545762" sldId="1414"/>
        </pc:sldMkLst>
        <pc:spChg chg="mod">
          <ac:chgData name="Debbie Lawrence" userId="ebac6913-394f-47e0-b979-f2b24d814d31" providerId="ADAL" clId="{5AB0BC08-FBC2-46AC-97C0-67D2D056A4B6}" dt="2025-04-14T13:22:38.587" v="2500" actId="20577"/>
          <ac:spMkLst>
            <pc:docMk/>
            <pc:sldMk cId="3019545762" sldId="1414"/>
            <ac:spMk id="2" creationId="{F5F973CA-F561-269E-BD80-61D539366C7C}"/>
          </ac:spMkLst>
        </pc:spChg>
        <pc:spChg chg="add mod">
          <ac:chgData name="Debbie Lawrence" userId="ebac6913-394f-47e0-b979-f2b24d814d31" providerId="ADAL" clId="{5AB0BC08-FBC2-46AC-97C0-67D2D056A4B6}" dt="2025-04-14T13:31:54.570" v="2645" actId="15"/>
          <ac:spMkLst>
            <pc:docMk/>
            <pc:sldMk cId="3019545762" sldId="1414"/>
            <ac:spMk id="5" creationId="{1042AE7D-53A7-8FB0-5BB2-F04CD37A7834}"/>
          </ac:spMkLst>
        </pc:spChg>
      </pc:sldChg>
      <pc:sldChg chg="addSp delSp modSp new mod">
        <pc:chgData name="Debbie Lawrence" userId="ebac6913-394f-47e0-b979-f2b24d814d31" providerId="ADAL" clId="{5AB0BC08-FBC2-46AC-97C0-67D2D056A4B6}" dt="2025-04-14T13:28:58.271" v="2633" actId="207"/>
        <pc:sldMkLst>
          <pc:docMk/>
          <pc:sldMk cId="7602095" sldId="1415"/>
        </pc:sldMkLst>
        <pc:spChg chg="mod">
          <ac:chgData name="Debbie Lawrence" userId="ebac6913-394f-47e0-b979-f2b24d814d31" providerId="ADAL" clId="{5AB0BC08-FBC2-46AC-97C0-67D2D056A4B6}" dt="2025-04-14T13:27:34.869" v="2618" actId="20577"/>
          <ac:spMkLst>
            <pc:docMk/>
            <pc:sldMk cId="7602095" sldId="1415"/>
            <ac:spMk id="2" creationId="{AA5A4256-7243-D5A5-104B-6343C869B3C4}"/>
          </ac:spMkLst>
        </pc:spChg>
        <pc:spChg chg="add mod">
          <ac:chgData name="Debbie Lawrence" userId="ebac6913-394f-47e0-b979-f2b24d814d31" providerId="ADAL" clId="{5AB0BC08-FBC2-46AC-97C0-67D2D056A4B6}" dt="2025-04-14T13:28:58.271" v="2633" actId="207"/>
          <ac:spMkLst>
            <pc:docMk/>
            <pc:sldMk cId="7602095" sldId="1415"/>
            <ac:spMk id="6" creationId="{16E9C3FB-2832-5C9E-8216-67096E2EFFA3}"/>
          </ac:spMkLst>
        </pc:spChg>
        <pc:picChg chg="add mod">
          <ac:chgData name="Debbie Lawrence" userId="ebac6913-394f-47e0-b979-f2b24d814d31" providerId="ADAL" clId="{5AB0BC08-FBC2-46AC-97C0-67D2D056A4B6}" dt="2025-04-14T13:27:48.398" v="2623" actId="14100"/>
          <ac:picMkLst>
            <pc:docMk/>
            <pc:sldMk cId="7602095" sldId="1415"/>
            <ac:picMk id="4" creationId="{B0ED6BA9-6639-D602-5D82-0A7514849ACE}"/>
          </ac:picMkLst>
        </pc:picChg>
      </pc:sldChg>
      <pc:sldChg chg="modSp add mod">
        <pc:chgData name="Debbie Lawrence" userId="ebac6913-394f-47e0-b979-f2b24d814d31" providerId="ADAL" clId="{5AB0BC08-FBC2-46AC-97C0-67D2D056A4B6}" dt="2025-04-22T13:55:30.047" v="2756" actId="20577"/>
        <pc:sldMkLst>
          <pc:docMk/>
          <pc:sldMk cId="3653442563" sldId="1416"/>
        </pc:sldMkLst>
        <pc:spChg chg="mod">
          <ac:chgData name="Debbie Lawrence" userId="ebac6913-394f-47e0-b979-f2b24d814d31" providerId="ADAL" clId="{5AB0BC08-FBC2-46AC-97C0-67D2D056A4B6}" dt="2025-04-22T13:54:57.277" v="2688" actId="20577"/>
          <ac:spMkLst>
            <pc:docMk/>
            <pc:sldMk cId="3653442563" sldId="1416"/>
            <ac:spMk id="2" creationId="{B6320E79-BBA7-3DCC-B106-CB447CA9DFA0}"/>
          </ac:spMkLst>
        </pc:spChg>
        <pc:spChg chg="mod">
          <ac:chgData name="Debbie Lawrence" userId="ebac6913-394f-47e0-b979-f2b24d814d31" providerId="ADAL" clId="{5AB0BC08-FBC2-46AC-97C0-67D2D056A4B6}" dt="2025-04-22T13:55:30.047" v="2756" actId="20577"/>
          <ac:spMkLst>
            <pc:docMk/>
            <pc:sldMk cId="3653442563" sldId="1416"/>
            <ac:spMk id="3" creationId="{23F68AE4-EAC7-9A21-D182-245282921AA4}"/>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FFC3D96-38E3-4EC3-A846-DF42A8EA6F4E}" type="doc">
      <dgm:prSet loTypeId="urn:microsoft.com/office/officeart/2005/8/layout/process4" loCatId="list" qsTypeId="urn:microsoft.com/office/officeart/2005/8/quickstyle/simple1" qsCatId="simple" csTypeId="urn:microsoft.com/office/officeart/2005/8/colors/accent1_2" csCatId="accent1" phldr="1"/>
      <dgm:spPr/>
      <dgm:t>
        <a:bodyPr/>
        <a:lstStyle/>
        <a:p>
          <a:endParaRPr lang="en-GB"/>
        </a:p>
      </dgm:t>
    </dgm:pt>
    <dgm:pt modelId="{C8E2C927-A9B5-43EA-B1B2-151491BC22B7}">
      <dgm:prSet phldrT="[Text]" custT="1"/>
      <dgm:spPr>
        <a:solidFill>
          <a:srgbClr val="0070C0"/>
        </a:solidFill>
      </dgm:spPr>
      <dgm:t>
        <a:bodyPr/>
        <a:lstStyle/>
        <a:p>
          <a:r>
            <a:rPr lang="en-GB" sz="1800" dirty="0">
              <a:latin typeface="Arial" panose="020B0604020202020204" pitchFamily="34" charset="0"/>
              <a:cs typeface="Arial" panose="020B0604020202020204" pitchFamily="34" charset="0"/>
            </a:rPr>
            <a:t>What are two main take away points from this lesson? </a:t>
          </a:r>
          <a:endParaRPr lang="en-GB" sz="1800" dirty="0"/>
        </a:p>
      </dgm:t>
    </dgm:pt>
    <dgm:pt modelId="{EDE1C9D2-1CE2-4C9F-990B-0CAC8FD1F62D}" type="parTrans" cxnId="{0700AD5F-0BFC-4C97-A3B0-4467840DB8FB}">
      <dgm:prSet/>
      <dgm:spPr/>
      <dgm:t>
        <a:bodyPr/>
        <a:lstStyle/>
        <a:p>
          <a:endParaRPr lang="en-GB"/>
        </a:p>
      </dgm:t>
    </dgm:pt>
    <dgm:pt modelId="{28B842D1-7338-43E9-849A-3814D5CF8CAB}" type="sibTrans" cxnId="{0700AD5F-0BFC-4C97-A3B0-4467840DB8FB}">
      <dgm:prSet/>
      <dgm:spPr/>
      <dgm:t>
        <a:bodyPr/>
        <a:lstStyle/>
        <a:p>
          <a:endParaRPr lang="en-GB"/>
        </a:p>
      </dgm:t>
    </dgm:pt>
    <dgm:pt modelId="{DD245104-39AE-4B0A-A737-EBD784BD1718}">
      <dgm:prSet phldrT="[Text]" custT="1"/>
      <dgm:spPr>
        <a:solidFill>
          <a:srgbClr val="0070C0"/>
        </a:solidFill>
      </dgm:spPr>
      <dgm:t>
        <a:bodyPr/>
        <a:lstStyle/>
        <a:p>
          <a:r>
            <a:rPr lang="en-GB" sz="1800" dirty="0">
              <a:latin typeface="Arial" panose="020B0604020202020204" pitchFamily="34" charset="0"/>
              <a:cs typeface="Arial" panose="020B0604020202020204" pitchFamily="34" charset="0"/>
            </a:rPr>
            <a:t>How will you apply these to your practice? </a:t>
          </a:r>
          <a:endParaRPr lang="en-GB" sz="1800" dirty="0"/>
        </a:p>
      </dgm:t>
    </dgm:pt>
    <dgm:pt modelId="{9BD58EAF-BC60-4A94-B5FE-4F708B086309}" type="parTrans" cxnId="{68918283-9397-4B2F-9C85-0A50A5770D7F}">
      <dgm:prSet/>
      <dgm:spPr/>
      <dgm:t>
        <a:bodyPr/>
        <a:lstStyle/>
        <a:p>
          <a:endParaRPr lang="en-GB"/>
        </a:p>
      </dgm:t>
    </dgm:pt>
    <dgm:pt modelId="{4A8F42AD-A97D-4D30-B04B-7D3F2E87592C}" type="sibTrans" cxnId="{68918283-9397-4B2F-9C85-0A50A5770D7F}">
      <dgm:prSet/>
      <dgm:spPr/>
      <dgm:t>
        <a:bodyPr/>
        <a:lstStyle/>
        <a:p>
          <a:endParaRPr lang="en-GB"/>
        </a:p>
      </dgm:t>
    </dgm:pt>
    <dgm:pt modelId="{617FB86E-4754-45AB-8CE8-C299865FDDAF}" type="pres">
      <dgm:prSet presAssocID="{EFFC3D96-38E3-4EC3-A846-DF42A8EA6F4E}" presName="Name0" presStyleCnt="0">
        <dgm:presLayoutVars>
          <dgm:dir/>
          <dgm:animLvl val="lvl"/>
          <dgm:resizeHandles val="exact"/>
        </dgm:presLayoutVars>
      </dgm:prSet>
      <dgm:spPr/>
    </dgm:pt>
    <dgm:pt modelId="{030AF37C-79D8-413F-953E-0B8490B882B4}" type="pres">
      <dgm:prSet presAssocID="{DD245104-39AE-4B0A-A737-EBD784BD1718}" presName="boxAndChildren" presStyleCnt="0"/>
      <dgm:spPr/>
    </dgm:pt>
    <dgm:pt modelId="{40517FB3-2BB5-4F84-A8FF-51A81DF8D24A}" type="pres">
      <dgm:prSet presAssocID="{DD245104-39AE-4B0A-A737-EBD784BD1718}" presName="parentTextBox" presStyleLbl="node1" presStyleIdx="0" presStyleCnt="2"/>
      <dgm:spPr/>
    </dgm:pt>
    <dgm:pt modelId="{993F0B0E-E8BA-4D44-ADFD-0D9D66161974}" type="pres">
      <dgm:prSet presAssocID="{28B842D1-7338-43E9-849A-3814D5CF8CAB}" presName="sp" presStyleCnt="0"/>
      <dgm:spPr/>
    </dgm:pt>
    <dgm:pt modelId="{82379E9C-3683-416B-8D5C-221526D00006}" type="pres">
      <dgm:prSet presAssocID="{C8E2C927-A9B5-43EA-B1B2-151491BC22B7}" presName="arrowAndChildren" presStyleCnt="0"/>
      <dgm:spPr/>
    </dgm:pt>
    <dgm:pt modelId="{88C2F456-93FF-421B-8ADB-874E6AF3F6A9}" type="pres">
      <dgm:prSet presAssocID="{C8E2C927-A9B5-43EA-B1B2-151491BC22B7}" presName="parentTextArrow" presStyleLbl="node1" presStyleIdx="1" presStyleCnt="2"/>
      <dgm:spPr/>
    </dgm:pt>
  </dgm:ptLst>
  <dgm:cxnLst>
    <dgm:cxn modelId="{0700AD5F-0BFC-4C97-A3B0-4467840DB8FB}" srcId="{EFFC3D96-38E3-4EC3-A846-DF42A8EA6F4E}" destId="{C8E2C927-A9B5-43EA-B1B2-151491BC22B7}" srcOrd="0" destOrd="0" parTransId="{EDE1C9D2-1CE2-4C9F-990B-0CAC8FD1F62D}" sibTransId="{28B842D1-7338-43E9-849A-3814D5CF8CAB}"/>
    <dgm:cxn modelId="{70F31483-CB16-44A1-BA55-A4393BD7C976}" type="presOf" srcId="{EFFC3D96-38E3-4EC3-A846-DF42A8EA6F4E}" destId="{617FB86E-4754-45AB-8CE8-C299865FDDAF}" srcOrd="0" destOrd="0" presId="urn:microsoft.com/office/officeart/2005/8/layout/process4"/>
    <dgm:cxn modelId="{68918283-9397-4B2F-9C85-0A50A5770D7F}" srcId="{EFFC3D96-38E3-4EC3-A846-DF42A8EA6F4E}" destId="{DD245104-39AE-4B0A-A737-EBD784BD1718}" srcOrd="1" destOrd="0" parTransId="{9BD58EAF-BC60-4A94-B5FE-4F708B086309}" sibTransId="{4A8F42AD-A97D-4D30-B04B-7D3F2E87592C}"/>
    <dgm:cxn modelId="{982156A8-DBB1-4999-A3AF-3F4B670F7ADE}" type="presOf" srcId="{DD245104-39AE-4B0A-A737-EBD784BD1718}" destId="{40517FB3-2BB5-4F84-A8FF-51A81DF8D24A}" srcOrd="0" destOrd="0" presId="urn:microsoft.com/office/officeart/2005/8/layout/process4"/>
    <dgm:cxn modelId="{3D7DFED3-65F2-4377-B063-7924B1113FB5}" type="presOf" srcId="{C8E2C927-A9B5-43EA-B1B2-151491BC22B7}" destId="{88C2F456-93FF-421B-8ADB-874E6AF3F6A9}" srcOrd="0" destOrd="0" presId="urn:microsoft.com/office/officeart/2005/8/layout/process4"/>
    <dgm:cxn modelId="{14CF4792-AC18-444A-A3A5-B06F40EB0AA1}" type="presParOf" srcId="{617FB86E-4754-45AB-8CE8-C299865FDDAF}" destId="{030AF37C-79D8-413F-953E-0B8490B882B4}" srcOrd="0" destOrd="0" presId="urn:microsoft.com/office/officeart/2005/8/layout/process4"/>
    <dgm:cxn modelId="{03917C4F-9781-4D1D-ABF7-D35B875D2D24}" type="presParOf" srcId="{030AF37C-79D8-413F-953E-0B8490B882B4}" destId="{40517FB3-2BB5-4F84-A8FF-51A81DF8D24A}" srcOrd="0" destOrd="0" presId="urn:microsoft.com/office/officeart/2005/8/layout/process4"/>
    <dgm:cxn modelId="{4C295B9B-F67A-40D3-A5E6-81FB92083D43}" type="presParOf" srcId="{617FB86E-4754-45AB-8CE8-C299865FDDAF}" destId="{993F0B0E-E8BA-4D44-ADFD-0D9D66161974}" srcOrd="1" destOrd="0" presId="urn:microsoft.com/office/officeart/2005/8/layout/process4"/>
    <dgm:cxn modelId="{98475CF5-9FD8-4343-B577-3E93D8558E25}" type="presParOf" srcId="{617FB86E-4754-45AB-8CE8-C299865FDDAF}" destId="{82379E9C-3683-416B-8D5C-221526D00006}" srcOrd="2" destOrd="0" presId="urn:microsoft.com/office/officeart/2005/8/layout/process4"/>
    <dgm:cxn modelId="{7AD1128A-9910-4401-9672-E3E63F460E97}" type="presParOf" srcId="{82379E9C-3683-416B-8D5C-221526D00006}" destId="{88C2F456-93FF-421B-8ADB-874E6AF3F6A9}"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517FB3-2BB5-4F84-A8FF-51A81DF8D24A}">
      <dsp:nvSpPr>
        <dsp:cNvPr id="0" name=""/>
        <dsp:cNvSpPr/>
      </dsp:nvSpPr>
      <dsp:spPr>
        <a:xfrm>
          <a:off x="0" y="2573481"/>
          <a:ext cx="10327172" cy="1688482"/>
        </a:xfrm>
        <a:prstGeom prst="rect">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GB" sz="1800" kern="1200" dirty="0">
              <a:latin typeface="Arial" panose="020B0604020202020204" pitchFamily="34" charset="0"/>
              <a:cs typeface="Arial" panose="020B0604020202020204" pitchFamily="34" charset="0"/>
            </a:rPr>
            <a:t>How will you apply these to your practice? </a:t>
          </a:r>
          <a:endParaRPr lang="en-GB" sz="1800" kern="1200" dirty="0"/>
        </a:p>
      </dsp:txBody>
      <dsp:txXfrm>
        <a:off x="0" y="2573481"/>
        <a:ext cx="10327172" cy="1688482"/>
      </dsp:txXfrm>
    </dsp:sp>
    <dsp:sp modelId="{88C2F456-93FF-421B-8ADB-874E6AF3F6A9}">
      <dsp:nvSpPr>
        <dsp:cNvPr id="0" name=""/>
        <dsp:cNvSpPr/>
      </dsp:nvSpPr>
      <dsp:spPr>
        <a:xfrm rot="10800000">
          <a:off x="0" y="1922"/>
          <a:ext cx="10327172" cy="2596886"/>
        </a:xfrm>
        <a:prstGeom prst="upArrowCallout">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GB" sz="1800" kern="1200" dirty="0">
              <a:latin typeface="Arial" panose="020B0604020202020204" pitchFamily="34" charset="0"/>
              <a:cs typeface="Arial" panose="020B0604020202020204" pitchFamily="34" charset="0"/>
            </a:rPr>
            <a:t>What are two main take away points from this lesson? </a:t>
          </a:r>
          <a:endParaRPr lang="en-GB" sz="1800" kern="1200" dirty="0"/>
        </a:p>
      </dsp:txBody>
      <dsp:txXfrm rot="10800000">
        <a:off x="0" y="1922"/>
        <a:ext cx="10327172" cy="1687379"/>
      </dsp:txXfrm>
    </dsp:sp>
  </dsp:spTree>
</dsp:drawing>
</file>

<file path=ppt/diagrams/layout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4CE9AFA-AF07-B44A-B480-EBF05CFBB929}" type="datetimeFigureOut">
              <a:rPr lang="en-US" smtClean="0"/>
              <a:pPr/>
              <a:t>5/15/2025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11EEF37-BD52-9F47-AD74-541349F260F1}" type="slidenum">
              <a:rPr lang="en-US" smtClean="0"/>
              <a:pPr/>
              <a:t>‹#›</a:t>
            </a:fld>
            <a:endParaRPr lang="en-US"/>
          </a:p>
        </p:txBody>
      </p:sp>
    </p:spTree>
    <p:extLst>
      <p:ext uri="{BB962C8B-B14F-4D97-AF65-F5344CB8AC3E}">
        <p14:creationId xmlns:p14="http://schemas.microsoft.com/office/powerpoint/2010/main" val="295776725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5CA2AEA-1575-B24D-901D-811D03B09878}" type="datetimeFigureOut">
              <a:rPr lang="en-US" smtClean="0"/>
              <a:pPr/>
              <a:t>5/15/2025</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E64838C-D68B-6946-93CC-745B8024DF52}" type="slidenum">
              <a:rPr lang="en-US" smtClean="0"/>
              <a:pPr/>
              <a:t>‹#›</a:t>
            </a:fld>
            <a:endParaRPr lang="en-US"/>
          </a:p>
        </p:txBody>
      </p:sp>
    </p:spTree>
    <p:extLst>
      <p:ext uri="{BB962C8B-B14F-4D97-AF65-F5344CB8AC3E}">
        <p14:creationId xmlns:p14="http://schemas.microsoft.com/office/powerpoint/2010/main" val="363557914"/>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4EBFF252-C72F-5E1D-F0EB-7D8694C5EBA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17F45C9A-0484-CCA0-09B5-7249CAD6BBA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7172" name="Slide Number Placeholder 3">
            <a:extLst>
              <a:ext uri="{FF2B5EF4-FFF2-40B4-BE49-F238E27FC236}">
                <a16:creationId xmlns:a16="http://schemas.microsoft.com/office/drawing/2014/main" id="{94D26031-81C5-120B-02E7-B595F82FDE9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16061BCC-994E-49DC-BE46-EA7E5B443721}" type="slidenum">
              <a:rPr lang="en-US" altLang="en-US">
                <a:latin typeface="Arial" panose="020B0604020202020204" pitchFamily="34" charset="0"/>
              </a:rPr>
              <a:pPr>
                <a:spcBef>
                  <a:spcPct val="0"/>
                </a:spcBef>
              </a:pPr>
              <a:t>3</a:t>
            </a:fld>
            <a:endParaRPr lang="en-US" altLang="en-US">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43393C-349E-EEC4-66CD-802684BBC700}"/>
            </a:ext>
          </a:extLst>
        </p:cNvPr>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AABB66BC-C7EA-3422-49D7-BBF26A71C3E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9635B55C-FD28-B1CF-3484-BAFCFF29549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7172" name="Slide Number Placeholder 3">
            <a:extLst>
              <a:ext uri="{FF2B5EF4-FFF2-40B4-BE49-F238E27FC236}">
                <a16:creationId xmlns:a16="http://schemas.microsoft.com/office/drawing/2014/main" id="{A5B4581E-60F9-C460-67D2-F93ECED7820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16061BCC-994E-49DC-BE46-EA7E5B443721}" type="slidenum">
              <a:rPr lang="en-US" altLang="en-US">
                <a:latin typeface="Arial" panose="020B0604020202020204" pitchFamily="34" charset="0"/>
              </a:rPr>
              <a:pPr>
                <a:spcBef>
                  <a:spcPct val="0"/>
                </a:spcBef>
              </a:pPr>
              <a:t>22</a:t>
            </a:fld>
            <a:endParaRPr lang="en-US" altLang="en-US">
              <a:latin typeface="Arial" panose="020B0604020202020204" pitchFamily="34" charset="0"/>
            </a:endParaRPr>
          </a:p>
        </p:txBody>
      </p:sp>
    </p:spTree>
    <p:extLst>
      <p:ext uri="{BB962C8B-B14F-4D97-AF65-F5344CB8AC3E}">
        <p14:creationId xmlns:p14="http://schemas.microsoft.com/office/powerpoint/2010/main" val="61230443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3_End page">
    <p:spTree>
      <p:nvGrpSpPr>
        <p:cNvPr id="1" name=""/>
        <p:cNvGrpSpPr/>
        <p:nvPr/>
      </p:nvGrpSpPr>
      <p:grpSpPr>
        <a:xfrm>
          <a:off x="0" y="0"/>
          <a:ext cx="0" cy="0"/>
          <a:chOff x="0" y="0"/>
          <a:chExt cx="0" cy="0"/>
        </a:xfrm>
      </p:grpSpPr>
      <p:sp>
        <p:nvSpPr>
          <p:cNvPr id="2" name="Rectangle 1"/>
          <p:cNvSpPr/>
          <p:nvPr userDrawn="1"/>
        </p:nvSpPr>
        <p:spPr>
          <a:xfrm>
            <a:off x="0" y="-1"/>
            <a:ext cx="12192000" cy="6858001"/>
          </a:xfrm>
          <a:prstGeom prst="rect">
            <a:avLst/>
          </a:prstGeom>
          <a:solidFill>
            <a:srgbClr val="0070C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7" name="Text Placeholder 9"/>
          <p:cNvSpPr>
            <a:spLocks noGrp="1"/>
          </p:cNvSpPr>
          <p:nvPr>
            <p:ph type="body" sz="quarter" idx="11" hasCustomPrompt="1"/>
          </p:nvPr>
        </p:nvSpPr>
        <p:spPr>
          <a:xfrm>
            <a:off x="0" y="-1"/>
            <a:ext cx="12192000" cy="6858001"/>
          </a:xfrm>
          <a:prstGeom prst="rect">
            <a:avLst/>
          </a:prstGeom>
          <a:noFill/>
        </p:spPr>
        <p:txBody>
          <a:bodyPr lIns="720000" tIns="2304000" rIns="3600000"/>
          <a:lstStyle>
            <a:lvl1pPr marL="0" indent="0" algn="l">
              <a:lnSpc>
                <a:spcPts val="4600"/>
              </a:lnSpc>
              <a:buFont typeface="Arial" panose="020B0604020202020204" pitchFamily="34" charset="0"/>
              <a:buNone/>
              <a:defRPr lang="fr-FR" sz="3600" b="0" i="0" smtClean="0">
                <a:solidFill>
                  <a:schemeClr val="bg1"/>
                </a:solidFill>
                <a:effectLst/>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a:t>Nunc </a:t>
            </a:r>
            <a:r>
              <a:rPr lang="en-US" err="1"/>
              <a:t>ut</a:t>
            </a:r>
            <a:r>
              <a:rPr lang="en-US"/>
              <a:t> </a:t>
            </a:r>
            <a:r>
              <a:rPr lang="en-US" err="1"/>
              <a:t>elit</a:t>
            </a:r>
            <a:r>
              <a:rPr lang="en-US"/>
              <a:t> in mi </a:t>
            </a:r>
            <a:r>
              <a:rPr lang="en-US" err="1"/>
              <a:t>pretium</a:t>
            </a:r>
            <a:r>
              <a:rPr lang="en-US"/>
              <a:t> </a:t>
            </a:r>
            <a:r>
              <a:rPr lang="en-US" err="1"/>
              <a:t>vulputate</a:t>
            </a:r>
            <a:r>
              <a:rPr lang="en-US"/>
              <a:t> at vitae ligula. </a:t>
            </a:r>
            <a:r>
              <a:rPr lang="en-US" err="1"/>
              <a:t>Phasellus</a:t>
            </a:r>
            <a:r>
              <a:rPr lang="en-US"/>
              <a:t> </a:t>
            </a:r>
            <a:r>
              <a:rPr lang="en-US" err="1"/>
              <a:t>bibendum</a:t>
            </a:r>
            <a:r>
              <a:rPr lang="en-US"/>
              <a:t> sit</a:t>
            </a:r>
          </a:p>
        </p:txBody>
      </p:sp>
      <p:pic>
        <p:nvPicPr>
          <p:cNvPr id="11" name="Picture 10"/>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10776675" y="5588725"/>
            <a:ext cx="720000" cy="720000"/>
          </a:xfrm>
          <a:prstGeom prst="rect">
            <a:avLst/>
          </a:prstGeom>
        </p:spPr>
      </p:pic>
      <p:cxnSp>
        <p:nvCxnSpPr>
          <p:cNvPr id="6" name="Straight Connector 5"/>
          <p:cNvCxnSpPr/>
          <p:nvPr userDrawn="1"/>
        </p:nvCxnSpPr>
        <p:spPr>
          <a:xfrm>
            <a:off x="701749" y="1950239"/>
            <a:ext cx="1274098" cy="0"/>
          </a:xfrm>
          <a:prstGeom prst="line">
            <a:avLst/>
          </a:prstGeom>
          <a:ln w="1016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 name="TextBox 2"/>
          <p:cNvSpPr txBox="1"/>
          <p:nvPr userDrawn="1"/>
        </p:nvSpPr>
        <p:spPr>
          <a:xfrm>
            <a:off x="5682343" y="-279918"/>
            <a:ext cx="184731" cy="369332"/>
          </a:xfrm>
          <a:prstGeom prst="rect">
            <a:avLst/>
          </a:prstGeom>
          <a:noFill/>
        </p:spPr>
        <p:txBody>
          <a:bodyPr wrap="none" rtlCol="0">
            <a:spAutoFit/>
          </a:bodyPr>
          <a:lstStyle/>
          <a:p>
            <a:endParaRPr lang="en-GB"/>
          </a:p>
        </p:txBody>
      </p:sp>
    </p:spTree>
    <p:extLst>
      <p:ext uri="{BB962C8B-B14F-4D97-AF65-F5344CB8AC3E}">
        <p14:creationId xmlns:p14="http://schemas.microsoft.com/office/powerpoint/2010/main" val="3988460024"/>
      </p:ext>
    </p:extLst>
  </p:cSld>
  <p:clrMapOvr>
    <a:masterClrMapping/>
  </p:clrMapOvr>
  <p:extLst>
    <p:ext uri="{DCECCB84-F9BA-43D5-87BE-67443E8EF086}">
      <p15:sldGuideLst xmlns:p15="http://schemas.microsoft.com/office/powerpoint/2012/main">
        <p15:guide id="1" orient="horz" pos="346">
          <p15:clr>
            <a:srgbClr val="FBAE40"/>
          </p15:clr>
        </p15:guide>
        <p15:guide id="2" pos="438">
          <p15:clr>
            <a:srgbClr val="FBAE40"/>
          </p15:clr>
        </p15:guide>
        <p15:guide id="3" pos="7242">
          <p15:clr>
            <a:srgbClr val="FBAE40"/>
          </p15:clr>
        </p15:guide>
        <p15:guide id="4" pos="3838">
          <p15:clr>
            <a:srgbClr val="FBAE40"/>
          </p15:clr>
        </p15:guide>
        <p15:guide id="5" orient="horz" pos="3974">
          <p15:clr>
            <a:srgbClr val="FBAE40"/>
          </p15:clr>
        </p15:guide>
        <p15:guide id="6" orient="horz" pos="2145">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break with image">
    <p:spTree>
      <p:nvGrpSpPr>
        <p:cNvPr id="1" name=""/>
        <p:cNvGrpSpPr/>
        <p:nvPr/>
      </p:nvGrpSpPr>
      <p:grpSpPr>
        <a:xfrm>
          <a:off x="0" y="0"/>
          <a:ext cx="0" cy="0"/>
          <a:chOff x="0" y="0"/>
          <a:chExt cx="0" cy="0"/>
        </a:xfrm>
      </p:grpSpPr>
      <p:sp>
        <p:nvSpPr>
          <p:cNvPr id="2" name="Rectangle 1"/>
          <p:cNvSpPr/>
          <p:nvPr userDrawn="1"/>
        </p:nvSpPr>
        <p:spPr>
          <a:xfrm>
            <a:off x="2" y="0"/>
            <a:ext cx="6105526" cy="6858000"/>
          </a:xfrm>
          <a:prstGeom prst="rect">
            <a:avLst/>
          </a:prstGeom>
          <a:solidFill>
            <a:srgbClr val="0070C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0" name="Text Placeholder 9"/>
          <p:cNvSpPr>
            <a:spLocks noGrp="1"/>
          </p:cNvSpPr>
          <p:nvPr>
            <p:ph type="body" sz="quarter" idx="11" hasCustomPrompt="1"/>
          </p:nvPr>
        </p:nvSpPr>
        <p:spPr>
          <a:xfrm>
            <a:off x="2" y="0"/>
            <a:ext cx="5375273" cy="6858000"/>
          </a:xfrm>
          <a:prstGeom prst="rect">
            <a:avLst/>
          </a:prstGeom>
          <a:noFill/>
        </p:spPr>
        <p:txBody>
          <a:bodyPr lIns="684000" tIns="360000" rIns="360000" bIns="720000" anchor="ctr" anchorCtr="0"/>
          <a:lstStyle>
            <a:lvl1pPr marL="0" indent="0" algn="l">
              <a:buFont typeface="Arial" panose="020B0604020202020204" pitchFamily="34" charset="0"/>
              <a:buNone/>
              <a:defRPr lang="fr-FR" sz="3600" b="0" i="0" baseline="0" smtClean="0">
                <a:solidFill>
                  <a:schemeClr val="bg1"/>
                </a:solidFill>
                <a:effectLst/>
                <a:latin typeface="Heading"/>
              </a:defRPr>
            </a:lvl1pPr>
            <a:lvl2pPr marL="457200" indent="0" algn="ctr">
              <a:buNone/>
              <a:defRPr/>
            </a:lvl2pPr>
            <a:lvl3pPr marL="914400" indent="0" algn="ctr">
              <a:buNone/>
              <a:defRPr/>
            </a:lvl3pPr>
            <a:lvl4pPr marL="1371600" indent="0" algn="ctr">
              <a:buNone/>
              <a:defRPr/>
            </a:lvl4pPr>
            <a:lvl5pPr marL="1828800" indent="0" algn="ctr">
              <a:buNone/>
              <a:defRPr/>
            </a:lvl5pPr>
          </a:lstStyle>
          <a:p>
            <a:r>
              <a:rPr lang="en-GB"/>
              <a:t>This layout is a section break with an image on the right.</a:t>
            </a:r>
          </a:p>
        </p:txBody>
      </p:sp>
      <p:cxnSp>
        <p:nvCxnSpPr>
          <p:cNvPr id="17" name="Straight Connector 16"/>
          <p:cNvCxnSpPr/>
          <p:nvPr userDrawn="1"/>
        </p:nvCxnSpPr>
        <p:spPr>
          <a:xfrm>
            <a:off x="701749" y="500707"/>
            <a:ext cx="1274098" cy="0"/>
          </a:xfrm>
          <a:prstGeom prst="line">
            <a:avLst/>
          </a:prstGeom>
          <a:ln w="1016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5" name="Picture Placeholder 4"/>
          <p:cNvSpPr>
            <a:spLocks noGrp="1"/>
          </p:cNvSpPr>
          <p:nvPr>
            <p:ph type="pic" sz="quarter" idx="15" hasCustomPrompt="1"/>
          </p:nvPr>
        </p:nvSpPr>
        <p:spPr>
          <a:xfrm>
            <a:off x="6105525" y="0"/>
            <a:ext cx="6086475" cy="6858000"/>
          </a:xfrm>
          <a:prstGeom prst="rect">
            <a:avLst/>
          </a:prstGeom>
        </p:spPr>
        <p:txBody>
          <a:bodyPr tIns="2808000"/>
          <a:lstStyle>
            <a:lvl1pPr marL="0" indent="0" algn="ctr">
              <a:buNone/>
              <a:defRPr sz="1600">
                <a:solidFill>
                  <a:schemeClr val="bg1">
                    <a:lumMod val="50000"/>
                  </a:schemeClr>
                </a:solidFill>
              </a:defRPr>
            </a:lvl1pPr>
          </a:lstStyle>
          <a:p>
            <a:r>
              <a:rPr lang="en-GB"/>
              <a:t>Insert picture click on icon</a:t>
            </a:r>
          </a:p>
        </p:txBody>
      </p:sp>
    </p:spTree>
    <p:extLst>
      <p:ext uri="{BB962C8B-B14F-4D97-AF65-F5344CB8AC3E}">
        <p14:creationId xmlns:p14="http://schemas.microsoft.com/office/powerpoint/2010/main" val="2558746105"/>
      </p:ext>
    </p:extLst>
  </p:cSld>
  <p:clrMapOvr>
    <a:masterClrMapping/>
  </p:clrMapOvr>
  <p:extLst>
    <p:ext uri="{DCECCB84-F9BA-43D5-87BE-67443E8EF086}">
      <p15:sldGuideLst xmlns:p15="http://schemas.microsoft.com/office/powerpoint/2012/main">
        <p15:guide id="1" pos="7242" userDrawn="1">
          <p15:clr>
            <a:srgbClr val="FBAE40"/>
          </p15:clr>
        </p15:guide>
        <p15:guide id="2" pos="438" userDrawn="1">
          <p15:clr>
            <a:srgbClr val="FBAE40"/>
          </p15:clr>
        </p15:guide>
        <p15:guide id="3" pos="3840" userDrawn="1">
          <p15:clr>
            <a:srgbClr val="FBAE40"/>
          </p15:clr>
        </p15:guide>
        <p15:guide id="4" orient="horz" pos="346" userDrawn="1">
          <p15:clr>
            <a:srgbClr val="FBAE40"/>
          </p15:clr>
        </p15:guide>
        <p15:guide id="5" orient="horz" pos="3974" userDrawn="1">
          <p15:clr>
            <a:srgbClr val="FBAE40"/>
          </p15:clr>
        </p15:guide>
        <p15:guide id="6" orient="horz" pos="2160" userDrawn="1">
          <p15:clr>
            <a:srgbClr val="FBAE40"/>
          </p15:clr>
        </p15:guide>
        <p15:guide id="7" pos="4067" userDrawn="1">
          <p15:clr>
            <a:srgbClr val="FBAE40"/>
          </p15:clr>
        </p15:guide>
        <p15:guide id="8" pos="3386" userDrawn="1">
          <p15:clr>
            <a:srgbClr val="FBAE40"/>
          </p15:clr>
        </p15:guide>
        <p15:guide id="9" orient="horz" pos="572" userDrawn="1">
          <p15:clr>
            <a:srgbClr val="FBAE40"/>
          </p15:clr>
        </p15:guide>
        <p15:guide id="10" pos="3603"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Section break with image">
    <p:spTree>
      <p:nvGrpSpPr>
        <p:cNvPr id="1" name=""/>
        <p:cNvGrpSpPr/>
        <p:nvPr/>
      </p:nvGrpSpPr>
      <p:grpSpPr>
        <a:xfrm>
          <a:off x="0" y="0"/>
          <a:ext cx="0" cy="0"/>
          <a:chOff x="0" y="0"/>
          <a:chExt cx="0" cy="0"/>
        </a:xfrm>
      </p:grpSpPr>
      <p:sp>
        <p:nvSpPr>
          <p:cNvPr id="2" name="Rectangle 1"/>
          <p:cNvSpPr/>
          <p:nvPr userDrawn="1"/>
        </p:nvSpPr>
        <p:spPr>
          <a:xfrm>
            <a:off x="2" y="0"/>
            <a:ext cx="6105526" cy="6858000"/>
          </a:xfrm>
          <a:prstGeom prst="rect">
            <a:avLst/>
          </a:prstGeom>
          <a:solidFill>
            <a:srgbClr val="0070C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0" name="Text Placeholder 9"/>
          <p:cNvSpPr>
            <a:spLocks noGrp="1"/>
          </p:cNvSpPr>
          <p:nvPr>
            <p:ph type="body" sz="quarter" idx="11" hasCustomPrompt="1"/>
          </p:nvPr>
        </p:nvSpPr>
        <p:spPr>
          <a:xfrm>
            <a:off x="2" y="0"/>
            <a:ext cx="5375273" cy="6858000"/>
          </a:xfrm>
          <a:prstGeom prst="rect">
            <a:avLst/>
          </a:prstGeom>
          <a:noFill/>
        </p:spPr>
        <p:txBody>
          <a:bodyPr lIns="684000" tIns="828000" rIns="360000"/>
          <a:lstStyle>
            <a:lvl1pPr marL="0" indent="0" algn="l">
              <a:buFont typeface="Arial" panose="020B0604020202020204" pitchFamily="34" charset="0"/>
              <a:buNone/>
              <a:defRPr lang="fr-FR" sz="3600" b="0" i="0" baseline="0" smtClean="0">
                <a:solidFill>
                  <a:schemeClr val="bg1"/>
                </a:solidFill>
                <a:effectLst/>
                <a:latin typeface="Heading"/>
              </a:defRPr>
            </a:lvl1pPr>
            <a:lvl2pPr marL="457200" indent="0" algn="ctr">
              <a:buNone/>
              <a:defRPr/>
            </a:lvl2pPr>
            <a:lvl3pPr marL="914400" indent="0" algn="ctr">
              <a:buNone/>
              <a:defRPr/>
            </a:lvl3pPr>
            <a:lvl4pPr marL="1371600" indent="0" algn="ctr">
              <a:buNone/>
              <a:defRPr/>
            </a:lvl4pPr>
            <a:lvl5pPr marL="1828800" indent="0" algn="ctr">
              <a:buNone/>
              <a:defRPr/>
            </a:lvl5pPr>
          </a:lstStyle>
          <a:p>
            <a:r>
              <a:rPr lang="en-GB"/>
              <a:t>This layout is a section break with an image on the right.</a:t>
            </a:r>
          </a:p>
        </p:txBody>
      </p:sp>
      <p:cxnSp>
        <p:nvCxnSpPr>
          <p:cNvPr id="16" name="Straight Connector 15"/>
          <p:cNvCxnSpPr/>
          <p:nvPr userDrawn="1"/>
        </p:nvCxnSpPr>
        <p:spPr>
          <a:xfrm>
            <a:off x="701749" y="6365433"/>
            <a:ext cx="1274098" cy="0"/>
          </a:xfrm>
          <a:prstGeom prst="line">
            <a:avLst/>
          </a:prstGeom>
          <a:ln w="1016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8" name="Text Placeholder 7"/>
          <p:cNvSpPr>
            <a:spLocks noGrp="1"/>
          </p:cNvSpPr>
          <p:nvPr>
            <p:ph type="body" sz="quarter" idx="14" hasCustomPrompt="1"/>
          </p:nvPr>
        </p:nvSpPr>
        <p:spPr>
          <a:xfrm>
            <a:off x="695325" y="3013104"/>
            <a:ext cx="4673526" cy="1282402"/>
          </a:xfrm>
          <a:prstGeom prst="rect">
            <a:avLst/>
          </a:prstGeom>
        </p:spPr>
        <p:txBody>
          <a:bodyPr vert="horz" wrap="square" lIns="0" tIns="0" rIns="0" bIns="0">
            <a:spAutoFit/>
          </a:bodyPr>
          <a:lstStyle>
            <a:lvl1pPr marL="0" marR="0" indent="0" algn="l" defTabSz="457200" rtl="0" eaLnBrk="1" fontAlgn="auto" latinLnBrk="0" hangingPunct="1">
              <a:lnSpc>
                <a:spcPts val="2500"/>
              </a:lnSpc>
              <a:spcBef>
                <a:spcPts val="1200"/>
              </a:spcBef>
              <a:spcAft>
                <a:spcPts val="300"/>
              </a:spcAft>
              <a:buClrTx/>
              <a:buSzTx/>
              <a:buFont typeface="Arial"/>
              <a:buNone/>
              <a:tabLst/>
              <a:defRPr lang="en-GB" sz="1800" b="0" i="0" baseline="0">
                <a:solidFill>
                  <a:schemeClr val="bg1"/>
                </a:solidFill>
                <a:effectLst/>
                <a:latin typeface="Sub heading"/>
              </a:defRPr>
            </a:lvl1pPr>
            <a:lvl2pPr marL="457200" indent="0">
              <a:buNone/>
              <a:defRPr sz="1600" baseline="0"/>
            </a:lvl2pPr>
          </a:lstStyle>
          <a:p>
            <a:r>
              <a:rPr lang="en-GB" err="1"/>
              <a:t>Expressa</a:t>
            </a:r>
            <a:r>
              <a:rPr lang="en-GB"/>
              <a:t> </a:t>
            </a:r>
            <a:r>
              <a:rPr lang="en-GB" err="1"/>
              <a:t>vero</a:t>
            </a:r>
            <a:r>
              <a:rPr lang="en-GB"/>
              <a:t> in </a:t>
            </a:r>
            <a:r>
              <a:rPr lang="en-GB" err="1"/>
              <a:t>iis</a:t>
            </a:r>
            <a:r>
              <a:rPr lang="en-GB"/>
              <a:t> </a:t>
            </a:r>
            <a:r>
              <a:rPr lang="en-GB" err="1"/>
              <a:t>aetatibus</a:t>
            </a:r>
            <a:r>
              <a:rPr lang="en-GB"/>
              <a:t>, quae </a:t>
            </a:r>
            <a:r>
              <a:rPr lang="en-GB" err="1"/>
              <a:t>iam</a:t>
            </a:r>
            <a:r>
              <a:rPr lang="en-GB"/>
              <a:t> </a:t>
            </a:r>
            <a:r>
              <a:rPr lang="en-GB" err="1"/>
              <a:t>confirmatae</a:t>
            </a:r>
            <a:r>
              <a:rPr lang="en-GB"/>
              <a:t> </a:t>
            </a:r>
            <a:r>
              <a:rPr lang="en-GB" err="1"/>
              <a:t>sunt</a:t>
            </a:r>
            <a:r>
              <a:rPr lang="en-GB"/>
              <a:t>. Quid Zeno? </a:t>
            </a:r>
            <a:r>
              <a:rPr lang="en-GB" err="1"/>
              <a:t>Iam</a:t>
            </a:r>
            <a:r>
              <a:rPr lang="en-GB"/>
              <a:t> in </a:t>
            </a:r>
            <a:r>
              <a:rPr lang="en-GB" err="1"/>
              <a:t>altera</a:t>
            </a:r>
            <a:r>
              <a:rPr lang="en-GB"/>
              <a:t> </a:t>
            </a:r>
            <a:r>
              <a:rPr lang="en-GB" err="1"/>
              <a:t>philosophiae</a:t>
            </a:r>
            <a:r>
              <a:rPr lang="en-GB"/>
              <a:t> parte. </a:t>
            </a:r>
            <a:r>
              <a:rPr lang="en-GB" err="1"/>
              <a:t>Hunc</a:t>
            </a:r>
            <a:r>
              <a:rPr lang="en-GB"/>
              <a:t> </a:t>
            </a:r>
            <a:r>
              <a:rPr lang="en-GB" err="1"/>
              <a:t>vos</a:t>
            </a:r>
            <a:r>
              <a:rPr lang="en-GB"/>
              <a:t> </a:t>
            </a:r>
            <a:r>
              <a:rPr lang="en-GB" err="1"/>
              <a:t>beatum</a:t>
            </a:r>
            <a:r>
              <a:rPr lang="en-GB"/>
              <a:t>; </a:t>
            </a:r>
            <a:r>
              <a:rPr lang="en-GB" err="1"/>
              <a:t>Quia</a:t>
            </a:r>
            <a:r>
              <a:rPr lang="en-GB"/>
              <a:t> </a:t>
            </a:r>
            <a:r>
              <a:rPr lang="en-GB" err="1"/>
              <a:t>nec</a:t>
            </a:r>
            <a:r>
              <a:rPr lang="en-GB"/>
              <a:t> </a:t>
            </a:r>
            <a:r>
              <a:rPr lang="en-GB" err="1"/>
              <a:t>honesto</a:t>
            </a:r>
            <a:r>
              <a:rPr lang="en-GB"/>
              <a:t> </a:t>
            </a:r>
            <a:r>
              <a:rPr lang="en-GB" err="1"/>
              <a:t>quic</a:t>
            </a:r>
            <a:r>
              <a:rPr lang="en-GB"/>
              <a:t> quam </a:t>
            </a:r>
            <a:r>
              <a:rPr lang="en-GB" err="1"/>
              <a:t>honestius</a:t>
            </a:r>
            <a:r>
              <a:rPr lang="en-GB"/>
              <a:t> </a:t>
            </a:r>
            <a:r>
              <a:rPr lang="en-GB" err="1"/>
              <a:t>nec</a:t>
            </a:r>
            <a:endParaRPr lang="en-GB"/>
          </a:p>
        </p:txBody>
      </p:sp>
      <p:cxnSp>
        <p:nvCxnSpPr>
          <p:cNvPr id="17" name="Straight Connector 16"/>
          <p:cNvCxnSpPr/>
          <p:nvPr userDrawn="1"/>
        </p:nvCxnSpPr>
        <p:spPr>
          <a:xfrm>
            <a:off x="701749" y="500707"/>
            <a:ext cx="1274098" cy="0"/>
          </a:xfrm>
          <a:prstGeom prst="line">
            <a:avLst/>
          </a:prstGeom>
          <a:ln w="1016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5" name="Picture Placeholder 4"/>
          <p:cNvSpPr>
            <a:spLocks noGrp="1"/>
          </p:cNvSpPr>
          <p:nvPr>
            <p:ph type="pic" sz="quarter" idx="15" hasCustomPrompt="1"/>
          </p:nvPr>
        </p:nvSpPr>
        <p:spPr>
          <a:xfrm>
            <a:off x="6105525" y="0"/>
            <a:ext cx="6086475" cy="6858000"/>
          </a:xfrm>
          <a:prstGeom prst="rect">
            <a:avLst/>
          </a:prstGeom>
        </p:spPr>
        <p:txBody>
          <a:bodyPr tIns="2808000"/>
          <a:lstStyle>
            <a:lvl1pPr marL="0" indent="0" algn="ctr">
              <a:buNone/>
              <a:defRPr sz="1600">
                <a:solidFill>
                  <a:schemeClr val="bg1">
                    <a:lumMod val="50000"/>
                  </a:schemeClr>
                </a:solidFill>
              </a:defRPr>
            </a:lvl1pPr>
          </a:lstStyle>
          <a:p>
            <a:r>
              <a:rPr lang="en-GB"/>
              <a:t>Insert picture click on icon</a:t>
            </a:r>
          </a:p>
        </p:txBody>
      </p:sp>
    </p:spTree>
    <p:extLst>
      <p:ext uri="{BB962C8B-B14F-4D97-AF65-F5344CB8AC3E}">
        <p14:creationId xmlns:p14="http://schemas.microsoft.com/office/powerpoint/2010/main" val="3217679091"/>
      </p:ext>
    </p:extLst>
  </p:cSld>
  <p:clrMapOvr>
    <a:masterClrMapping/>
  </p:clrMapOvr>
  <p:extLst>
    <p:ext uri="{DCECCB84-F9BA-43D5-87BE-67443E8EF086}">
      <p15:sldGuideLst xmlns:p15="http://schemas.microsoft.com/office/powerpoint/2012/main">
        <p15:guide id="1" pos="7242">
          <p15:clr>
            <a:srgbClr val="FBAE40"/>
          </p15:clr>
        </p15:guide>
        <p15:guide id="2" pos="438">
          <p15:clr>
            <a:srgbClr val="FBAE40"/>
          </p15:clr>
        </p15:guide>
        <p15:guide id="3" pos="3840">
          <p15:clr>
            <a:srgbClr val="FBAE40"/>
          </p15:clr>
        </p15:guide>
        <p15:guide id="4" orient="horz" pos="346">
          <p15:clr>
            <a:srgbClr val="FBAE40"/>
          </p15:clr>
        </p15:guide>
        <p15:guide id="5" orient="horz" pos="3974">
          <p15:clr>
            <a:srgbClr val="FBAE40"/>
          </p15:clr>
        </p15:guide>
        <p15:guide id="6" orient="horz" pos="2160">
          <p15:clr>
            <a:srgbClr val="FBAE40"/>
          </p15:clr>
        </p15:guide>
        <p15:guide id="7" pos="4067">
          <p15:clr>
            <a:srgbClr val="FBAE40"/>
          </p15:clr>
        </p15:guide>
        <p15:guide id="8" pos="3386">
          <p15:clr>
            <a:srgbClr val="FBAE40"/>
          </p15:clr>
        </p15:guide>
        <p15:guide id="9" orient="horz" pos="572">
          <p15:clr>
            <a:srgbClr val="FBAE40"/>
          </p15:clr>
        </p15:guide>
        <p15:guide id="10" pos="3603">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Section break with image">
    <p:spTree>
      <p:nvGrpSpPr>
        <p:cNvPr id="1" name=""/>
        <p:cNvGrpSpPr/>
        <p:nvPr/>
      </p:nvGrpSpPr>
      <p:grpSpPr>
        <a:xfrm>
          <a:off x="0" y="0"/>
          <a:ext cx="0" cy="0"/>
          <a:chOff x="0" y="0"/>
          <a:chExt cx="0" cy="0"/>
        </a:xfrm>
      </p:grpSpPr>
      <p:sp>
        <p:nvSpPr>
          <p:cNvPr id="2" name="Rectangle 1"/>
          <p:cNvSpPr/>
          <p:nvPr userDrawn="1"/>
        </p:nvSpPr>
        <p:spPr>
          <a:xfrm>
            <a:off x="6086474" y="0"/>
            <a:ext cx="6105526" cy="6858000"/>
          </a:xfrm>
          <a:prstGeom prst="rect">
            <a:avLst/>
          </a:prstGeom>
          <a:solidFill>
            <a:srgbClr val="0070C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0" name="Text Placeholder 9"/>
          <p:cNvSpPr>
            <a:spLocks noGrp="1"/>
          </p:cNvSpPr>
          <p:nvPr>
            <p:ph type="body" sz="quarter" idx="11" hasCustomPrompt="1"/>
          </p:nvPr>
        </p:nvSpPr>
        <p:spPr>
          <a:xfrm>
            <a:off x="6104058" y="0"/>
            <a:ext cx="5375273" cy="6858000"/>
          </a:xfrm>
          <a:prstGeom prst="rect">
            <a:avLst/>
          </a:prstGeom>
          <a:noFill/>
        </p:spPr>
        <p:txBody>
          <a:bodyPr lIns="684000" tIns="828000" rIns="360000"/>
          <a:lstStyle>
            <a:lvl1pPr marL="0" indent="0" algn="l">
              <a:buFont typeface="Arial" panose="020B0604020202020204" pitchFamily="34" charset="0"/>
              <a:buNone/>
              <a:defRPr lang="fr-FR" sz="3600" b="0" i="0" baseline="0" smtClean="0">
                <a:solidFill>
                  <a:schemeClr val="bg1"/>
                </a:solidFill>
                <a:effectLst/>
                <a:latin typeface="Heading"/>
              </a:defRPr>
            </a:lvl1pPr>
            <a:lvl2pPr marL="457200" indent="0" algn="ctr">
              <a:buNone/>
              <a:defRPr/>
            </a:lvl2pPr>
            <a:lvl3pPr marL="914400" indent="0" algn="ctr">
              <a:buNone/>
              <a:defRPr/>
            </a:lvl3pPr>
            <a:lvl4pPr marL="1371600" indent="0" algn="ctr">
              <a:buNone/>
              <a:defRPr/>
            </a:lvl4pPr>
            <a:lvl5pPr marL="1828800" indent="0" algn="ctr">
              <a:buNone/>
              <a:defRPr/>
            </a:lvl5pPr>
          </a:lstStyle>
          <a:p>
            <a:r>
              <a:rPr lang="en-GB"/>
              <a:t>This layout is a section break with an image on the left.</a:t>
            </a:r>
          </a:p>
        </p:txBody>
      </p:sp>
      <p:cxnSp>
        <p:nvCxnSpPr>
          <p:cNvPr id="16" name="Straight Connector 15"/>
          <p:cNvCxnSpPr/>
          <p:nvPr userDrawn="1"/>
        </p:nvCxnSpPr>
        <p:spPr>
          <a:xfrm>
            <a:off x="6797013" y="6365433"/>
            <a:ext cx="1274098" cy="0"/>
          </a:xfrm>
          <a:prstGeom prst="line">
            <a:avLst/>
          </a:prstGeom>
          <a:ln w="1016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8" name="Text Placeholder 7"/>
          <p:cNvSpPr>
            <a:spLocks noGrp="1"/>
          </p:cNvSpPr>
          <p:nvPr>
            <p:ph type="body" sz="quarter" idx="14" hasCustomPrompt="1"/>
          </p:nvPr>
        </p:nvSpPr>
        <p:spPr>
          <a:xfrm>
            <a:off x="6825757" y="3013104"/>
            <a:ext cx="4673526" cy="1282402"/>
          </a:xfrm>
          <a:prstGeom prst="rect">
            <a:avLst/>
          </a:prstGeom>
        </p:spPr>
        <p:txBody>
          <a:bodyPr vert="horz" wrap="square" lIns="0" tIns="0" rIns="0" bIns="0">
            <a:spAutoFit/>
          </a:bodyPr>
          <a:lstStyle>
            <a:lvl1pPr marL="0" marR="0" indent="0" algn="l" defTabSz="457200" rtl="0" eaLnBrk="1" fontAlgn="auto" latinLnBrk="0" hangingPunct="1">
              <a:lnSpc>
                <a:spcPts val="2500"/>
              </a:lnSpc>
              <a:spcBef>
                <a:spcPts val="1200"/>
              </a:spcBef>
              <a:spcAft>
                <a:spcPts val="300"/>
              </a:spcAft>
              <a:buClrTx/>
              <a:buSzTx/>
              <a:buFont typeface="Arial"/>
              <a:buNone/>
              <a:tabLst/>
              <a:defRPr lang="en-GB" sz="1800" b="0" i="0" baseline="0">
                <a:solidFill>
                  <a:schemeClr val="bg1"/>
                </a:solidFill>
                <a:effectLst/>
                <a:latin typeface="Sub heading"/>
              </a:defRPr>
            </a:lvl1pPr>
            <a:lvl2pPr marL="457200" indent="0">
              <a:buNone/>
              <a:defRPr sz="1600" baseline="0"/>
            </a:lvl2pPr>
          </a:lstStyle>
          <a:p>
            <a:r>
              <a:rPr lang="en-GB" err="1"/>
              <a:t>Expressa</a:t>
            </a:r>
            <a:r>
              <a:rPr lang="en-GB"/>
              <a:t> </a:t>
            </a:r>
            <a:r>
              <a:rPr lang="en-GB" err="1"/>
              <a:t>vero</a:t>
            </a:r>
            <a:r>
              <a:rPr lang="en-GB"/>
              <a:t> in </a:t>
            </a:r>
            <a:r>
              <a:rPr lang="en-GB" err="1"/>
              <a:t>iis</a:t>
            </a:r>
            <a:r>
              <a:rPr lang="en-GB"/>
              <a:t> </a:t>
            </a:r>
            <a:r>
              <a:rPr lang="en-GB" err="1"/>
              <a:t>aetatibus</a:t>
            </a:r>
            <a:r>
              <a:rPr lang="en-GB"/>
              <a:t>, quae </a:t>
            </a:r>
            <a:r>
              <a:rPr lang="en-GB" err="1"/>
              <a:t>iam</a:t>
            </a:r>
            <a:r>
              <a:rPr lang="en-GB"/>
              <a:t> </a:t>
            </a:r>
            <a:r>
              <a:rPr lang="en-GB" err="1"/>
              <a:t>confirmatae</a:t>
            </a:r>
            <a:r>
              <a:rPr lang="en-GB"/>
              <a:t> </a:t>
            </a:r>
            <a:r>
              <a:rPr lang="en-GB" err="1"/>
              <a:t>sunt</a:t>
            </a:r>
            <a:r>
              <a:rPr lang="en-GB"/>
              <a:t>. Quid Zeno? </a:t>
            </a:r>
            <a:r>
              <a:rPr lang="en-GB" err="1"/>
              <a:t>Iam</a:t>
            </a:r>
            <a:r>
              <a:rPr lang="en-GB"/>
              <a:t> in </a:t>
            </a:r>
            <a:r>
              <a:rPr lang="en-GB" err="1"/>
              <a:t>altera</a:t>
            </a:r>
            <a:r>
              <a:rPr lang="en-GB"/>
              <a:t> </a:t>
            </a:r>
            <a:r>
              <a:rPr lang="en-GB" err="1"/>
              <a:t>philosophiae</a:t>
            </a:r>
            <a:r>
              <a:rPr lang="en-GB"/>
              <a:t> parte. </a:t>
            </a:r>
            <a:r>
              <a:rPr lang="en-GB" err="1"/>
              <a:t>Hunc</a:t>
            </a:r>
            <a:r>
              <a:rPr lang="en-GB"/>
              <a:t> </a:t>
            </a:r>
            <a:r>
              <a:rPr lang="en-GB" err="1"/>
              <a:t>vos</a:t>
            </a:r>
            <a:r>
              <a:rPr lang="en-GB"/>
              <a:t> </a:t>
            </a:r>
            <a:r>
              <a:rPr lang="en-GB" err="1"/>
              <a:t>beatum</a:t>
            </a:r>
            <a:r>
              <a:rPr lang="en-GB"/>
              <a:t>; </a:t>
            </a:r>
            <a:r>
              <a:rPr lang="en-GB" err="1"/>
              <a:t>Quia</a:t>
            </a:r>
            <a:r>
              <a:rPr lang="en-GB"/>
              <a:t> </a:t>
            </a:r>
            <a:r>
              <a:rPr lang="en-GB" err="1"/>
              <a:t>nec</a:t>
            </a:r>
            <a:r>
              <a:rPr lang="en-GB"/>
              <a:t> </a:t>
            </a:r>
            <a:r>
              <a:rPr lang="en-GB" err="1"/>
              <a:t>honesto</a:t>
            </a:r>
            <a:r>
              <a:rPr lang="en-GB"/>
              <a:t> </a:t>
            </a:r>
            <a:r>
              <a:rPr lang="en-GB" err="1"/>
              <a:t>quic</a:t>
            </a:r>
            <a:r>
              <a:rPr lang="en-GB"/>
              <a:t> quam </a:t>
            </a:r>
            <a:r>
              <a:rPr lang="en-GB" err="1"/>
              <a:t>honestius</a:t>
            </a:r>
            <a:r>
              <a:rPr lang="en-GB"/>
              <a:t> </a:t>
            </a:r>
            <a:r>
              <a:rPr lang="en-GB" err="1"/>
              <a:t>nec</a:t>
            </a:r>
            <a:endParaRPr lang="en-GB"/>
          </a:p>
        </p:txBody>
      </p:sp>
      <p:cxnSp>
        <p:nvCxnSpPr>
          <p:cNvPr id="17" name="Straight Connector 16"/>
          <p:cNvCxnSpPr/>
          <p:nvPr userDrawn="1"/>
        </p:nvCxnSpPr>
        <p:spPr>
          <a:xfrm>
            <a:off x="6797013" y="500707"/>
            <a:ext cx="1274098" cy="0"/>
          </a:xfrm>
          <a:prstGeom prst="line">
            <a:avLst/>
          </a:prstGeom>
          <a:ln w="1016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5" name="Picture Placeholder 4"/>
          <p:cNvSpPr>
            <a:spLocks noGrp="1"/>
          </p:cNvSpPr>
          <p:nvPr>
            <p:ph type="pic" sz="quarter" idx="15" hasCustomPrompt="1"/>
          </p:nvPr>
        </p:nvSpPr>
        <p:spPr>
          <a:xfrm>
            <a:off x="-6425" y="0"/>
            <a:ext cx="6086475" cy="6858000"/>
          </a:xfrm>
          <a:prstGeom prst="rect">
            <a:avLst/>
          </a:prstGeom>
        </p:spPr>
        <p:txBody>
          <a:bodyPr tIns="2808000"/>
          <a:lstStyle>
            <a:lvl1pPr marL="0" indent="0" algn="ctr">
              <a:buNone/>
              <a:defRPr sz="1600">
                <a:solidFill>
                  <a:schemeClr val="bg1">
                    <a:lumMod val="50000"/>
                  </a:schemeClr>
                </a:solidFill>
              </a:defRPr>
            </a:lvl1pPr>
          </a:lstStyle>
          <a:p>
            <a:r>
              <a:rPr lang="en-GB"/>
              <a:t>Insert picture click on icon</a:t>
            </a:r>
          </a:p>
        </p:txBody>
      </p:sp>
    </p:spTree>
    <p:extLst>
      <p:ext uri="{BB962C8B-B14F-4D97-AF65-F5344CB8AC3E}">
        <p14:creationId xmlns:p14="http://schemas.microsoft.com/office/powerpoint/2010/main" val="1882818070"/>
      </p:ext>
    </p:extLst>
  </p:cSld>
  <p:clrMapOvr>
    <a:masterClrMapping/>
  </p:clrMapOvr>
  <p:extLst>
    <p:ext uri="{DCECCB84-F9BA-43D5-87BE-67443E8EF086}">
      <p15:sldGuideLst xmlns:p15="http://schemas.microsoft.com/office/powerpoint/2012/main">
        <p15:guide id="1" pos="7242">
          <p15:clr>
            <a:srgbClr val="FBAE40"/>
          </p15:clr>
        </p15:guide>
        <p15:guide id="2" pos="438">
          <p15:clr>
            <a:srgbClr val="FBAE40"/>
          </p15:clr>
        </p15:guide>
        <p15:guide id="3" pos="3840">
          <p15:clr>
            <a:srgbClr val="FBAE40"/>
          </p15:clr>
        </p15:guide>
        <p15:guide id="4" orient="horz" pos="346">
          <p15:clr>
            <a:srgbClr val="FBAE40"/>
          </p15:clr>
        </p15:guide>
        <p15:guide id="5" orient="horz" pos="3974">
          <p15:clr>
            <a:srgbClr val="FBAE40"/>
          </p15:clr>
        </p15:guide>
        <p15:guide id="6" orient="horz" pos="2160">
          <p15:clr>
            <a:srgbClr val="FBAE40"/>
          </p15:clr>
        </p15:guide>
        <p15:guide id="7" pos="4294">
          <p15:clr>
            <a:srgbClr val="FBAE40"/>
          </p15:clr>
        </p15:guide>
        <p15:guide id="8" pos="3386">
          <p15:clr>
            <a:srgbClr val="FBAE40"/>
          </p15:clr>
        </p15:guide>
        <p15:guide id="9" orient="horz" pos="572">
          <p15:clr>
            <a:srgbClr val="FBAE40"/>
          </p15:clr>
        </p15:guide>
        <p15:guide id="10" pos="3603">
          <p15:clr>
            <a:srgbClr val="FBAE40"/>
          </p15:clr>
        </p15:guide>
        <p15:guide id="11" pos="4076">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Section break with no image">
    <p:spTree>
      <p:nvGrpSpPr>
        <p:cNvPr id="1" name=""/>
        <p:cNvGrpSpPr/>
        <p:nvPr/>
      </p:nvGrpSpPr>
      <p:grpSpPr>
        <a:xfrm>
          <a:off x="0" y="0"/>
          <a:ext cx="0" cy="0"/>
          <a:chOff x="0" y="0"/>
          <a:chExt cx="0" cy="0"/>
        </a:xfrm>
      </p:grpSpPr>
      <p:sp>
        <p:nvSpPr>
          <p:cNvPr id="2" name="Rectangle 1"/>
          <p:cNvSpPr/>
          <p:nvPr userDrawn="1"/>
        </p:nvSpPr>
        <p:spPr>
          <a:xfrm>
            <a:off x="2" y="0"/>
            <a:ext cx="12191998" cy="6858000"/>
          </a:xfrm>
          <a:prstGeom prst="rect">
            <a:avLst/>
          </a:prstGeom>
          <a:solidFill>
            <a:srgbClr val="0070C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solidFill>
                <a:schemeClr val="bg1"/>
              </a:solidFill>
            </a:endParaRPr>
          </a:p>
        </p:txBody>
      </p:sp>
      <p:sp>
        <p:nvSpPr>
          <p:cNvPr id="10" name="Text Placeholder 9"/>
          <p:cNvSpPr>
            <a:spLocks noGrp="1"/>
          </p:cNvSpPr>
          <p:nvPr>
            <p:ph type="body" sz="quarter" idx="11" hasCustomPrompt="1"/>
          </p:nvPr>
        </p:nvSpPr>
        <p:spPr>
          <a:xfrm>
            <a:off x="2" y="0"/>
            <a:ext cx="5375273" cy="6858000"/>
          </a:xfrm>
          <a:prstGeom prst="rect">
            <a:avLst/>
          </a:prstGeom>
          <a:noFill/>
        </p:spPr>
        <p:txBody>
          <a:bodyPr lIns="684000" tIns="1656000" rIns="360000"/>
          <a:lstStyle>
            <a:lvl1pPr marL="0" indent="0" algn="l">
              <a:buFont typeface="Arial" panose="020B0604020202020204" pitchFamily="34" charset="0"/>
              <a:buNone/>
              <a:defRPr lang="fr-FR" sz="3600" b="0" i="0" smtClean="0">
                <a:solidFill>
                  <a:schemeClr val="bg1"/>
                </a:solidFill>
                <a:effectLst/>
                <a:latin typeface="+mj-lt"/>
              </a:defRPr>
            </a:lvl1pPr>
            <a:lvl2pPr marL="457200" indent="0" algn="ctr">
              <a:buNone/>
              <a:defRPr/>
            </a:lvl2pPr>
            <a:lvl3pPr marL="914400" indent="0" algn="ctr">
              <a:buNone/>
              <a:defRPr/>
            </a:lvl3pPr>
            <a:lvl4pPr marL="1371600" indent="0" algn="ctr">
              <a:buNone/>
              <a:defRPr/>
            </a:lvl4pPr>
            <a:lvl5pPr marL="1828800" indent="0" algn="ctr">
              <a:buNone/>
              <a:defRPr/>
            </a:lvl5pPr>
          </a:lstStyle>
          <a:p>
            <a:r>
              <a:rPr lang="en-GB"/>
              <a:t>This layout is a section break with no image.</a:t>
            </a:r>
          </a:p>
        </p:txBody>
      </p:sp>
      <p:sp>
        <p:nvSpPr>
          <p:cNvPr id="18" name="Text Placeholder 7"/>
          <p:cNvSpPr>
            <a:spLocks noGrp="1"/>
          </p:cNvSpPr>
          <p:nvPr>
            <p:ph type="body" sz="quarter" idx="14" hasCustomPrompt="1"/>
          </p:nvPr>
        </p:nvSpPr>
        <p:spPr>
          <a:xfrm>
            <a:off x="6456363" y="1707773"/>
            <a:ext cx="5040312" cy="1282402"/>
          </a:xfrm>
          <a:prstGeom prst="rect">
            <a:avLst/>
          </a:prstGeom>
        </p:spPr>
        <p:txBody>
          <a:bodyPr vert="horz" wrap="square" lIns="0" tIns="0" rIns="0" bIns="0">
            <a:spAutoFit/>
          </a:bodyPr>
          <a:lstStyle>
            <a:lvl1pPr marL="0" marR="0" indent="0" algn="l" defTabSz="457200" rtl="0" eaLnBrk="1" fontAlgn="auto" latinLnBrk="0" hangingPunct="1">
              <a:lnSpc>
                <a:spcPts val="2500"/>
              </a:lnSpc>
              <a:spcBef>
                <a:spcPts val="1200"/>
              </a:spcBef>
              <a:spcAft>
                <a:spcPts val="300"/>
              </a:spcAft>
              <a:buClrTx/>
              <a:buSzTx/>
              <a:buFont typeface="Arial"/>
              <a:buNone/>
              <a:tabLst/>
              <a:defRPr lang="en-GB" sz="1800" b="0" i="0">
                <a:solidFill>
                  <a:schemeClr val="bg1"/>
                </a:solidFill>
                <a:effectLst/>
                <a:latin typeface="+mn-lt"/>
              </a:defRPr>
            </a:lvl1pPr>
            <a:lvl2pPr marL="457200" indent="0">
              <a:buNone/>
              <a:defRPr sz="1600" baseline="0"/>
            </a:lvl2pPr>
          </a:lstStyle>
          <a:p>
            <a:r>
              <a:rPr lang="en-GB" err="1"/>
              <a:t>Expressa</a:t>
            </a:r>
            <a:r>
              <a:rPr lang="en-GB"/>
              <a:t> </a:t>
            </a:r>
            <a:r>
              <a:rPr lang="en-GB" err="1"/>
              <a:t>vero</a:t>
            </a:r>
            <a:r>
              <a:rPr lang="en-GB"/>
              <a:t> in </a:t>
            </a:r>
            <a:r>
              <a:rPr lang="en-GB" err="1"/>
              <a:t>iis</a:t>
            </a:r>
            <a:r>
              <a:rPr lang="en-GB"/>
              <a:t> </a:t>
            </a:r>
            <a:r>
              <a:rPr lang="en-GB" err="1"/>
              <a:t>aetatibus</a:t>
            </a:r>
            <a:r>
              <a:rPr lang="en-GB"/>
              <a:t>, quae </a:t>
            </a:r>
            <a:r>
              <a:rPr lang="en-GB" err="1"/>
              <a:t>iam</a:t>
            </a:r>
            <a:r>
              <a:rPr lang="en-GB"/>
              <a:t> </a:t>
            </a:r>
            <a:r>
              <a:rPr lang="en-GB" err="1"/>
              <a:t>confirmatae</a:t>
            </a:r>
            <a:r>
              <a:rPr lang="en-GB"/>
              <a:t> </a:t>
            </a:r>
            <a:r>
              <a:rPr lang="en-GB" err="1"/>
              <a:t>sunt</a:t>
            </a:r>
            <a:r>
              <a:rPr lang="en-GB"/>
              <a:t>. Quid Zeno? </a:t>
            </a:r>
            <a:r>
              <a:rPr lang="en-GB" err="1"/>
              <a:t>Iam</a:t>
            </a:r>
            <a:r>
              <a:rPr lang="en-GB"/>
              <a:t> in </a:t>
            </a:r>
            <a:r>
              <a:rPr lang="en-GB" err="1"/>
              <a:t>altera</a:t>
            </a:r>
            <a:r>
              <a:rPr lang="en-GB"/>
              <a:t> </a:t>
            </a:r>
            <a:r>
              <a:rPr lang="en-GB" err="1"/>
              <a:t>philosophiae</a:t>
            </a:r>
            <a:r>
              <a:rPr lang="en-GB"/>
              <a:t> parte. </a:t>
            </a:r>
            <a:r>
              <a:rPr lang="en-GB" err="1"/>
              <a:t>Hunc</a:t>
            </a:r>
            <a:r>
              <a:rPr lang="en-GB"/>
              <a:t> </a:t>
            </a:r>
            <a:r>
              <a:rPr lang="en-GB" err="1"/>
              <a:t>vos</a:t>
            </a:r>
            <a:r>
              <a:rPr lang="en-GB"/>
              <a:t> </a:t>
            </a:r>
            <a:r>
              <a:rPr lang="en-GB" err="1"/>
              <a:t>beatum</a:t>
            </a:r>
            <a:r>
              <a:rPr lang="en-GB"/>
              <a:t>; </a:t>
            </a:r>
            <a:r>
              <a:rPr lang="en-GB" err="1"/>
              <a:t>Quia</a:t>
            </a:r>
            <a:r>
              <a:rPr lang="en-GB"/>
              <a:t> </a:t>
            </a:r>
            <a:r>
              <a:rPr lang="en-GB" err="1"/>
              <a:t>nec</a:t>
            </a:r>
            <a:r>
              <a:rPr lang="en-GB"/>
              <a:t> </a:t>
            </a:r>
            <a:r>
              <a:rPr lang="en-GB" err="1"/>
              <a:t>honesto</a:t>
            </a:r>
            <a:r>
              <a:rPr lang="en-GB"/>
              <a:t> </a:t>
            </a:r>
            <a:r>
              <a:rPr lang="en-GB" err="1"/>
              <a:t>quic</a:t>
            </a:r>
            <a:r>
              <a:rPr lang="en-GB"/>
              <a:t> quam </a:t>
            </a:r>
            <a:r>
              <a:rPr lang="en-GB" err="1"/>
              <a:t>honestius</a:t>
            </a:r>
            <a:r>
              <a:rPr lang="en-GB"/>
              <a:t> </a:t>
            </a:r>
            <a:r>
              <a:rPr lang="en-GB" err="1"/>
              <a:t>nec</a:t>
            </a:r>
            <a:endParaRPr lang="en-GB"/>
          </a:p>
        </p:txBody>
      </p:sp>
      <p:cxnSp>
        <p:nvCxnSpPr>
          <p:cNvPr id="7" name="Straight Connector 6"/>
          <p:cNvCxnSpPr/>
          <p:nvPr userDrawn="1"/>
        </p:nvCxnSpPr>
        <p:spPr>
          <a:xfrm>
            <a:off x="701749" y="6365433"/>
            <a:ext cx="1274098" cy="0"/>
          </a:xfrm>
          <a:prstGeom prst="line">
            <a:avLst/>
          </a:prstGeom>
          <a:ln w="1016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userDrawn="1"/>
        </p:nvCxnSpPr>
        <p:spPr>
          <a:xfrm>
            <a:off x="701749" y="500707"/>
            <a:ext cx="1274098" cy="0"/>
          </a:xfrm>
          <a:prstGeom prst="line">
            <a:avLst/>
          </a:prstGeom>
          <a:ln w="101600">
            <a:solidFill>
              <a:schemeClr val="bg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77165757"/>
      </p:ext>
    </p:extLst>
  </p:cSld>
  <p:clrMapOvr>
    <a:masterClrMapping/>
  </p:clrMapOvr>
  <p:extLst>
    <p:ext uri="{DCECCB84-F9BA-43D5-87BE-67443E8EF086}">
      <p15:sldGuideLst xmlns:p15="http://schemas.microsoft.com/office/powerpoint/2012/main">
        <p15:guide id="1" pos="7242">
          <p15:clr>
            <a:srgbClr val="FBAE40"/>
          </p15:clr>
        </p15:guide>
        <p15:guide id="2" pos="438">
          <p15:clr>
            <a:srgbClr val="FBAE40"/>
          </p15:clr>
        </p15:guide>
        <p15:guide id="3" pos="3840">
          <p15:clr>
            <a:srgbClr val="FBAE40"/>
          </p15:clr>
        </p15:guide>
        <p15:guide id="4" orient="horz" pos="1117">
          <p15:clr>
            <a:srgbClr val="FBAE40"/>
          </p15:clr>
        </p15:guide>
        <p15:guide id="5" orient="horz" pos="3974">
          <p15:clr>
            <a:srgbClr val="FBAE40"/>
          </p15:clr>
        </p15:guide>
        <p15:guide id="6" orient="horz" pos="2160">
          <p15:clr>
            <a:srgbClr val="FBAE40"/>
          </p15:clr>
        </p15:guide>
        <p15:guide id="7" pos="4067">
          <p15:clr>
            <a:srgbClr val="FBAE40"/>
          </p15:clr>
        </p15:guide>
        <p15:guide id="8" pos="3386">
          <p15:clr>
            <a:srgbClr val="FBAE40"/>
          </p15:clr>
        </p15:guide>
        <p15:guide id="9" orient="horz" pos="572">
          <p15:clr>
            <a:srgbClr val="FBAE40"/>
          </p15:clr>
        </p15:guide>
        <p15:guide id="10" pos="3603">
          <p15:clr>
            <a:srgbClr val="FBAE40"/>
          </p15:clr>
        </p15:guide>
        <p15:guide id="11" orient="horz" pos="346">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Section break with image">
    <p:spTree>
      <p:nvGrpSpPr>
        <p:cNvPr id="1" name=""/>
        <p:cNvGrpSpPr/>
        <p:nvPr/>
      </p:nvGrpSpPr>
      <p:grpSpPr>
        <a:xfrm>
          <a:off x="0" y="0"/>
          <a:ext cx="0" cy="0"/>
          <a:chOff x="0" y="0"/>
          <a:chExt cx="0" cy="0"/>
        </a:xfrm>
      </p:grpSpPr>
      <p:sp>
        <p:nvSpPr>
          <p:cNvPr id="2" name="Rectangle 1"/>
          <p:cNvSpPr/>
          <p:nvPr userDrawn="1"/>
        </p:nvSpPr>
        <p:spPr>
          <a:xfrm>
            <a:off x="6086474" y="0"/>
            <a:ext cx="6105526" cy="6858000"/>
          </a:xfrm>
          <a:prstGeom prst="rect">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0" name="Text Placeholder 9"/>
          <p:cNvSpPr>
            <a:spLocks noGrp="1"/>
          </p:cNvSpPr>
          <p:nvPr>
            <p:ph type="body" sz="quarter" idx="11" hasCustomPrompt="1"/>
          </p:nvPr>
        </p:nvSpPr>
        <p:spPr>
          <a:xfrm>
            <a:off x="6104058" y="0"/>
            <a:ext cx="5375273" cy="6858000"/>
          </a:xfrm>
          <a:prstGeom prst="rect">
            <a:avLst/>
          </a:prstGeom>
          <a:noFill/>
        </p:spPr>
        <p:txBody>
          <a:bodyPr lIns="684000" tIns="828000" rIns="360000"/>
          <a:lstStyle>
            <a:lvl1pPr marL="0" indent="0" algn="l">
              <a:buFont typeface="Arial" panose="020B0604020202020204" pitchFamily="34" charset="0"/>
              <a:buNone/>
              <a:defRPr lang="fr-FR" sz="3600" b="0" i="0" baseline="0" smtClean="0">
                <a:solidFill>
                  <a:srgbClr val="0070C0"/>
                </a:solidFill>
                <a:effectLst/>
                <a:latin typeface="Heading"/>
              </a:defRPr>
            </a:lvl1pPr>
            <a:lvl2pPr marL="457200" indent="0" algn="ctr">
              <a:buNone/>
              <a:defRPr/>
            </a:lvl2pPr>
            <a:lvl3pPr marL="914400" indent="0" algn="ctr">
              <a:buNone/>
              <a:defRPr/>
            </a:lvl3pPr>
            <a:lvl4pPr marL="1371600" indent="0" algn="ctr">
              <a:buNone/>
              <a:defRPr/>
            </a:lvl4pPr>
            <a:lvl5pPr marL="1828800" indent="0" algn="ctr">
              <a:buNone/>
              <a:defRPr/>
            </a:lvl5pPr>
          </a:lstStyle>
          <a:p>
            <a:r>
              <a:rPr lang="en-GB"/>
              <a:t>This layout is a section break with an image on the left.</a:t>
            </a:r>
          </a:p>
        </p:txBody>
      </p:sp>
      <p:cxnSp>
        <p:nvCxnSpPr>
          <p:cNvPr id="16" name="Straight Connector 15"/>
          <p:cNvCxnSpPr/>
          <p:nvPr userDrawn="1"/>
        </p:nvCxnSpPr>
        <p:spPr>
          <a:xfrm>
            <a:off x="6797013" y="6365433"/>
            <a:ext cx="1274098" cy="0"/>
          </a:xfrm>
          <a:prstGeom prst="line">
            <a:avLst/>
          </a:prstGeom>
          <a:ln w="101600">
            <a:solidFill>
              <a:srgbClr val="0070C0"/>
            </a:solidFill>
          </a:ln>
          <a:effectLst/>
        </p:spPr>
        <p:style>
          <a:lnRef idx="2">
            <a:schemeClr val="accent1"/>
          </a:lnRef>
          <a:fillRef idx="0">
            <a:schemeClr val="accent1"/>
          </a:fillRef>
          <a:effectRef idx="1">
            <a:schemeClr val="accent1"/>
          </a:effectRef>
          <a:fontRef idx="minor">
            <a:schemeClr val="tx1"/>
          </a:fontRef>
        </p:style>
      </p:cxnSp>
      <p:sp>
        <p:nvSpPr>
          <p:cNvPr id="18" name="Text Placeholder 7"/>
          <p:cNvSpPr>
            <a:spLocks noGrp="1"/>
          </p:cNvSpPr>
          <p:nvPr>
            <p:ph type="body" sz="quarter" idx="14" hasCustomPrompt="1"/>
          </p:nvPr>
        </p:nvSpPr>
        <p:spPr>
          <a:xfrm>
            <a:off x="6825757" y="3013104"/>
            <a:ext cx="4673526" cy="1282402"/>
          </a:xfrm>
          <a:prstGeom prst="rect">
            <a:avLst/>
          </a:prstGeom>
        </p:spPr>
        <p:txBody>
          <a:bodyPr vert="horz" wrap="square" lIns="0" tIns="0" rIns="0" bIns="0">
            <a:spAutoFit/>
          </a:bodyPr>
          <a:lstStyle>
            <a:lvl1pPr marL="0" marR="0" indent="0" algn="l" defTabSz="457200" rtl="0" eaLnBrk="1" fontAlgn="auto" latinLnBrk="0" hangingPunct="1">
              <a:lnSpc>
                <a:spcPts val="2500"/>
              </a:lnSpc>
              <a:spcBef>
                <a:spcPts val="1200"/>
              </a:spcBef>
              <a:spcAft>
                <a:spcPts val="300"/>
              </a:spcAft>
              <a:buClrTx/>
              <a:buSzTx/>
              <a:buFont typeface="Arial"/>
              <a:buNone/>
              <a:tabLst/>
              <a:defRPr lang="en-GB" sz="1800" b="0" i="0" baseline="0">
                <a:solidFill>
                  <a:schemeClr val="tx1">
                    <a:lumMod val="65000"/>
                    <a:lumOff val="35000"/>
                  </a:schemeClr>
                </a:solidFill>
                <a:effectLst/>
                <a:latin typeface="Sub heading"/>
              </a:defRPr>
            </a:lvl1pPr>
            <a:lvl2pPr marL="457200" indent="0">
              <a:buNone/>
              <a:defRPr sz="1600" baseline="0"/>
            </a:lvl2pPr>
          </a:lstStyle>
          <a:p>
            <a:r>
              <a:rPr lang="en-GB" err="1"/>
              <a:t>Expressa</a:t>
            </a:r>
            <a:r>
              <a:rPr lang="en-GB"/>
              <a:t> </a:t>
            </a:r>
            <a:r>
              <a:rPr lang="en-GB" err="1"/>
              <a:t>vero</a:t>
            </a:r>
            <a:r>
              <a:rPr lang="en-GB"/>
              <a:t> in </a:t>
            </a:r>
            <a:r>
              <a:rPr lang="en-GB" err="1"/>
              <a:t>iis</a:t>
            </a:r>
            <a:r>
              <a:rPr lang="en-GB"/>
              <a:t> </a:t>
            </a:r>
            <a:r>
              <a:rPr lang="en-GB" err="1"/>
              <a:t>aetatibus</a:t>
            </a:r>
            <a:r>
              <a:rPr lang="en-GB"/>
              <a:t>, quae </a:t>
            </a:r>
            <a:r>
              <a:rPr lang="en-GB" err="1"/>
              <a:t>iam</a:t>
            </a:r>
            <a:r>
              <a:rPr lang="en-GB"/>
              <a:t> </a:t>
            </a:r>
            <a:r>
              <a:rPr lang="en-GB" err="1"/>
              <a:t>confirmatae</a:t>
            </a:r>
            <a:r>
              <a:rPr lang="en-GB"/>
              <a:t> </a:t>
            </a:r>
            <a:r>
              <a:rPr lang="en-GB" err="1"/>
              <a:t>sunt</a:t>
            </a:r>
            <a:r>
              <a:rPr lang="en-GB"/>
              <a:t>. Quid Zeno? </a:t>
            </a:r>
            <a:r>
              <a:rPr lang="en-GB" err="1"/>
              <a:t>Iam</a:t>
            </a:r>
            <a:r>
              <a:rPr lang="en-GB"/>
              <a:t> in </a:t>
            </a:r>
            <a:r>
              <a:rPr lang="en-GB" err="1"/>
              <a:t>altera</a:t>
            </a:r>
            <a:r>
              <a:rPr lang="en-GB"/>
              <a:t> </a:t>
            </a:r>
            <a:r>
              <a:rPr lang="en-GB" err="1"/>
              <a:t>philosophiae</a:t>
            </a:r>
            <a:r>
              <a:rPr lang="en-GB"/>
              <a:t> parte. </a:t>
            </a:r>
            <a:r>
              <a:rPr lang="en-GB" err="1"/>
              <a:t>Hunc</a:t>
            </a:r>
            <a:r>
              <a:rPr lang="en-GB"/>
              <a:t> </a:t>
            </a:r>
            <a:r>
              <a:rPr lang="en-GB" err="1"/>
              <a:t>vos</a:t>
            </a:r>
            <a:r>
              <a:rPr lang="en-GB"/>
              <a:t> </a:t>
            </a:r>
            <a:r>
              <a:rPr lang="en-GB" err="1"/>
              <a:t>beatum</a:t>
            </a:r>
            <a:r>
              <a:rPr lang="en-GB"/>
              <a:t>; </a:t>
            </a:r>
            <a:r>
              <a:rPr lang="en-GB" err="1"/>
              <a:t>Quia</a:t>
            </a:r>
            <a:r>
              <a:rPr lang="en-GB"/>
              <a:t> </a:t>
            </a:r>
            <a:r>
              <a:rPr lang="en-GB" err="1"/>
              <a:t>nec</a:t>
            </a:r>
            <a:r>
              <a:rPr lang="en-GB"/>
              <a:t> </a:t>
            </a:r>
            <a:r>
              <a:rPr lang="en-GB" err="1"/>
              <a:t>honesto</a:t>
            </a:r>
            <a:r>
              <a:rPr lang="en-GB"/>
              <a:t> </a:t>
            </a:r>
            <a:r>
              <a:rPr lang="en-GB" err="1"/>
              <a:t>quic</a:t>
            </a:r>
            <a:r>
              <a:rPr lang="en-GB"/>
              <a:t> quam </a:t>
            </a:r>
            <a:r>
              <a:rPr lang="en-GB" err="1"/>
              <a:t>honestius</a:t>
            </a:r>
            <a:r>
              <a:rPr lang="en-GB"/>
              <a:t> </a:t>
            </a:r>
            <a:r>
              <a:rPr lang="en-GB" err="1"/>
              <a:t>nec</a:t>
            </a:r>
            <a:endParaRPr lang="en-GB"/>
          </a:p>
        </p:txBody>
      </p:sp>
      <p:cxnSp>
        <p:nvCxnSpPr>
          <p:cNvPr id="17" name="Straight Connector 16"/>
          <p:cNvCxnSpPr/>
          <p:nvPr userDrawn="1"/>
        </p:nvCxnSpPr>
        <p:spPr>
          <a:xfrm>
            <a:off x="6797013" y="500707"/>
            <a:ext cx="1274098" cy="0"/>
          </a:xfrm>
          <a:prstGeom prst="line">
            <a:avLst/>
          </a:prstGeom>
          <a:ln w="101600">
            <a:solidFill>
              <a:srgbClr val="0070C0"/>
            </a:solidFill>
          </a:ln>
          <a:effectLst/>
        </p:spPr>
        <p:style>
          <a:lnRef idx="2">
            <a:schemeClr val="accent1"/>
          </a:lnRef>
          <a:fillRef idx="0">
            <a:schemeClr val="accent1"/>
          </a:fillRef>
          <a:effectRef idx="1">
            <a:schemeClr val="accent1"/>
          </a:effectRef>
          <a:fontRef idx="minor">
            <a:schemeClr val="tx1"/>
          </a:fontRef>
        </p:style>
      </p:cxnSp>
      <p:sp>
        <p:nvSpPr>
          <p:cNvPr id="5" name="Picture Placeholder 4"/>
          <p:cNvSpPr>
            <a:spLocks noGrp="1"/>
          </p:cNvSpPr>
          <p:nvPr>
            <p:ph type="pic" sz="quarter" idx="15" hasCustomPrompt="1"/>
          </p:nvPr>
        </p:nvSpPr>
        <p:spPr>
          <a:xfrm>
            <a:off x="-6425" y="0"/>
            <a:ext cx="6086475" cy="6858000"/>
          </a:xfrm>
          <a:prstGeom prst="rect">
            <a:avLst/>
          </a:prstGeom>
        </p:spPr>
        <p:txBody>
          <a:bodyPr tIns="2808000"/>
          <a:lstStyle>
            <a:lvl1pPr marL="0" indent="0" algn="ctr">
              <a:buNone/>
              <a:defRPr sz="1600">
                <a:solidFill>
                  <a:schemeClr val="bg1">
                    <a:lumMod val="50000"/>
                  </a:schemeClr>
                </a:solidFill>
              </a:defRPr>
            </a:lvl1pPr>
          </a:lstStyle>
          <a:p>
            <a:r>
              <a:rPr lang="en-GB"/>
              <a:t>Insert picture click on icon</a:t>
            </a:r>
          </a:p>
        </p:txBody>
      </p:sp>
    </p:spTree>
    <p:extLst>
      <p:ext uri="{BB962C8B-B14F-4D97-AF65-F5344CB8AC3E}">
        <p14:creationId xmlns:p14="http://schemas.microsoft.com/office/powerpoint/2010/main" val="3907854945"/>
      </p:ext>
    </p:extLst>
  </p:cSld>
  <p:clrMapOvr>
    <a:masterClrMapping/>
  </p:clrMapOvr>
  <p:extLst>
    <p:ext uri="{DCECCB84-F9BA-43D5-87BE-67443E8EF086}">
      <p15:sldGuideLst xmlns:p15="http://schemas.microsoft.com/office/powerpoint/2012/main">
        <p15:guide id="0" pos="4076" userDrawn="1">
          <p15:clr>
            <a:srgbClr val="FBAE40"/>
          </p15:clr>
        </p15:guide>
        <p15:guide id="1" pos="7242">
          <p15:clr>
            <a:srgbClr val="FBAE40"/>
          </p15:clr>
        </p15:guide>
        <p15:guide id="2" pos="438">
          <p15:clr>
            <a:srgbClr val="FBAE40"/>
          </p15:clr>
        </p15:guide>
        <p15:guide id="3" pos="3840">
          <p15:clr>
            <a:srgbClr val="FBAE40"/>
          </p15:clr>
        </p15:guide>
        <p15:guide id="4" orient="horz" pos="346">
          <p15:clr>
            <a:srgbClr val="FBAE40"/>
          </p15:clr>
        </p15:guide>
        <p15:guide id="5" orient="horz" pos="3974">
          <p15:clr>
            <a:srgbClr val="FBAE40"/>
          </p15:clr>
        </p15:guide>
        <p15:guide id="6" orient="horz" pos="2160">
          <p15:clr>
            <a:srgbClr val="FBAE40"/>
          </p15:clr>
        </p15:guide>
        <p15:guide id="7" pos="4294" userDrawn="1">
          <p15:clr>
            <a:srgbClr val="FBAE40"/>
          </p15:clr>
        </p15:guide>
        <p15:guide id="8" pos="3386">
          <p15:clr>
            <a:srgbClr val="FBAE40"/>
          </p15:clr>
        </p15:guide>
        <p15:guide id="9" orient="horz" pos="572">
          <p15:clr>
            <a:srgbClr val="FBAE40"/>
          </p15:clr>
        </p15:guide>
        <p15:guide id="10" pos="3603">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break with no image">
    <p:spTree>
      <p:nvGrpSpPr>
        <p:cNvPr id="1" name=""/>
        <p:cNvGrpSpPr/>
        <p:nvPr/>
      </p:nvGrpSpPr>
      <p:grpSpPr>
        <a:xfrm>
          <a:off x="0" y="0"/>
          <a:ext cx="0" cy="0"/>
          <a:chOff x="0" y="0"/>
          <a:chExt cx="0" cy="0"/>
        </a:xfrm>
      </p:grpSpPr>
      <p:sp>
        <p:nvSpPr>
          <p:cNvPr id="10" name="Text Placeholder 9"/>
          <p:cNvSpPr>
            <a:spLocks noGrp="1"/>
          </p:cNvSpPr>
          <p:nvPr>
            <p:ph type="body" sz="quarter" idx="11" hasCustomPrompt="1"/>
          </p:nvPr>
        </p:nvSpPr>
        <p:spPr>
          <a:xfrm>
            <a:off x="2" y="0"/>
            <a:ext cx="5375273" cy="6858000"/>
          </a:xfrm>
          <a:prstGeom prst="rect">
            <a:avLst/>
          </a:prstGeom>
          <a:noFill/>
        </p:spPr>
        <p:txBody>
          <a:bodyPr lIns="684000" tIns="1656000" rIns="360000"/>
          <a:lstStyle>
            <a:lvl1pPr marL="0" indent="0" algn="l">
              <a:buFont typeface="Arial" panose="020B0604020202020204" pitchFamily="34" charset="0"/>
              <a:buNone/>
              <a:defRPr lang="fr-FR" sz="3600" b="0" i="0" smtClean="0">
                <a:solidFill>
                  <a:srgbClr val="0070C0"/>
                </a:solidFill>
                <a:effectLst/>
                <a:latin typeface="+mj-lt"/>
              </a:defRPr>
            </a:lvl1pPr>
            <a:lvl2pPr marL="457200" indent="0" algn="ctr">
              <a:buNone/>
              <a:defRPr/>
            </a:lvl2pPr>
            <a:lvl3pPr marL="914400" indent="0" algn="ctr">
              <a:buNone/>
              <a:defRPr/>
            </a:lvl3pPr>
            <a:lvl4pPr marL="1371600" indent="0" algn="ctr">
              <a:buNone/>
              <a:defRPr/>
            </a:lvl4pPr>
            <a:lvl5pPr marL="1828800" indent="0" algn="ctr">
              <a:buNone/>
              <a:defRPr/>
            </a:lvl5pPr>
          </a:lstStyle>
          <a:p>
            <a:r>
              <a:rPr lang="en-GB"/>
              <a:t>This layout is a section break with no image.</a:t>
            </a:r>
          </a:p>
        </p:txBody>
      </p:sp>
      <p:sp>
        <p:nvSpPr>
          <p:cNvPr id="18" name="Text Placeholder 7"/>
          <p:cNvSpPr>
            <a:spLocks noGrp="1"/>
          </p:cNvSpPr>
          <p:nvPr>
            <p:ph type="body" sz="quarter" idx="14" hasCustomPrompt="1"/>
          </p:nvPr>
        </p:nvSpPr>
        <p:spPr>
          <a:xfrm>
            <a:off x="6456363" y="1707773"/>
            <a:ext cx="5040312" cy="1282402"/>
          </a:xfrm>
          <a:prstGeom prst="rect">
            <a:avLst/>
          </a:prstGeom>
        </p:spPr>
        <p:txBody>
          <a:bodyPr vert="horz" wrap="square" lIns="0" tIns="0" rIns="0" bIns="0">
            <a:spAutoFit/>
          </a:bodyPr>
          <a:lstStyle>
            <a:lvl1pPr marL="0" marR="0" indent="0" algn="l" defTabSz="457200" rtl="0" eaLnBrk="1" fontAlgn="auto" latinLnBrk="0" hangingPunct="1">
              <a:lnSpc>
                <a:spcPts val="2500"/>
              </a:lnSpc>
              <a:spcBef>
                <a:spcPts val="1200"/>
              </a:spcBef>
              <a:spcAft>
                <a:spcPts val="300"/>
              </a:spcAft>
              <a:buClrTx/>
              <a:buSzTx/>
              <a:buFont typeface="Arial"/>
              <a:buNone/>
              <a:tabLst/>
              <a:defRPr lang="en-GB" sz="1800" b="0" i="0">
                <a:solidFill>
                  <a:schemeClr val="tx1">
                    <a:lumMod val="65000"/>
                    <a:lumOff val="35000"/>
                  </a:schemeClr>
                </a:solidFill>
                <a:effectLst/>
                <a:latin typeface="+mn-lt"/>
              </a:defRPr>
            </a:lvl1pPr>
            <a:lvl2pPr marL="457200" indent="0">
              <a:buNone/>
              <a:defRPr sz="1600" baseline="0"/>
            </a:lvl2pPr>
          </a:lstStyle>
          <a:p>
            <a:r>
              <a:rPr lang="en-GB" err="1"/>
              <a:t>Expressa</a:t>
            </a:r>
            <a:r>
              <a:rPr lang="en-GB"/>
              <a:t> </a:t>
            </a:r>
            <a:r>
              <a:rPr lang="en-GB" err="1"/>
              <a:t>vero</a:t>
            </a:r>
            <a:r>
              <a:rPr lang="en-GB"/>
              <a:t> in </a:t>
            </a:r>
            <a:r>
              <a:rPr lang="en-GB" err="1"/>
              <a:t>iis</a:t>
            </a:r>
            <a:r>
              <a:rPr lang="en-GB"/>
              <a:t> </a:t>
            </a:r>
            <a:r>
              <a:rPr lang="en-GB" err="1"/>
              <a:t>aetatibus</a:t>
            </a:r>
            <a:r>
              <a:rPr lang="en-GB"/>
              <a:t>, quae </a:t>
            </a:r>
            <a:r>
              <a:rPr lang="en-GB" err="1"/>
              <a:t>iam</a:t>
            </a:r>
            <a:r>
              <a:rPr lang="en-GB"/>
              <a:t> </a:t>
            </a:r>
            <a:r>
              <a:rPr lang="en-GB" err="1"/>
              <a:t>confirmatae</a:t>
            </a:r>
            <a:r>
              <a:rPr lang="en-GB"/>
              <a:t> </a:t>
            </a:r>
            <a:r>
              <a:rPr lang="en-GB" err="1"/>
              <a:t>sunt</a:t>
            </a:r>
            <a:r>
              <a:rPr lang="en-GB"/>
              <a:t>. Quid Zeno? </a:t>
            </a:r>
            <a:r>
              <a:rPr lang="en-GB" err="1"/>
              <a:t>Iam</a:t>
            </a:r>
            <a:r>
              <a:rPr lang="en-GB"/>
              <a:t> in </a:t>
            </a:r>
            <a:r>
              <a:rPr lang="en-GB" err="1"/>
              <a:t>altera</a:t>
            </a:r>
            <a:r>
              <a:rPr lang="en-GB"/>
              <a:t> </a:t>
            </a:r>
            <a:r>
              <a:rPr lang="en-GB" err="1"/>
              <a:t>philosophiae</a:t>
            </a:r>
            <a:r>
              <a:rPr lang="en-GB"/>
              <a:t> parte. </a:t>
            </a:r>
            <a:r>
              <a:rPr lang="en-GB" err="1"/>
              <a:t>Hunc</a:t>
            </a:r>
            <a:r>
              <a:rPr lang="en-GB"/>
              <a:t> </a:t>
            </a:r>
            <a:r>
              <a:rPr lang="en-GB" err="1"/>
              <a:t>vos</a:t>
            </a:r>
            <a:r>
              <a:rPr lang="en-GB"/>
              <a:t> </a:t>
            </a:r>
            <a:r>
              <a:rPr lang="en-GB" err="1"/>
              <a:t>beatum</a:t>
            </a:r>
            <a:r>
              <a:rPr lang="en-GB"/>
              <a:t>; </a:t>
            </a:r>
            <a:r>
              <a:rPr lang="en-GB" err="1"/>
              <a:t>Quia</a:t>
            </a:r>
            <a:r>
              <a:rPr lang="en-GB"/>
              <a:t> </a:t>
            </a:r>
            <a:r>
              <a:rPr lang="en-GB" err="1"/>
              <a:t>nec</a:t>
            </a:r>
            <a:r>
              <a:rPr lang="en-GB"/>
              <a:t> </a:t>
            </a:r>
            <a:r>
              <a:rPr lang="en-GB" err="1"/>
              <a:t>honesto</a:t>
            </a:r>
            <a:r>
              <a:rPr lang="en-GB"/>
              <a:t> </a:t>
            </a:r>
            <a:r>
              <a:rPr lang="en-GB" err="1"/>
              <a:t>quic</a:t>
            </a:r>
            <a:r>
              <a:rPr lang="en-GB"/>
              <a:t> quam </a:t>
            </a:r>
            <a:r>
              <a:rPr lang="en-GB" err="1"/>
              <a:t>honestius</a:t>
            </a:r>
            <a:r>
              <a:rPr lang="en-GB"/>
              <a:t> </a:t>
            </a:r>
            <a:r>
              <a:rPr lang="en-GB" err="1"/>
              <a:t>nec</a:t>
            </a:r>
            <a:endParaRPr lang="en-GB"/>
          </a:p>
        </p:txBody>
      </p:sp>
      <p:cxnSp>
        <p:nvCxnSpPr>
          <p:cNvPr id="8" name="Straight Connector 7"/>
          <p:cNvCxnSpPr/>
          <p:nvPr userDrawn="1"/>
        </p:nvCxnSpPr>
        <p:spPr>
          <a:xfrm>
            <a:off x="701749" y="500707"/>
            <a:ext cx="1274098" cy="0"/>
          </a:xfrm>
          <a:prstGeom prst="line">
            <a:avLst/>
          </a:prstGeom>
          <a:ln w="101600">
            <a:solidFill>
              <a:srgbClr val="0070C0"/>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00693581"/>
      </p:ext>
    </p:extLst>
  </p:cSld>
  <p:clrMapOvr>
    <a:masterClrMapping/>
  </p:clrMapOvr>
  <p:extLst>
    <p:ext uri="{DCECCB84-F9BA-43D5-87BE-67443E8EF086}">
      <p15:sldGuideLst xmlns:p15="http://schemas.microsoft.com/office/powerpoint/2012/main">
        <p15:guide id="1" pos="7242">
          <p15:clr>
            <a:srgbClr val="FBAE40"/>
          </p15:clr>
        </p15:guide>
        <p15:guide id="2" pos="438">
          <p15:clr>
            <a:srgbClr val="FBAE40"/>
          </p15:clr>
        </p15:guide>
        <p15:guide id="3" pos="3840">
          <p15:clr>
            <a:srgbClr val="FBAE40"/>
          </p15:clr>
        </p15:guide>
        <p15:guide id="4" orient="horz" pos="1117" userDrawn="1">
          <p15:clr>
            <a:srgbClr val="FBAE40"/>
          </p15:clr>
        </p15:guide>
        <p15:guide id="5" orient="horz" pos="3974">
          <p15:clr>
            <a:srgbClr val="FBAE40"/>
          </p15:clr>
        </p15:guide>
        <p15:guide id="6" orient="horz" pos="2160">
          <p15:clr>
            <a:srgbClr val="FBAE40"/>
          </p15:clr>
        </p15:guide>
        <p15:guide id="7" pos="4067">
          <p15:clr>
            <a:srgbClr val="FBAE40"/>
          </p15:clr>
        </p15:guide>
        <p15:guide id="8" pos="3386">
          <p15:clr>
            <a:srgbClr val="FBAE40"/>
          </p15:clr>
        </p15:guide>
        <p15:guide id="9" orient="horz" pos="572">
          <p15:clr>
            <a:srgbClr val="FBAE40"/>
          </p15:clr>
        </p15:guide>
        <p15:guide id="10" pos="3603">
          <p15:clr>
            <a:srgbClr val="FBAE40"/>
          </p15:clr>
        </p15:guide>
        <p15:guide id="11" orient="horz" pos="346"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End page">
    <p:spTree>
      <p:nvGrpSpPr>
        <p:cNvPr id="1" name=""/>
        <p:cNvGrpSpPr/>
        <p:nvPr/>
      </p:nvGrpSpPr>
      <p:grpSpPr>
        <a:xfrm>
          <a:off x="0" y="0"/>
          <a:ext cx="0" cy="0"/>
          <a:chOff x="0" y="0"/>
          <a:chExt cx="0" cy="0"/>
        </a:xfrm>
      </p:grpSpPr>
      <p:sp>
        <p:nvSpPr>
          <p:cNvPr id="8" name="Rectangle 7"/>
          <p:cNvSpPr/>
          <p:nvPr userDrawn="1"/>
        </p:nvSpPr>
        <p:spPr>
          <a:xfrm>
            <a:off x="0" y="0"/>
            <a:ext cx="12192000" cy="6858001"/>
          </a:xfrm>
          <a:prstGeom prst="rect">
            <a:avLst/>
          </a:prstGeom>
          <a:solidFill>
            <a:srgbClr val="0070C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7" name="Text Placeholder 9"/>
          <p:cNvSpPr>
            <a:spLocks noGrp="1"/>
          </p:cNvSpPr>
          <p:nvPr>
            <p:ph type="body" sz="quarter" idx="11" hasCustomPrompt="1"/>
          </p:nvPr>
        </p:nvSpPr>
        <p:spPr>
          <a:xfrm>
            <a:off x="0" y="-1"/>
            <a:ext cx="12192000" cy="6858001"/>
          </a:xfrm>
          <a:prstGeom prst="rect">
            <a:avLst/>
          </a:prstGeom>
          <a:noFill/>
        </p:spPr>
        <p:txBody>
          <a:bodyPr lIns="720000" tIns="2304000" rIns="3600000"/>
          <a:lstStyle>
            <a:lvl1pPr marL="0" indent="0" algn="l">
              <a:lnSpc>
                <a:spcPts val="4600"/>
              </a:lnSpc>
              <a:buFont typeface="Arial" panose="020B0604020202020204" pitchFamily="34" charset="0"/>
              <a:buNone/>
              <a:defRPr lang="fr-FR" sz="3600" b="0" i="0" baseline="0" smtClean="0">
                <a:solidFill>
                  <a:schemeClr val="bg1"/>
                </a:solidFill>
                <a:effectLst/>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a:t>End of presentation – Thanks for attending and any other questions</a:t>
            </a:r>
          </a:p>
        </p:txBody>
      </p:sp>
      <p:pic>
        <p:nvPicPr>
          <p:cNvPr id="11" name="Picture 10"/>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10776675" y="5596663"/>
            <a:ext cx="720000" cy="720000"/>
          </a:xfrm>
          <a:prstGeom prst="rect">
            <a:avLst/>
          </a:prstGeom>
        </p:spPr>
      </p:pic>
      <p:sp>
        <p:nvSpPr>
          <p:cNvPr id="2" name="TextBox 1"/>
          <p:cNvSpPr txBox="1"/>
          <p:nvPr userDrawn="1"/>
        </p:nvSpPr>
        <p:spPr>
          <a:xfrm>
            <a:off x="701749" y="6178652"/>
            <a:ext cx="3043774" cy="184666"/>
          </a:xfrm>
          <a:prstGeom prst="rect">
            <a:avLst/>
          </a:prstGeom>
          <a:noFill/>
        </p:spPr>
        <p:txBody>
          <a:bodyPr wrap="square" lIns="0" tIns="0" rIns="0" bIns="0" rtlCol="0">
            <a:spAutoFit/>
          </a:bodyPr>
          <a:lstStyle/>
          <a:p>
            <a:r>
              <a:rPr lang="en-GB" sz="1200">
                <a:solidFill>
                  <a:schemeClr val="bg1"/>
                </a:solidFill>
              </a:rPr>
              <a:t>Registered Charity number: </a:t>
            </a:r>
            <a:r>
              <a:rPr lang="en-GB" sz="1200" b="0" i="0" kern="1200">
                <a:solidFill>
                  <a:schemeClr val="bg1"/>
                </a:solidFill>
                <a:effectLst/>
                <a:latin typeface="+mn-lt"/>
                <a:ea typeface="+mn-ea"/>
                <a:cs typeface="+mn-cs"/>
              </a:rPr>
              <a:t>213121</a:t>
            </a:r>
            <a:r>
              <a:rPr lang="en-GB" sz="1200">
                <a:solidFill>
                  <a:schemeClr val="bg1"/>
                </a:solidFill>
              </a:rPr>
              <a:t> </a:t>
            </a:r>
          </a:p>
        </p:txBody>
      </p:sp>
      <p:cxnSp>
        <p:nvCxnSpPr>
          <p:cNvPr id="9" name="Straight Connector 8"/>
          <p:cNvCxnSpPr/>
          <p:nvPr userDrawn="1"/>
        </p:nvCxnSpPr>
        <p:spPr>
          <a:xfrm>
            <a:off x="701749" y="1950239"/>
            <a:ext cx="1274098" cy="0"/>
          </a:xfrm>
          <a:prstGeom prst="line">
            <a:avLst/>
          </a:prstGeom>
          <a:ln w="101600">
            <a:solidFill>
              <a:schemeClr val="bg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03089656"/>
      </p:ext>
    </p:extLst>
  </p:cSld>
  <p:clrMapOvr>
    <a:masterClrMapping/>
  </p:clrMapOvr>
  <p:extLst>
    <p:ext uri="{DCECCB84-F9BA-43D5-87BE-67443E8EF086}">
      <p15:sldGuideLst xmlns:p15="http://schemas.microsoft.com/office/powerpoint/2012/main">
        <p15:guide id="1" pos="438">
          <p15:clr>
            <a:srgbClr val="FBAE40"/>
          </p15:clr>
        </p15:guide>
        <p15:guide id="2" pos="3850">
          <p15:clr>
            <a:srgbClr val="FBAE40"/>
          </p15:clr>
        </p15:guide>
        <p15:guide id="3" pos="7242">
          <p15:clr>
            <a:srgbClr val="FBAE40"/>
          </p15:clr>
        </p15:guide>
        <p15:guide id="4" orient="horz" pos="346">
          <p15:clr>
            <a:srgbClr val="FBAE40"/>
          </p15:clr>
        </p15:guide>
        <p15:guide id="5" orient="horz" pos="2151">
          <p15:clr>
            <a:srgbClr val="FBAE40"/>
          </p15:clr>
        </p15:guide>
        <p15:guide id="6" orient="horz" pos="3979">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Basic page">
    <p:spTree>
      <p:nvGrpSpPr>
        <p:cNvPr id="1" name=""/>
        <p:cNvGrpSpPr/>
        <p:nvPr/>
      </p:nvGrpSpPr>
      <p:grpSpPr>
        <a:xfrm>
          <a:off x="0" y="0"/>
          <a:ext cx="0" cy="0"/>
          <a:chOff x="0" y="0"/>
          <a:chExt cx="0" cy="0"/>
        </a:xfrm>
      </p:grpSpPr>
      <p:sp>
        <p:nvSpPr>
          <p:cNvPr id="16" name="Text Placeholder 7"/>
          <p:cNvSpPr>
            <a:spLocks noGrp="1"/>
          </p:cNvSpPr>
          <p:nvPr>
            <p:ph type="body" sz="quarter" idx="11" hasCustomPrompt="1"/>
          </p:nvPr>
        </p:nvSpPr>
        <p:spPr>
          <a:xfrm>
            <a:off x="695325" y="908049"/>
            <a:ext cx="5040314" cy="709991"/>
          </a:xfrm>
          <a:prstGeom prst="rect">
            <a:avLst/>
          </a:prstGeom>
          <a:ln w="12700">
            <a:noFill/>
          </a:ln>
        </p:spPr>
        <p:txBody>
          <a:bodyPr vert="horz" lIns="0" tIns="0" rIns="0" bIns="0"/>
          <a:lstStyle>
            <a:lvl1pPr marL="0" marR="0" indent="0" algn="l" defTabSz="457200" rtl="0" eaLnBrk="1" fontAlgn="auto" latinLnBrk="0" hangingPunct="1">
              <a:lnSpc>
                <a:spcPct val="100000"/>
              </a:lnSpc>
              <a:spcBef>
                <a:spcPts val="400"/>
              </a:spcBef>
              <a:spcAft>
                <a:spcPts val="300"/>
              </a:spcAft>
              <a:buClrTx/>
              <a:buSzTx/>
              <a:buFont typeface="Arial"/>
              <a:buNone/>
              <a:tabLst/>
              <a:defRPr sz="2600" b="0" i="0" baseline="0">
                <a:solidFill>
                  <a:srgbClr val="0070C0"/>
                </a:solidFill>
                <a:latin typeface="Arial"/>
                <a:cs typeface="Arial"/>
              </a:defRPr>
            </a:lvl1pPr>
            <a:lvl2pPr marL="457200" indent="0">
              <a:buNone/>
              <a:defRPr sz="1600" baseline="0"/>
            </a:lvl2pPr>
          </a:lstStyle>
          <a:p>
            <a:r>
              <a:rPr lang="en-GB"/>
              <a:t>This is a basic page 2 column layout</a:t>
            </a:r>
          </a:p>
        </p:txBody>
      </p:sp>
      <p:sp>
        <p:nvSpPr>
          <p:cNvPr id="11" name="Text Placeholder 7"/>
          <p:cNvSpPr>
            <a:spLocks noGrp="1"/>
          </p:cNvSpPr>
          <p:nvPr>
            <p:ph type="body" sz="quarter" idx="10" hasCustomPrompt="1"/>
          </p:nvPr>
        </p:nvSpPr>
        <p:spPr>
          <a:xfrm>
            <a:off x="695326" y="2636874"/>
            <a:ext cx="10801350" cy="3671850"/>
          </a:xfrm>
          <a:prstGeom prst="rect">
            <a:avLst/>
          </a:prstGeom>
        </p:spPr>
        <p:txBody>
          <a:bodyPr vert="horz" wrap="square" lIns="0" tIns="0" rIns="0" bIns="0" numCol="2" spcCol="720000">
            <a:noAutofit/>
          </a:bodyPr>
          <a:lstStyle>
            <a:lvl1pPr marL="0" marR="0" indent="0" algn="l" defTabSz="457200" rtl="0" eaLnBrk="1" fontAlgn="auto" latinLnBrk="0" hangingPunct="1">
              <a:lnSpc>
                <a:spcPts val="2200"/>
              </a:lnSpc>
              <a:spcBef>
                <a:spcPts val="1200"/>
              </a:spcBef>
              <a:spcAft>
                <a:spcPts val="300"/>
              </a:spcAft>
              <a:buClrTx/>
              <a:buSzTx/>
              <a:buFont typeface="Arial"/>
              <a:buNone/>
              <a:tabLst/>
              <a:defRPr lang="en-GB" sz="1400" b="0" i="0" baseline="0">
                <a:effectLst/>
                <a:latin typeface="Body"/>
              </a:defRPr>
            </a:lvl1pPr>
            <a:lvl2pPr marL="457200" indent="0">
              <a:buNone/>
              <a:defRPr sz="1600" baseline="0"/>
            </a:lvl2pPr>
          </a:lstStyle>
          <a:p>
            <a:r>
              <a:rPr lang="en-GB"/>
              <a:t>Lorem ipsum </a:t>
            </a:r>
            <a:r>
              <a:rPr lang="en-GB" err="1"/>
              <a:t>dolor</a:t>
            </a:r>
            <a:r>
              <a:rPr lang="en-GB"/>
              <a:t> 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Oculorum</a:t>
            </a:r>
            <a:r>
              <a:rPr lang="en-GB"/>
              <a:t>, </a:t>
            </a:r>
            <a:r>
              <a:rPr lang="en-GB" err="1"/>
              <a:t>inquit</a:t>
            </a:r>
            <a:r>
              <a:rPr lang="en-GB"/>
              <a:t> Plato, </a:t>
            </a:r>
            <a:r>
              <a:rPr lang="en-GB" err="1"/>
              <a:t>est</a:t>
            </a:r>
            <a:r>
              <a:rPr lang="en-GB"/>
              <a:t> in </a:t>
            </a:r>
            <a:r>
              <a:rPr lang="en-GB" err="1"/>
              <a:t>nobis</a:t>
            </a:r>
            <a:r>
              <a:rPr lang="en-GB"/>
              <a:t> </a:t>
            </a:r>
            <a:r>
              <a:rPr lang="en-GB" err="1"/>
              <a:t>sensus</a:t>
            </a:r>
            <a:r>
              <a:rPr lang="en-GB"/>
              <a:t> </a:t>
            </a:r>
            <a:r>
              <a:rPr lang="en-GB" err="1"/>
              <a:t>acerrimus</a:t>
            </a:r>
            <a:r>
              <a:rPr lang="en-GB"/>
              <a:t>, </a:t>
            </a:r>
            <a:r>
              <a:rPr lang="en-GB" err="1"/>
              <a:t>quibus</a:t>
            </a:r>
            <a:r>
              <a:rPr lang="en-GB"/>
              <a:t> </a:t>
            </a:r>
            <a:r>
              <a:rPr lang="en-GB" err="1"/>
              <a:t>sapientiam</a:t>
            </a:r>
            <a:r>
              <a:rPr lang="en-GB"/>
              <a:t> non </a:t>
            </a:r>
            <a:r>
              <a:rPr lang="en-GB" err="1"/>
              <a:t>cernimus</a:t>
            </a:r>
            <a:r>
              <a:rPr lang="en-GB"/>
              <a:t>. </a:t>
            </a:r>
            <a:r>
              <a:rPr lang="en-GB" err="1"/>
              <a:t>Esse</a:t>
            </a:r>
            <a:r>
              <a:rPr lang="en-GB"/>
              <a:t> </a:t>
            </a:r>
            <a:r>
              <a:rPr lang="en-GB" err="1"/>
              <a:t>enim</a:t>
            </a:r>
            <a:r>
              <a:rPr lang="en-GB"/>
              <a:t> quam </a:t>
            </a:r>
            <a:r>
              <a:rPr lang="en-GB" err="1"/>
              <a:t>vellet</a:t>
            </a:r>
            <a:r>
              <a:rPr lang="en-GB"/>
              <a:t> </a:t>
            </a:r>
            <a:r>
              <a:rPr lang="en-GB" err="1"/>
              <a:t>iniquus</a:t>
            </a:r>
            <a:r>
              <a:rPr lang="en-GB"/>
              <a:t> </a:t>
            </a:r>
            <a:r>
              <a:rPr lang="en-GB" err="1"/>
              <a:t>iustus</a:t>
            </a:r>
            <a:r>
              <a:rPr lang="en-GB"/>
              <a:t> </a:t>
            </a:r>
            <a:r>
              <a:rPr lang="en-GB" err="1"/>
              <a:t>poterat</a:t>
            </a:r>
            <a:r>
              <a:rPr lang="en-GB"/>
              <a:t> </a:t>
            </a:r>
            <a:r>
              <a:rPr lang="en-GB" err="1"/>
              <a:t>inpune</a:t>
            </a:r>
            <a:r>
              <a:rPr lang="en-GB"/>
              <a:t>. Quasi </a:t>
            </a:r>
            <a:r>
              <a:rPr lang="en-GB" err="1"/>
              <a:t>vero</a:t>
            </a:r>
            <a:r>
              <a:rPr lang="en-GB"/>
              <a:t>, </a:t>
            </a:r>
            <a:r>
              <a:rPr lang="en-GB" err="1"/>
              <a:t>inquit</a:t>
            </a:r>
            <a:r>
              <a:rPr lang="en-GB"/>
              <a:t>, </a:t>
            </a:r>
            <a:r>
              <a:rPr lang="en-GB" err="1"/>
              <a:t>perpetua</a:t>
            </a:r>
            <a:r>
              <a:rPr lang="en-GB"/>
              <a:t> </a:t>
            </a:r>
            <a:r>
              <a:rPr lang="en-GB" err="1"/>
              <a:t>oratio</a:t>
            </a:r>
            <a:r>
              <a:rPr lang="en-GB"/>
              <a:t> </a:t>
            </a:r>
            <a:r>
              <a:rPr lang="en-GB" err="1"/>
              <a:t>rhetorum</a:t>
            </a:r>
            <a:r>
              <a:rPr lang="en-GB"/>
              <a:t> </a:t>
            </a:r>
            <a:r>
              <a:rPr lang="en-GB" err="1"/>
              <a:t>solum</a:t>
            </a:r>
            <a:r>
              <a:rPr lang="en-GB"/>
              <a:t>, non </a:t>
            </a:r>
            <a:r>
              <a:rPr lang="en-GB" err="1"/>
              <a:t>etiam</a:t>
            </a:r>
            <a:r>
              <a:rPr lang="en-GB"/>
              <a:t> </a:t>
            </a:r>
            <a:r>
              <a:rPr lang="en-GB" err="1"/>
              <a:t>philosophorum</a:t>
            </a:r>
            <a:r>
              <a:rPr lang="en-GB"/>
              <a:t> sit. Scio </a:t>
            </a:r>
            <a:r>
              <a:rPr lang="en-GB" err="1"/>
              <a:t>enim</a:t>
            </a:r>
            <a:r>
              <a:rPr lang="en-GB"/>
              <a:t> </a:t>
            </a:r>
            <a:r>
              <a:rPr lang="en-GB" err="1"/>
              <a:t>esse</a:t>
            </a:r>
            <a:r>
              <a:rPr lang="en-GB"/>
              <a:t> </a:t>
            </a:r>
            <a:r>
              <a:rPr lang="en-GB" err="1"/>
              <a:t>quosdam</a:t>
            </a:r>
            <a:r>
              <a:rPr lang="en-GB"/>
              <a:t>, qui </a:t>
            </a:r>
            <a:r>
              <a:rPr lang="en-GB" err="1"/>
              <a:t>quavis</a:t>
            </a:r>
            <a:r>
              <a:rPr lang="en-GB"/>
              <a:t> lingua </a:t>
            </a:r>
            <a:r>
              <a:rPr lang="en-GB" err="1"/>
              <a:t>philosophari</a:t>
            </a:r>
            <a:r>
              <a:rPr lang="en-GB"/>
              <a:t> </a:t>
            </a:r>
            <a:r>
              <a:rPr lang="en-GB" err="1"/>
              <a:t>possint</a:t>
            </a:r>
            <a:r>
              <a:rPr lang="en-GB"/>
              <a:t>; </a:t>
            </a:r>
            <a:r>
              <a:rPr lang="en-GB" err="1"/>
              <a:t>Nescio</a:t>
            </a:r>
            <a:r>
              <a:rPr lang="en-GB"/>
              <a:t> quo </a:t>
            </a:r>
            <a:r>
              <a:rPr lang="en-GB" err="1"/>
              <a:t>modo</a:t>
            </a:r>
            <a:r>
              <a:rPr lang="en-GB"/>
              <a:t> </a:t>
            </a:r>
            <a:r>
              <a:rPr lang="en-GB" err="1"/>
              <a:t>praetervolavit</a:t>
            </a:r>
            <a:r>
              <a:rPr lang="en-GB"/>
              <a:t> </a:t>
            </a:r>
            <a:r>
              <a:rPr lang="en-GB" err="1"/>
              <a:t>oratio</a:t>
            </a:r>
            <a:r>
              <a:rPr lang="en-GB"/>
              <a:t>. </a:t>
            </a:r>
            <a:r>
              <a:rPr lang="en-GB" err="1"/>
              <a:t>Ita</a:t>
            </a:r>
            <a:r>
              <a:rPr lang="en-GB"/>
              <a:t> </a:t>
            </a:r>
            <a:r>
              <a:rPr lang="en-GB" err="1"/>
              <a:t>graviter</a:t>
            </a:r>
            <a:r>
              <a:rPr lang="en-GB"/>
              <a:t> et severe </a:t>
            </a:r>
            <a:r>
              <a:rPr lang="en-GB" err="1"/>
              <a:t>voluptatem</a:t>
            </a:r>
            <a:r>
              <a:rPr lang="en-GB"/>
              <a:t> </a:t>
            </a:r>
            <a:r>
              <a:rPr lang="en-GB" err="1"/>
              <a:t>secrevit</a:t>
            </a:r>
            <a:r>
              <a:rPr lang="en-GB"/>
              <a:t> a bono. Duo </a:t>
            </a:r>
            <a:r>
              <a:rPr lang="en-GB" err="1"/>
              <a:t>Reges</a:t>
            </a:r>
            <a:r>
              <a:rPr lang="en-GB"/>
              <a:t>: </a:t>
            </a:r>
            <a:r>
              <a:rPr lang="en-GB" err="1"/>
              <a:t>constructio</a:t>
            </a:r>
            <a:r>
              <a:rPr lang="en-GB"/>
              <a:t> </a:t>
            </a:r>
            <a:r>
              <a:rPr lang="en-GB" err="1"/>
              <a:t>interrete</a:t>
            </a:r>
            <a:r>
              <a:rPr lang="en-GB"/>
              <a:t>. </a:t>
            </a:r>
            <a:r>
              <a:rPr lang="en-GB" err="1"/>
              <a:t>Negat</a:t>
            </a:r>
            <a:r>
              <a:rPr lang="en-GB"/>
              <a:t> </a:t>
            </a:r>
            <a:r>
              <a:rPr lang="en-GB" err="1"/>
              <a:t>enim</a:t>
            </a:r>
            <a:r>
              <a:rPr lang="en-GB"/>
              <a:t> </a:t>
            </a:r>
            <a:r>
              <a:rPr lang="en-GB" err="1"/>
              <a:t>summo</a:t>
            </a:r>
            <a:r>
              <a:rPr lang="en-GB"/>
              <a:t> bono </a:t>
            </a:r>
            <a:r>
              <a:rPr lang="en-GB" err="1"/>
              <a:t>afferre</a:t>
            </a:r>
            <a:r>
              <a:rPr lang="en-GB"/>
              <a:t> </a:t>
            </a:r>
            <a:r>
              <a:rPr lang="en-GB" err="1"/>
              <a:t>incrementum</a:t>
            </a:r>
            <a:r>
              <a:rPr lang="en-GB"/>
              <a:t> diem. </a:t>
            </a:r>
            <a:r>
              <a:rPr lang="en-GB" err="1"/>
              <a:t>Sed</a:t>
            </a:r>
            <a:r>
              <a:rPr lang="en-GB"/>
              <a:t> quid ages tandem, </a:t>
            </a:r>
            <a:r>
              <a:rPr lang="en-GB" err="1"/>
              <a:t>si</a:t>
            </a:r>
            <a:r>
              <a:rPr lang="en-GB"/>
              <a:t> </a:t>
            </a:r>
            <a:r>
              <a:rPr lang="en-GB" err="1"/>
              <a:t>utilitas</a:t>
            </a:r>
            <a:r>
              <a:rPr lang="en-GB"/>
              <a:t> ab </a:t>
            </a:r>
            <a:r>
              <a:rPr lang="en-GB" err="1"/>
              <a:t>amicitia</a:t>
            </a:r>
            <a:r>
              <a:rPr lang="en-GB"/>
              <a:t>, </a:t>
            </a:r>
            <a:r>
              <a:rPr lang="en-GB" err="1"/>
              <a:t>ut</a:t>
            </a:r>
            <a:r>
              <a:rPr lang="en-GB"/>
              <a:t> fit </a:t>
            </a:r>
            <a:r>
              <a:rPr lang="en-GB" err="1"/>
              <a:t>saepe</a:t>
            </a:r>
            <a:r>
              <a:rPr lang="en-GB"/>
              <a:t>, </a:t>
            </a:r>
            <a:r>
              <a:rPr lang="en-GB" err="1"/>
              <a:t>defecerit</a:t>
            </a:r>
            <a:r>
              <a:rPr lang="en-GB"/>
              <a:t>? </a:t>
            </a:r>
            <a:r>
              <a:rPr lang="en-GB" err="1"/>
              <a:t>Conferam</a:t>
            </a:r>
            <a:r>
              <a:rPr lang="en-GB"/>
              <a:t> </a:t>
            </a:r>
            <a:r>
              <a:rPr lang="en-GB" err="1"/>
              <a:t>tecum</a:t>
            </a:r>
            <a:r>
              <a:rPr lang="en-GB"/>
              <a:t>, quam </a:t>
            </a:r>
            <a:r>
              <a:rPr lang="en-GB" err="1"/>
              <a:t>cuique</a:t>
            </a:r>
            <a:r>
              <a:rPr lang="en-GB"/>
              <a:t> verso rem </a:t>
            </a:r>
            <a:r>
              <a:rPr lang="en-GB" err="1"/>
              <a:t>subicias</a:t>
            </a:r>
            <a:r>
              <a:rPr lang="en-GB"/>
              <a:t>; </a:t>
            </a:r>
          </a:p>
          <a:p>
            <a:r>
              <a:rPr lang="en-GB" err="1"/>
              <a:t>Expressa</a:t>
            </a:r>
            <a:r>
              <a:rPr lang="en-GB"/>
              <a:t> </a:t>
            </a:r>
            <a:r>
              <a:rPr lang="en-GB" err="1"/>
              <a:t>vero</a:t>
            </a:r>
            <a:r>
              <a:rPr lang="en-GB"/>
              <a:t> in </a:t>
            </a:r>
            <a:r>
              <a:rPr lang="en-GB" err="1"/>
              <a:t>iis</a:t>
            </a:r>
            <a:r>
              <a:rPr lang="en-GB"/>
              <a:t> </a:t>
            </a:r>
            <a:r>
              <a:rPr lang="en-GB" err="1"/>
              <a:t>aetatibus</a:t>
            </a:r>
            <a:r>
              <a:rPr lang="en-GB"/>
              <a:t>, quae </a:t>
            </a:r>
            <a:r>
              <a:rPr lang="en-GB" err="1"/>
              <a:t>iam</a:t>
            </a:r>
            <a:r>
              <a:rPr lang="en-GB"/>
              <a:t> </a:t>
            </a:r>
            <a:r>
              <a:rPr lang="en-GB" err="1"/>
              <a:t>confirmatae</a:t>
            </a:r>
            <a:r>
              <a:rPr lang="en-GB"/>
              <a:t> </a:t>
            </a:r>
            <a:r>
              <a:rPr lang="en-GB" err="1"/>
              <a:t>sunt</a:t>
            </a:r>
            <a:r>
              <a:rPr lang="en-GB"/>
              <a:t>. Quid Zeno? </a:t>
            </a:r>
            <a:r>
              <a:rPr lang="en-GB" err="1"/>
              <a:t>Iam</a:t>
            </a:r>
            <a:r>
              <a:rPr lang="en-GB"/>
              <a:t> in </a:t>
            </a:r>
            <a:r>
              <a:rPr lang="en-GB" err="1"/>
              <a:t>altera</a:t>
            </a:r>
            <a:r>
              <a:rPr lang="en-GB"/>
              <a:t> </a:t>
            </a:r>
            <a:r>
              <a:rPr lang="en-GB" err="1"/>
              <a:t>philosophiae</a:t>
            </a:r>
            <a:r>
              <a:rPr lang="en-GB"/>
              <a:t> parte. </a:t>
            </a:r>
            <a:r>
              <a:rPr lang="en-GB" err="1"/>
              <a:t>Hunc</a:t>
            </a:r>
            <a:r>
              <a:rPr lang="en-GB"/>
              <a:t> </a:t>
            </a:r>
            <a:r>
              <a:rPr lang="en-GB" err="1"/>
              <a:t>vos</a:t>
            </a:r>
            <a:r>
              <a:rPr lang="en-GB"/>
              <a:t> </a:t>
            </a:r>
            <a:r>
              <a:rPr lang="en-GB" err="1"/>
              <a:t>beatum</a:t>
            </a:r>
            <a:r>
              <a:rPr lang="en-GB"/>
              <a:t>; </a:t>
            </a:r>
            <a:r>
              <a:rPr lang="en-GB" err="1"/>
              <a:t>Quia</a:t>
            </a:r>
            <a:r>
              <a:rPr lang="en-GB"/>
              <a:t> </a:t>
            </a:r>
            <a:r>
              <a:rPr lang="en-GB" err="1"/>
              <a:t>nec</a:t>
            </a:r>
            <a:r>
              <a:rPr lang="en-GB"/>
              <a:t> </a:t>
            </a:r>
            <a:r>
              <a:rPr lang="en-GB" err="1"/>
              <a:t>honesto</a:t>
            </a:r>
            <a:r>
              <a:rPr lang="en-GB"/>
              <a:t> </a:t>
            </a:r>
            <a:r>
              <a:rPr lang="en-GB" err="1"/>
              <a:t>quic</a:t>
            </a:r>
            <a:r>
              <a:rPr lang="en-GB"/>
              <a:t> quam </a:t>
            </a:r>
            <a:r>
              <a:rPr lang="en-GB" err="1"/>
              <a:t>honestius</a:t>
            </a:r>
            <a:r>
              <a:rPr lang="en-GB"/>
              <a:t> </a:t>
            </a:r>
            <a:r>
              <a:rPr lang="en-GB" err="1"/>
              <a:t>nec</a:t>
            </a:r>
            <a:r>
              <a:rPr lang="en-GB"/>
              <a:t> </a:t>
            </a:r>
            <a:r>
              <a:rPr lang="en-GB" err="1"/>
              <a:t>turpi</a:t>
            </a:r>
            <a:r>
              <a:rPr lang="en-GB"/>
              <a:t> </a:t>
            </a:r>
            <a:r>
              <a:rPr lang="en-GB" err="1"/>
              <a:t>turpius</a:t>
            </a:r>
            <a:r>
              <a:rPr lang="en-GB"/>
              <a:t>. </a:t>
            </a:r>
            <a:r>
              <a:rPr lang="en-GB" err="1"/>
              <a:t>Poterat</a:t>
            </a:r>
            <a:r>
              <a:rPr lang="en-GB"/>
              <a:t> </a:t>
            </a:r>
            <a:r>
              <a:rPr lang="en-GB" err="1"/>
              <a:t>autem</a:t>
            </a:r>
            <a:r>
              <a:rPr lang="en-GB"/>
              <a:t> </a:t>
            </a:r>
            <a:r>
              <a:rPr lang="en-GB" err="1"/>
              <a:t>inpune</a:t>
            </a:r>
            <a:r>
              <a:rPr lang="en-GB"/>
              <a:t>; </a:t>
            </a:r>
            <a:r>
              <a:rPr lang="en-GB" err="1"/>
              <a:t>Ita</a:t>
            </a:r>
            <a:r>
              <a:rPr lang="en-GB"/>
              <a:t> </a:t>
            </a:r>
            <a:r>
              <a:rPr lang="en-GB" err="1"/>
              <a:t>multo</a:t>
            </a:r>
            <a:r>
              <a:rPr lang="en-GB"/>
              <a:t> sanguine </a:t>
            </a:r>
            <a:r>
              <a:rPr lang="en-GB" err="1"/>
              <a:t>profuso</a:t>
            </a:r>
            <a:r>
              <a:rPr lang="en-GB"/>
              <a:t> in </a:t>
            </a:r>
            <a:r>
              <a:rPr lang="en-GB" err="1"/>
              <a:t>laetitia</a:t>
            </a:r>
            <a:r>
              <a:rPr lang="en-GB"/>
              <a:t> et in </a:t>
            </a:r>
            <a:r>
              <a:rPr lang="en-GB" err="1"/>
              <a:t>victoria</a:t>
            </a:r>
            <a:r>
              <a:rPr lang="en-GB"/>
              <a:t> </a:t>
            </a:r>
            <a:r>
              <a:rPr lang="en-GB" err="1"/>
              <a:t>est</a:t>
            </a:r>
            <a:r>
              <a:rPr lang="en-GB"/>
              <a:t> </a:t>
            </a:r>
            <a:r>
              <a:rPr lang="en-GB" err="1"/>
              <a:t>mortuus</a:t>
            </a:r>
            <a:r>
              <a:rPr lang="en-GB"/>
              <a:t>. </a:t>
            </a:r>
            <a:r>
              <a:rPr lang="en-GB" err="1"/>
              <a:t>Atque</a:t>
            </a:r>
            <a:r>
              <a:rPr lang="en-GB"/>
              <a:t> </a:t>
            </a:r>
            <a:r>
              <a:rPr lang="en-GB" err="1"/>
              <a:t>haec</a:t>
            </a:r>
            <a:r>
              <a:rPr lang="en-GB"/>
              <a:t> </a:t>
            </a:r>
            <a:r>
              <a:rPr lang="en-GB" err="1"/>
              <a:t>ita</a:t>
            </a:r>
            <a:r>
              <a:rPr lang="en-GB"/>
              <a:t> </a:t>
            </a:r>
            <a:r>
              <a:rPr lang="en-GB" err="1"/>
              <a:t>iustitiae</a:t>
            </a:r>
            <a:r>
              <a:rPr lang="en-GB"/>
              <a:t> </a:t>
            </a:r>
            <a:r>
              <a:rPr lang="en-GB" err="1"/>
              <a:t>propria</a:t>
            </a:r>
            <a:r>
              <a:rPr lang="en-GB"/>
              <a:t> </a:t>
            </a:r>
            <a:r>
              <a:rPr lang="en-GB" err="1"/>
              <a:t>sunt</a:t>
            </a:r>
            <a:r>
              <a:rPr lang="en-GB"/>
              <a:t>, </a:t>
            </a:r>
            <a:r>
              <a:rPr lang="en-GB" err="1"/>
              <a:t>ut</a:t>
            </a:r>
            <a:r>
              <a:rPr lang="en-GB"/>
              <a:t> </a:t>
            </a:r>
            <a:r>
              <a:rPr lang="en-GB" err="1"/>
              <a:t>sint</a:t>
            </a:r>
            <a:r>
              <a:rPr lang="en-GB"/>
              <a:t> </a:t>
            </a:r>
            <a:r>
              <a:rPr lang="en-GB" err="1"/>
              <a:t>virtutum</a:t>
            </a:r>
            <a:r>
              <a:rPr lang="en-GB"/>
              <a:t> </a:t>
            </a:r>
            <a:r>
              <a:rPr lang="en-GB" err="1"/>
              <a:t>reliquarum</a:t>
            </a:r>
            <a:r>
              <a:rPr lang="en-GB"/>
              <a:t> </a:t>
            </a:r>
            <a:r>
              <a:rPr lang="en-GB" err="1"/>
              <a:t>communia</a:t>
            </a:r>
            <a:r>
              <a:rPr lang="en-GB"/>
              <a:t>. </a:t>
            </a:r>
            <a:r>
              <a:rPr lang="en-GB" err="1"/>
              <a:t>Stulti</a:t>
            </a:r>
            <a:r>
              <a:rPr lang="en-GB"/>
              <a:t> </a:t>
            </a:r>
            <a:r>
              <a:rPr lang="en-GB" err="1"/>
              <a:t>autem</a:t>
            </a:r>
            <a:r>
              <a:rPr lang="en-GB"/>
              <a:t> </a:t>
            </a:r>
            <a:r>
              <a:rPr lang="en-GB" err="1"/>
              <a:t>malorum</a:t>
            </a:r>
            <a:r>
              <a:rPr lang="en-GB"/>
              <a:t> </a:t>
            </a:r>
            <a:r>
              <a:rPr lang="en-GB" err="1"/>
              <a:t>memoria</a:t>
            </a:r>
            <a:r>
              <a:rPr lang="en-GB"/>
              <a:t> </a:t>
            </a:r>
            <a:r>
              <a:rPr lang="en-GB" err="1"/>
              <a:t>torquentur</a:t>
            </a:r>
            <a:r>
              <a:rPr lang="en-GB"/>
              <a:t>, </a:t>
            </a:r>
            <a:r>
              <a:rPr lang="en-GB" err="1"/>
              <a:t>sapientes</a:t>
            </a:r>
            <a:r>
              <a:rPr lang="en-GB"/>
              <a:t> bona </a:t>
            </a:r>
            <a:r>
              <a:rPr lang="en-GB" err="1"/>
              <a:t>praeterita</a:t>
            </a:r>
            <a:r>
              <a:rPr lang="en-GB"/>
              <a:t> grata </a:t>
            </a:r>
            <a:r>
              <a:rPr lang="en-GB" err="1"/>
              <a:t>recordatione</a:t>
            </a:r>
            <a:r>
              <a:rPr lang="en-GB"/>
              <a:t> </a:t>
            </a:r>
            <a:r>
              <a:rPr lang="en-GB" err="1"/>
              <a:t>renovata</a:t>
            </a:r>
            <a:r>
              <a:rPr lang="en-GB"/>
              <a:t> </a:t>
            </a:r>
            <a:r>
              <a:rPr lang="en-GB" err="1"/>
              <a:t>delectant</a:t>
            </a:r>
            <a:r>
              <a:rPr lang="en-GB"/>
              <a:t>. Cur </a:t>
            </a:r>
            <a:r>
              <a:rPr lang="en-GB" err="1"/>
              <a:t>fortior</a:t>
            </a:r>
            <a:r>
              <a:rPr lang="en-GB"/>
              <a:t> sit, </a:t>
            </a:r>
            <a:r>
              <a:rPr lang="en-GB" err="1"/>
              <a:t>si</a:t>
            </a:r>
            <a:r>
              <a:rPr lang="en-GB"/>
              <a:t> </a:t>
            </a:r>
            <a:r>
              <a:rPr lang="en-GB" err="1"/>
              <a:t>illud</a:t>
            </a:r>
            <a:r>
              <a:rPr lang="en-GB"/>
              <a:t>, quod </a:t>
            </a:r>
            <a:r>
              <a:rPr lang="en-GB" err="1"/>
              <a:t>tute</a:t>
            </a:r>
            <a:r>
              <a:rPr lang="en-GB"/>
              <a:t> </a:t>
            </a:r>
            <a:r>
              <a:rPr lang="en-GB" err="1"/>
              <a:t>concedis</a:t>
            </a:r>
            <a:r>
              <a:rPr lang="en-GB"/>
              <a:t>, </a:t>
            </a:r>
            <a:r>
              <a:rPr lang="en-GB" err="1"/>
              <a:t>asperum</a:t>
            </a:r>
            <a:r>
              <a:rPr lang="en-GB"/>
              <a:t> et </a:t>
            </a:r>
            <a:r>
              <a:rPr lang="en-GB" err="1"/>
              <a:t>vix</a:t>
            </a:r>
            <a:r>
              <a:rPr lang="en-GB"/>
              <a:t> </a:t>
            </a:r>
            <a:r>
              <a:rPr lang="en-GB" err="1"/>
              <a:t>ferendum</a:t>
            </a:r>
            <a:r>
              <a:rPr lang="en-GB"/>
              <a:t> </a:t>
            </a:r>
            <a:r>
              <a:rPr lang="en-GB" err="1"/>
              <a:t>putabit</a:t>
            </a:r>
            <a:r>
              <a:rPr lang="en-GB"/>
              <a:t>? </a:t>
            </a:r>
            <a:r>
              <a:rPr lang="en-GB" err="1"/>
              <a:t>Incommoda</a:t>
            </a:r>
            <a:r>
              <a:rPr lang="en-GB"/>
              <a:t> </a:t>
            </a:r>
            <a:r>
              <a:rPr lang="en-GB" err="1"/>
              <a:t>autem</a:t>
            </a:r>
            <a:r>
              <a:rPr lang="en-GB"/>
              <a:t> et </a:t>
            </a:r>
            <a:r>
              <a:rPr lang="en-GB" err="1"/>
              <a:t>commoda-ita</a:t>
            </a:r>
            <a:r>
              <a:rPr lang="en-GB"/>
              <a:t> </a:t>
            </a:r>
            <a:r>
              <a:rPr lang="en-GB" err="1"/>
              <a:t>enim</a:t>
            </a:r>
            <a:r>
              <a:rPr lang="en-GB"/>
              <a:t> </a:t>
            </a:r>
            <a:r>
              <a:rPr lang="en-GB" err="1"/>
              <a:t>estmata</a:t>
            </a:r>
            <a:r>
              <a:rPr lang="en-GB"/>
              <a:t> et </a:t>
            </a:r>
            <a:r>
              <a:rPr lang="en-GB" err="1"/>
              <a:t>dustmata</a:t>
            </a:r>
            <a:r>
              <a:rPr lang="en-GB"/>
              <a:t> </a:t>
            </a:r>
            <a:r>
              <a:rPr lang="en-GB" err="1"/>
              <a:t>appello-communia</a:t>
            </a:r>
            <a:r>
              <a:rPr lang="en-GB"/>
              <a:t> </a:t>
            </a:r>
            <a:r>
              <a:rPr lang="en-GB" err="1"/>
              <a:t>esse</a:t>
            </a:r>
            <a:r>
              <a:rPr lang="en-GB"/>
              <a:t> </a:t>
            </a:r>
            <a:r>
              <a:rPr lang="en-GB" err="1"/>
              <a:t>voluerunt</a:t>
            </a:r>
            <a:r>
              <a:rPr lang="en-GB"/>
              <a:t>, </a:t>
            </a:r>
            <a:r>
              <a:rPr lang="en-GB" err="1"/>
              <a:t>paria</a:t>
            </a:r>
            <a:r>
              <a:rPr lang="en-GB"/>
              <a:t> </a:t>
            </a:r>
            <a:r>
              <a:rPr lang="en-GB" err="1"/>
              <a:t>noluerunt</a:t>
            </a:r>
            <a:r>
              <a:rPr lang="en-GB"/>
              <a:t>.</a:t>
            </a:r>
          </a:p>
        </p:txBody>
      </p:sp>
      <p:sp>
        <p:nvSpPr>
          <p:cNvPr id="19" name="Text Placeholder 7"/>
          <p:cNvSpPr>
            <a:spLocks noGrp="1"/>
          </p:cNvSpPr>
          <p:nvPr>
            <p:ph type="body" sz="quarter" idx="14" hasCustomPrompt="1"/>
          </p:nvPr>
        </p:nvSpPr>
        <p:spPr>
          <a:xfrm>
            <a:off x="6461052" y="908050"/>
            <a:ext cx="5040313" cy="1282402"/>
          </a:xfrm>
          <a:prstGeom prst="rect">
            <a:avLst/>
          </a:prstGeom>
        </p:spPr>
        <p:txBody>
          <a:bodyPr vert="horz" wrap="square" lIns="0" tIns="0" rIns="0" bIns="0">
            <a:spAutoFit/>
          </a:bodyPr>
          <a:lstStyle>
            <a:lvl1pPr marL="0" marR="0" indent="0" algn="l" defTabSz="457200" rtl="0" eaLnBrk="1" fontAlgn="auto" latinLnBrk="0" hangingPunct="1">
              <a:lnSpc>
                <a:spcPts val="2500"/>
              </a:lnSpc>
              <a:spcBef>
                <a:spcPts val="1200"/>
              </a:spcBef>
              <a:spcAft>
                <a:spcPts val="300"/>
              </a:spcAft>
              <a:buClrTx/>
              <a:buSzTx/>
              <a:buFont typeface="Arial"/>
              <a:buNone/>
              <a:tabLst/>
              <a:defRPr lang="en-GB" sz="1800" b="0" i="0">
                <a:solidFill>
                  <a:schemeClr val="tx1">
                    <a:lumMod val="65000"/>
                    <a:lumOff val="35000"/>
                  </a:schemeClr>
                </a:solidFill>
                <a:effectLst/>
              </a:defRPr>
            </a:lvl1pPr>
            <a:lvl2pPr marL="457200" indent="0">
              <a:buNone/>
              <a:defRPr sz="1600" baseline="0"/>
            </a:lvl2pPr>
          </a:lstStyle>
          <a:p>
            <a:r>
              <a:rPr lang="en-GB" err="1"/>
              <a:t>Expressa</a:t>
            </a:r>
            <a:r>
              <a:rPr lang="en-GB"/>
              <a:t> </a:t>
            </a:r>
            <a:r>
              <a:rPr lang="en-GB" err="1"/>
              <a:t>vero</a:t>
            </a:r>
            <a:r>
              <a:rPr lang="en-GB"/>
              <a:t> in </a:t>
            </a:r>
            <a:r>
              <a:rPr lang="en-GB" err="1"/>
              <a:t>iis</a:t>
            </a:r>
            <a:r>
              <a:rPr lang="en-GB"/>
              <a:t> </a:t>
            </a:r>
            <a:r>
              <a:rPr lang="en-GB" err="1"/>
              <a:t>aetatibus</a:t>
            </a:r>
            <a:r>
              <a:rPr lang="en-GB"/>
              <a:t>, quae </a:t>
            </a:r>
            <a:r>
              <a:rPr lang="en-GB" err="1"/>
              <a:t>iam</a:t>
            </a:r>
            <a:r>
              <a:rPr lang="en-GB"/>
              <a:t> </a:t>
            </a:r>
            <a:r>
              <a:rPr lang="en-GB" err="1"/>
              <a:t>confirmatae</a:t>
            </a:r>
            <a:r>
              <a:rPr lang="en-GB"/>
              <a:t> </a:t>
            </a:r>
            <a:r>
              <a:rPr lang="en-GB" err="1"/>
              <a:t>sunt</a:t>
            </a:r>
            <a:r>
              <a:rPr lang="en-GB"/>
              <a:t>. Quid Zeno? </a:t>
            </a:r>
            <a:r>
              <a:rPr lang="en-GB" err="1"/>
              <a:t>Iam</a:t>
            </a:r>
            <a:r>
              <a:rPr lang="en-GB"/>
              <a:t> in </a:t>
            </a:r>
            <a:r>
              <a:rPr lang="en-GB" err="1"/>
              <a:t>altera</a:t>
            </a:r>
            <a:r>
              <a:rPr lang="en-GB"/>
              <a:t> </a:t>
            </a:r>
            <a:r>
              <a:rPr lang="en-GB" err="1"/>
              <a:t>philosophiae</a:t>
            </a:r>
            <a:r>
              <a:rPr lang="en-GB"/>
              <a:t> parte. </a:t>
            </a:r>
            <a:r>
              <a:rPr lang="en-GB" err="1"/>
              <a:t>Hunc</a:t>
            </a:r>
            <a:r>
              <a:rPr lang="en-GB"/>
              <a:t> </a:t>
            </a:r>
            <a:r>
              <a:rPr lang="en-GB" err="1"/>
              <a:t>vos</a:t>
            </a:r>
            <a:r>
              <a:rPr lang="en-GB"/>
              <a:t> </a:t>
            </a:r>
            <a:r>
              <a:rPr lang="en-GB" err="1"/>
              <a:t>beatum</a:t>
            </a:r>
            <a:r>
              <a:rPr lang="en-GB"/>
              <a:t>; </a:t>
            </a:r>
            <a:r>
              <a:rPr lang="en-GB" err="1"/>
              <a:t>Quia</a:t>
            </a:r>
            <a:r>
              <a:rPr lang="en-GB"/>
              <a:t> </a:t>
            </a:r>
            <a:r>
              <a:rPr lang="en-GB" err="1"/>
              <a:t>nec</a:t>
            </a:r>
            <a:r>
              <a:rPr lang="en-GB"/>
              <a:t> </a:t>
            </a:r>
            <a:r>
              <a:rPr lang="en-GB" err="1"/>
              <a:t>honesto</a:t>
            </a:r>
            <a:r>
              <a:rPr lang="en-GB"/>
              <a:t> </a:t>
            </a:r>
            <a:r>
              <a:rPr lang="en-GB" err="1"/>
              <a:t>quic</a:t>
            </a:r>
            <a:r>
              <a:rPr lang="en-GB"/>
              <a:t> quam </a:t>
            </a:r>
            <a:r>
              <a:rPr lang="en-GB" err="1"/>
              <a:t>honestius</a:t>
            </a:r>
            <a:r>
              <a:rPr lang="en-GB"/>
              <a:t> </a:t>
            </a:r>
            <a:r>
              <a:rPr lang="en-GB" err="1"/>
              <a:t>nec</a:t>
            </a:r>
            <a:endParaRPr lang="en-GB"/>
          </a:p>
        </p:txBody>
      </p:sp>
      <p:cxnSp>
        <p:nvCxnSpPr>
          <p:cNvPr id="7" name="Straight Connector 6"/>
          <p:cNvCxnSpPr/>
          <p:nvPr userDrawn="1"/>
        </p:nvCxnSpPr>
        <p:spPr>
          <a:xfrm>
            <a:off x="701749" y="500707"/>
            <a:ext cx="1274098" cy="0"/>
          </a:xfrm>
          <a:prstGeom prst="line">
            <a:avLst/>
          </a:prstGeom>
          <a:ln w="101600">
            <a:solidFill>
              <a:srgbClr val="0070C0"/>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43637037"/>
      </p:ext>
    </p:extLst>
  </p:cSld>
  <p:clrMapOvr>
    <a:masterClrMapping/>
  </p:clrMapOvr>
  <p:extLst>
    <p:ext uri="{DCECCB84-F9BA-43D5-87BE-67443E8EF086}">
      <p15:sldGuideLst xmlns:p15="http://schemas.microsoft.com/office/powerpoint/2012/main">
        <p15:guide id="1" pos="3840" userDrawn="1">
          <p15:clr>
            <a:srgbClr val="FBAE40"/>
          </p15:clr>
        </p15:guide>
        <p15:guide id="2" pos="438" userDrawn="1">
          <p15:clr>
            <a:srgbClr val="FBAE40"/>
          </p15:clr>
        </p15:guide>
        <p15:guide id="3" pos="7242" userDrawn="1">
          <p15:clr>
            <a:srgbClr val="FBAE40"/>
          </p15:clr>
        </p15:guide>
        <p15:guide id="4" pos="3613" userDrawn="1">
          <p15:clr>
            <a:srgbClr val="FBAE40"/>
          </p15:clr>
        </p15:guide>
        <p15:guide id="5" pos="4067" userDrawn="1">
          <p15:clr>
            <a:srgbClr val="FBAE40"/>
          </p15:clr>
        </p15:guide>
        <p15:guide id="6" orient="horz" pos="572" userDrawn="1">
          <p15:clr>
            <a:srgbClr val="FBAE40"/>
          </p15:clr>
        </p15:guide>
        <p15:guide id="7" orient="horz" pos="346" userDrawn="1">
          <p15:clr>
            <a:srgbClr val="FBAE40"/>
          </p15:clr>
        </p15:guide>
        <p15:guide id="8" orient="horz" pos="3974" userDrawn="1">
          <p15:clr>
            <a:srgbClr val="FBAE40"/>
          </p15:clr>
        </p15:guide>
        <p15:guide id="9" orient="horz" pos="216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2 images and text">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701750" y="1759417"/>
            <a:ext cx="5033888" cy="1379437"/>
          </a:xfrm>
          <a:prstGeom prst="rect">
            <a:avLst/>
          </a:prstGeom>
        </p:spPr>
        <p:txBody>
          <a:bodyPr vert="horz" lIns="0" tIns="0" rIns="0" bIns="0"/>
          <a:lstStyle>
            <a:lvl1pPr marL="0" marR="0" indent="0" algn="l" defTabSz="457200" rtl="0" eaLnBrk="1" fontAlgn="auto" latinLnBrk="0" hangingPunct="1">
              <a:lnSpc>
                <a:spcPts val="2100"/>
              </a:lnSpc>
              <a:spcBef>
                <a:spcPts val="1200"/>
              </a:spcBef>
              <a:spcAft>
                <a:spcPts val="300"/>
              </a:spcAft>
              <a:buClrTx/>
              <a:buSzTx/>
              <a:buFont typeface="Arial"/>
              <a:buNone/>
              <a:tabLst/>
              <a:defRPr lang="en-GB" sz="1400" b="0" i="0">
                <a:solidFill>
                  <a:schemeClr val="tx1"/>
                </a:solidFill>
                <a:effectLst/>
              </a:defRPr>
            </a:lvl1pPr>
            <a:lvl2pPr marL="457200" indent="0">
              <a:buNone/>
              <a:defRPr sz="1600" baseline="0"/>
            </a:lvl2pPr>
          </a:lstStyle>
          <a:p>
            <a:r>
              <a:rPr lang="en-GB"/>
              <a:t>Lorem ipsum </a:t>
            </a:r>
            <a:r>
              <a:rPr lang="en-GB" err="1"/>
              <a:t>dolor</a:t>
            </a:r>
            <a:r>
              <a:rPr lang="en-GB"/>
              <a:t> 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Oculorum</a:t>
            </a:r>
            <a:r>
              <a:rPr lang="en-GB"/>
              <a:t>, </a:t>
            </a:r>
            <a:r>
              <a:rPr lang="en-GB" err="1"/>
              <a:t>inquit</a:t>
            </a:r>
            <a:r>
              <a:rPr lang="en-GB"/>
              <a:t> Plato, </a:t>
            </a:r>
            <a:r>
              <a:rPr lang="en-GB" err="1"/>
              <a:t>est</a:t>
            </a:r>
            <a:r>
              <a:rPr lang="en-GB"/>
              <a:t> in </a:t>
            </a:r>
            <a:r>
              <a:rPr lang="en-GB" err="1"/>
              <a:t>nobis</a:t>
            </a:r>
            <a:r>
              <a:rPr lang="en-GB"/>
              <a:t> </a:t>
            </a:r>
            <a:r>
              <a:rPr lang="en-GB" err="1"/>
              <a:t>sensus</a:t>
            </a:r>
            <a:r>
              <a:rPr lang="en-GB"/>
              <a:t> </a:t>
            </a:r>
            <a:r>
              <a:rPr lang="en-GB" err="1"/>
              <a:t>acerrimus</a:t>
            </a:r>
            <a:r>
              <a:rPr lang="en-GB"/>
              <a:t>, </a:t>
            </a:r>
            <a:r>
              <a:rPr lang="en-GB" err="1"/>
              <a:t>quibus</a:t>
            </a:r>
            <a:r>
              <a:rPr lang="en-GB"/>
              <a:t> </a:t>
            </a:r>
            <a:r>
              <a:rPr lang="en-GB" err="1"/>
              <a:t>sapientiam</a:t>
            </a:r>
            <a:r>
              <a:rPr lang="en-GB"/>
              <a:t> non </a:t>
            </a:r>
            <a:r>
              <a:rPr lang="en-GB" err="1"/>
              <a:t>cernimus</a:t>
            </a:r>
            <a:r>
              <a:rPr lang="en-GB"/>
              <a:t>. </a:t>
            </a:r>
            <a:r>
              <a:rPr lang="en-GB" err="1"/>
              <a:t>Esse</a:t>
            </a:r>
            <a:r>
              <a:rPr lang="en-GB"/>
              <a:t> </a:t>
            </a:r>
            <a:r>
              <a:rPr lang="en-GB" err="1"/>
              <a:t>enim</a:t>
            </a:r>
            <a:r>
              <a:rPr lang="en-GB"/>
              <a:t> quam </a:t>
            </a:r>
            <a:r>
              <a:rPr lang="en-GB" err="1"/>
              <a:t>vellet</a:t>
            </a:r>
            <a:r>
              <a:rPr lang="en-GB"/>
              <a:t> </a:t>
            </a:r>
            <a:r>
              <a:rPr lang="en-GB" err="1"/>
              <a:t>iniquus</a:t>
            </a:r>
            <a:r>
              <a:rPr lang="en-GB"/>
              <a:t> </a:t>
            </a:r>
            <a:r>
              <a:rPr lang="en-GB" err="1"/>
              <a:t>iustus</a:t>
            </a:r>
            <a:r>
              <a:rPr lang="en-GB"/>
              <a:t> </a:t>
            </a:r>
            <a:r>
              <a:rPr lang="en-GB" err="1"/>
              <a:t>poterat</a:t>
            </a:r>
            <a:r>
              <a:rPr lang="en-GB"/>
              <a:t> </a:t>
            </a:r>
            <a:r>
              <a:rPr lang="en-GB" err="1"/>
              <a:t>inpune</a:t>
            </a:r>
            <a:r>
              <a:rPr lang="en-GB"/>
              <a:t>. Quasi </a:t>
            </a:r>
            <a:r>
              <a:rPr lang="en-GB" err="1"/>
              <a:t>vero</a:t>
            </a:r>
            <a:r>
              <a:rPr lang="en-GB"/>
              <a:t>, </a:t>
            </a:r>
            <a:r>
              <a:rPr lang="en-GB" err="1"/>
              <a:t>inquit</a:t>
            </a:r>
            <a:r>
              <a:rPr lang="en-GB"/>
              <a:t>, </a:t>
            </a:r>
            <a:r>
              <a:rPr lang="en-GB" err="1"/>
              <a:t>perpetua</a:t>
            </a:r>
            <a:r>
              <a:rPr lang="en-GB"/>
              <a:t> </a:t>
            </a:r>
            <a:r>
              <a:rPr lang="en-GB" err="1"/>
              <a:t>oratio</a:t>
            </a:r>
            <a:r>
              <a:rPr lang="en-GB"/>
              <a:t> </a:t>
            </a:r>
            <a:r>
              <a:rPr lang="en-GB" err="1"/>
              <a:t>rhetorum</a:t>
            </a:r>
            <a:r>
              <a:rPr lang="en-GB"/>
              <a:t> </a:t>
            </a:r>
            <a:r>
              <a:rPr lang="en-GB" err="1"/>
              <a:t>solum</a:t>
            </a:r>
            <a:r>
              <a:rPr lang="en-GB"/>
              <a:t>, non </a:t>
            </a:r>
            <a:r>
              <a:rPr lang="en-GB" err="1"/>
              <a:t>etiam</a:t>
            </a:r>
            <a:r>
              <a:rPr lang="en-GB"/>
              <a:t> </a:t>
            </a:r>
            <a:r>
              <a:rPr lang="en-GB" err="1"/>
              <a:t>philosophorum</a:t>
            </a:r>
            <a:r>
              <a:rPr lang="en-GB"/>
              <a:t> sit. </a:t>
            </a:r>
          </a:p>
        </p:txBody>
      </p:sp>
      <p:sp>
        <p:nvSpPr>
          <p:cNvPr id="16" name="Text Placeholder 7"/>
          <p:cNvSpPr>
            <a:spLocks noGrp="1"/>
          </p:cNvSpPr>
          <p:nvPr>
            <p:ph type="body" sz="quarter" idx="11" hasCustomPrompt="1"/>
          </p:nvPr>
        </p:nvSpPr>
        <p:spPr>
          <a:xfrm>
            <a:off x="701749" y="918367"/>
            <a:ext cx="5033889" cy="567535"/>
          </a:xfrm>
          <a:prstGeom prst="rect">
            <a:avLst/>
          </a:prstGeom>
          <a:ln w="12700">
            <a:noFill/>
          </a:ln>
        </p:spPr>
        <p:txBody>
          <a:bodyPr vert="horz" lIns="0" tIns="0" rIns="0" bIns="0"/>
          <a:lstStyle>
            <a:lvl1pPr marL="0" marR="0" indent="0" algn="l" defTabSz="457200" rtl="0" eaLnBrk="1" fontAlgn="auto" latinLnBrk="0" hangingPunct="1">
              <a:lnSpc>
                <a:spcPct val="100000"/>
              </a:lnSpc>
              <a:spcBef>
                <a:spcPts val="400"/>
              </a:spcBef>
              <a:spcAft>
                <a:spcPts val="300"/>
              </a:spcAft>
              <a:buClrTx/>
              <a:buSzTx/>
              <a:buFont typeface="Arial"/>
              <a:buNone/>
              <a:tabLst/>
              <a:defRPr sz="2000" b="0" i="0" baseline="0">
                <a:solidFill>
                  <a:srgbClr val="0070C0"/>
                </a:solidFill>
                <a:latin typeface="Heading 2"/>
                <a:cs typeface="Arial"/>
              </a:defRPr>
            </a:lvl1pPr>
            <a:lvl2pPr marL="457200" indent="0">
              <a:buNone/>
              <a:defRPr sz="1600" baseline="0"/>
            </a:lvl2pPr>
          </a:lstStyle>
          <a:p>
            <a:r>
              <a:rPr lang="en-GB"/>
              <a:t>This layout has two images with copy</a:t>
            </a:r>
          </a:p>
          <a:p>
            <a:pPr lvl="0"/>
            <a:endParaRPr lang="en-US"/>
          </a:p>
        </p:txBody>
      </p:sp>
      <p:sp>
        <p:nvSpPr>
          <p:cNvPr id="3" name="Picture Placeholder 2"/>
          <p:cNvSpPr>
            <a:spLocks noGrp="1"/>
          </p:cNvSpPr>
          <p:nvPr>
            <p:ph type="pic" sz="quarter" idx="12" hasCustomPrompt="1"/>
          </p:nvPr>
        </p:nvSpPr>
        <p:spPr>
          <a:xfrm>
            <a:off x="6096000" y="2138"/>
            <a:ext cx="6096000" cy="3420000"/>
          </a:xfrm>
          <a:prstGeom prst="rect">
            <a:avLst/>
          </a:prstGeom>
        </p:spPr>
        <p:txBody>
          <a:bodyPr tIns="1080000"/>
          <a:lstStyle>
            <a:lvl1pPr marL="0" marR="0" indent="0" algn="ctr" defTabSz="457200" rtl="0" eaLnBrk="1" fontAlgn="auto" latinLnBrk="0" hangingPunct="1">
              <a:lnSpc>
                <a:spcPct val="100000"/>
              </a:lnSpc>
              <a:spcBef>
                <a:spcPct val="20000"/>
              </a:spcBef>
              <a:spcAft>
                <a:spcPts val="0"/>
              </a:spcAft>
              <a:buClrTx/>
              <a:buSzTx/>
              <a:buFont typeface="Arial"/>
              <a:buNone/>
              <a:tabLst/>
              <a:defRPr sz="1600">
                <a:solidFill>
                  <a:schemeClr val="bg1">
                    <a:lumMod val="50000"/>
                  </a:schemeClr>
                </a:solidFill>
              </a:defRPr>
            </a:lvl1pPr>
          </a:lstStyle>
          <a:p>
            <a:r>
              <a:rPr lang="en-GB"/>
              <a:t>Insert picture click on the icon</a:t>
            </a:r>
          </a:p>
        </p:txBody>
      </p:sp>
      <p:sp>
        <p:nvSpPr>
          <p:cNvPr id="10" name="Picture Placeholder 2"/>
          <p:cNvSpPr>
            <a:spLocks noGrp="1"/>
          </p:cNvSpPr>
          <p:nvPr>
            <p:ph type="pic" sz="quarter" idx="13" hasCustomPrompt="1"/>
          </p:nvPr>
        </p:nvSpPr>
        <p:spPr>
          <a:xfrm>
            <a:off x="0" y="3429525"/>
            <a:ext cx="6096000" cy="3420000"/>
          </a:xfrm>
          <a:prstGeom prst="rect">
            <a:avLst/>
          </a:prstGeom>
        </p:spPr>
        <p:txBody>
          <a:bodyPr tIns="1080000"/>
          <a:lstStyle>
            <a:lvl1pPr marL="0" indent="0" algn="ctr">
              <a:buNone/>
              <a:defRPr sz="1600">
                <a:solidFill>
                  <a:schemeClr val="bg1">
                    <a:lumMod val="50000"/>
                  </a:schemeClr>
                </a:solidFill>
              </a:defRPr>
            </a:lvl1pPr>
          </a:lstStyle>
          <a:p>
            <a:r>
              <a:rPr lang="en-GB"/>
              <a:t>Insert picture click on the icon</a:t>
            </a:r>
          </a:p>
        </p:txBody>
      </p:sp>
      <p:sp>
        <p:nvSpPr>
          <p:cNvPr id="11" name="Text Placeholder 7"/>
          <p:cNvSpPr>
            <a:spLocks noGrp="1"/>
          </p:cNvSpPr>
          <p:nvPr>
            <p:ph type="body" sz="quarter" idx="14" hasCustomPrompt="1"/>
          </p:nvPr>
        </p:nvSpPr>
        <p:spPr>
          <a:xfrm>
            <a:off x="6456364" y="3968750"/>
            <a:ext cx="5049836" cy="2339975"/>
          </a:xfrm>
          <a:prstGeom prst="rect">
            <a:avLst/>
          </a:prstGeom>
        </p:spPr>
        <p:txBody>
          <a:bodyPr vert="horz" lIns="0" tIns="0" rIns="0" bIns="0"/>
          <a:lstStyle>
            <a:lvl1pPr marL="0" marR="0" indent="0" algn="l" defTabSz="457200" rtl="0" eaLnBrk="1" fontAlgn="auto" latinLnBrk="0" hangingPunct="1">
              <a:lnSpc>
                <a:spcPts val="2100"/>
              </a:lnSpc>
              <a:spcBef>
                <a:spcPts val="1200"/>
              </a:spcBef>
              <a:spcAft>
                <a:spcPts val="300"/>
              </a:spcAft>
              <a:buClrTx/>
              <a:buSzTx/>
              <a:buFont typeface="Arial"/>
              <a:buNone/>
              <a:tabLst/>
              <a:defRPr lang="en-GB" sz="1400" b="0" i="0">
                <a:effectLst/>
              </a:defRPr>
            </a:lvl1pPr>
            <a:lvl2pPr marL="457200" indent="0">
              <a:buNone/>
              <a:defRPr sz="1600" baseline="0"/>
            </a:lvl2pPr>
          </a:lstStyle>
          <a:p>
            <a:r>
              <a:rPr lang="en-GB"/>
              <a:t>Lorem ipsum </a:t>
            </a:r>
            <a:r>
              <a:rPr lang="en-GB" err="1"/>
              <a:t>dolor</a:t>
            </a:r>
            <a:r>
              <a:rPr lang="en-GB"/>
              <a:t> 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Oculorum</a:t>
            </a:r>
            <a:r>
              <a:rPr lang="en-GB"/>
              <a:t>, </a:t>
            </a:r>
            <a:r>
              <a:rPr lang="en-GB" err="1"/>
              <a:t>inquit</a:t>
            </a:r>
            <a:r>
              <a:rPr lang="en-GB"/>
              <a:t> Plato, </a:t>
            </a:r>
            <a:r>
              <a:rPr lang="en-GB" err="1"/>
              <a:t>est</a:t>
            </a:r>
            <a:r>
              <a:rPr lang="en-GB"/>
              <a:t> in </a:t>
            </a:r>
            <a:r>
              <a:rPr lang="en-GB" err="1"/>
              <a:t>nobis</a:t>
            </a:r>
            <a:r>
              <a:rPr lang="en-GB"/>
              <a:t> </a:t>
            </a:r>
            <a:r>
              <a:rPr lang="en-GB" err="1"/>
              <a:t>sensus</a:t>
            </a:r>
            <a:r>
              <a:rPr lang="en-GB"/>
              <a:t> </a:t>
            </a:r>
            <a:r>
              <a:rPr lang="en-GB" err="1"/>
              <a:t>acerrimus</a:t>
            </a:r>
            <a:r>
              <a:rPr lang="en-GB"/>
              <a:t>, </a:t>
            </a:r>
            <a:r>
              <a:rPr lang="en-GB" err="1"/>
              <a:t>quibus</a:t>
            </a:r>
            <a:r>
              <a:rPr lang="en-GB"/>
              <a:t> </a:t>
            </a:r>
            <a:r>
              <a:rPr lang="en-GB" err="1"/>
              <a:t>sapientiam</a:t>
            </a:r>
            <a:r>
              <a:rPr lang="en-GB"/>
              <a:t> non </a:t>
            </a:r>
            <a:r>
              <a:rPr lang="en-GB" err="1"/>
              <a:t>cernimus</a:t>
            </a:r>
            <a:r>
              <a:rPr lang="en-GB"/>
              <a:t>. </a:t>
            </a:r>
            <a:r>
              <a:rPr lang="en-GB" err="1"/>
              <a:t>Esse</a:t>
            </a:r>
            <a:r>
              <a:rPr lang="en-GB"/>
              <a:t> </a:t>
            </a:r>
            <a:r>
              <a:rPr lang="en-GB" err="1"/>
              <a:t>enim</a:t>
            </a:r>
            <a:r>
              <a:rPr lang="en-GB"/>
              <a:t> quam </a:t>
            </a:r>
            <a:r>
              <a:rPr lang="en-GB" err="1"/>
              <a:t>vellet</a:t>
            </a:r>
            <a:r>
              <a:rPr lang="en-GB"/>
              <a:t> </a:t>
            </a:r>
            <a:r>
              <a:rPr lang="en-GB" err="1"/>
              <a:t>iniquus</a:t>
            </a:r>
            <a:r>
              <a:rPr lang="en-GB"/>
              <a:t> </a:t>
            </a:r>
            <a:r>
              <a:rPr lang="en-GB" err="1"/>
              <a:t>iustus</a:t>
            </a:r>
            <a:r>
              <a:rPr lang="en-GB"/>
              <a:t> </a:t>
            </a:r>
            <a:r>
              <a:rPr lang="en-GB" err="1"/>
              <a:t>poterat</a:t>
            </a:r>
            <a:r>
              <a:rPr lang="en-GB"/>
              <a:t> </a:t>
            </a:r>
            <a:r>
              <a:rPr lang="en-GB" err="1"/>
              <a:t>inpune</a:t>
            </a:r>
            <a:r>
              <a:rPr lang="en-GB"/>
              <a:t>. Quasi </a:t>
            </a:r>
            <a:r>
              <a:rPr lang="en-GB" err="1"/>
              <a:t>vero</a:t>
            </a:r>
            <a:r>
              <a:rPr lang="en-GB"/>
              <a:t>, </a:t>
            </a:r>
            <a:r>
              <a:rPr lang="en-GB" err="1"/>
              <a:t>inquit</a:t>
            </a:r>
            <a:r>
              <a:rPr lang="en-GB"/>
              <a:t>, </a:t>
            </a:r>
            <a:r>
              <a:rPr lang="en-GB" err="1"/>
              <a:t>perpetua</a:t>
            </a:r>
            <a:r>
              <a:rPr lang="en-GB"/>
              <a:t> </a:t>
            </a:r>
            <a:r>
              <a:rPr lang="en-GB" err="1"/>
              <a:t>oratio</a:t>
            </a:r>
            <a:r>
              <a:rPr lang="en-GB"/>
              <a:t> </a:t>
            </a:r>
            <a:r>
              <a:rPr lang="en-GB" err="1"/>
              <a:t>rhetorum</a:t>
            </a:r>
            <a:r>
              <a:rPr lang="en-GB"/>
              <a:t> </a:t>
            </a:r>
            <a:r>
              <a:rPr lang="en-GB" err="1"/>
              <a:t>solum</a:t>
            </a:r>
            <a:r>
              <a:rPr lang="en-GB"/>
              <a:t>, non </a:t>
            </a:r>
            <a:r>
              <a:rPr lang="en-GB" err="1"/>
              <a:t>etiam</a:t>
            </a:r>
            <a:r>
              <a:rPr lang="en-GB"/>
              <a:t> </a:t>
            </a:r>
            <a:r>
              <a:rPr lang="en-GB" err="1"/>
              <a:t>philosophorum</a:t>
            </a:r>
            <a:r>
              <a:rPr lang="en-GB"/>
              <a:t> sit. </a:t>
            </a:r>
          </a:p>
        </p:txBody>
      </p:sp>
      <p:cxnSp>
        <p:nvCxnSpPr>
          <p:cNvPr id="12" name="Straight Connector 11"/>
          <p:cNvCxnSpPr/>
          <p:nvPr userDrawn="1"/>
        </p:nvCxnSpPr>
        <p:spPr>
          <a:xfrm>
            <a:off x="701749" y="500707"/>
            <a:ext cx="1274098" cy="0"/>
          </a:xfrm>
          <a:prstGeom prst="line">
            <a:avLst/>
          </a:prstGeom>
          <a:ln w="101600">
            <a:solidFill>
              <a:srgbClr val="0070C0"/>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60540307"/>
      </p:ext>
    </p:extLst>
  </p:cSld>
  <p:clrMapOvr>
    <a:masterClrMapping/>
  </p:clrMapOvr>
  <p:extLst>
    <p:ext uri="{DCECCB84-F9BA-43D5-87BE-67443E8EF086}">
      <p15:sldGuideLst xmlns:p15="http://schemas.microsoft.com/office/powerpoint/2012/main">
        <p15:guide id="1" pos="3840" userDrawn="1">
          <p15:clr>
            <a:srgbClr val="FBAE40"/>
          </p15:clr>
        </p15:guide>
        <p15:guide id="2" pos="438" userDrawn="1">
          <p15:clr>
            <a:srgbClr val="FBAE40"/>
          </p15:clr>
        </p15:guide>
        <p15:guide id="3" pos="4067" userDrawn="1">
          <p15:clr>
            <a:srgbClr val="FBAE40"/>
          </p15:clr>
        </p15:guide>
        <p15:guide id="4" pos="3613" userDrawn="1">
          <p15:clr>
            <a:srgbClr val="FBAE40"/>
          </p15:clr>
        </p15:guide>
        <p15:guide id="5" pos="7242" userDrawn="1">
          <p15:clr>
            <a:srgbClr val="FBAE40"/>
          </p15:clr>
        </p15:guide>
        <p15:guide id="6" orient="horz" pos="2160" userDrawn="1">
          <p15:clr>
            <a:srgbClr val="FBAE40"/>
          </p15:clr>
        </p15:guide>
        <p15:guide id="7" orient="horz" pos="572" userDrawn="1">
          <p15:clr>
            <a:srgbClr val="FBAE40"/>
          </p15:clr>
        </p15:guide>
        <p15:guide id="8" orient="horz" pos="3974" userDrawn="1">
          <p15:clr>
            <a:srgbClr val="FBAE40"/>
          </p15:clr>
        </p15:guide>
        <p15:guide id="9" orient="horz" pos="2500" userDrawn="1">
          <p15:clr>
            <a:srgbClr val="FBAE40"/>
          </p15:clr>
        </p15:guide>
        <p15:guide id="10" orient="horz" pos="343" userDrawn="1">
          <p15:clr>
            <a:srgbClr val="FBAE40"/>
          </p15:clr>
        </p15:guide>
        <p15:guide id="11" orient="horz" pos="349"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Basic page with image">
    <p:spTree>
      <p:nvGrpSpPr>
        <p:cNvPr id="1" name=""/>
        <p:cNvGrpSpPr/>
        <p:nvPr/>
      </p:nvGrpSpPr>
      <p:grpSpPr>
        <a:xfrm>
          <a:off x="0" y="0"/>
          <a:ext cx="0" cy="0"/>
          <a:chOff x="0" y="0"/>
          <a:chExt cx="0" cy="0"/>
        </a:xfrm>
      </p:grpSpPr>
      <p:sp>
        <p:nvSpPr>
          <p:cNvPr id="4" name="Text Placeholder 3"/>
          <p:cNvSpPr>
            <a:spLocks noGrp="1"/>
          </p:cNvSpPr>
          <p:nvPr>
            <p:ph type="body" sz="quarter" idx="11" hasCustomPrompt="1"/>
          </p:nvPr>
        </p:nvSpPr>
        <p:spPr>
          <a:xfrm>
            <a:off x="712788" y="900249"/>
            <a:ext cx="5022850" cy="790327"/>
          </a:xfrm>
          <a:prstGeom prst="rect">
            <a:avLst/>
          </a:prstGeom>
        </p:spPr>
        <p:txBody>
          <a:bodyPr lIns="0" tIns="0" rIns="0" bIns="0"/>
          <a:lstStyle>
            <a:lvl1pPr marL="0" indent="0" algn="l">
              <a:buNone/>
              <a:defRPr sz="2600" baseline="0">
                <a:solidFill>
                  <a:srgbClr val="0070C0"/>
                </a:solidFill>
                <a:latin typeface="+mj-lt"/>
              </a:defRPr>
            </a:lvl1pPr>
            <a:lvl2pPr marL="457200" indent="0" algn="ctr">
              <a:buNone/>
              <a:defRPr sz="2600"/>
            </a:lvl2pPr>
            <a:lvl3pPr marL="914400" indent="0" algn="ctr">
              <a:buNone/>
              <a:defRPr sz="2600"/>
            </a:lvl3pPr>
            <a:lvl4pPr marL="1371600" indent="0" algn="ctr">
              <a:buNone/>
              <a:defRPr sz="2600"/>
            </a:lvl4pPr>
            <a:lvl5pPr marL="1828800" indent="0" algn="ctr">
              <a:buNone/>
              <a:defRPr sz="2600"/>
            </a:lvl5pPr>
          </a:lstStyle>
          <a:p>
            <a:pPr lvl="0"/>
            <a:r>
              <a:rPr lang="en-US"/>
              <a:t>This layout is basic page with an image on the right.</a:t>
            </a:r>
            <a:endParaRPr lang="en-GB"/>
          </a:p>
        </p:txBody>
      </p:sp>
      <p:sp>
        <p:nvSpPr>
          <p:cNvPr id="10" name="Text Placeholder 7"/>
          <p:cNvSpPr>
            <a:spLocks noGrp="1"/>
          </p:cNvSpPr>
          <p:nvPr>
            <p:ph type="body" sz="quarter" idx="10" hasCustomPrompt="1"/>
          </p:nvPr>
        </p:nvSpPr>
        <p:spPr>
          <a:xfrm>
            <a:off x="712788" y="3049435"/>
            <a:ext cx="5022850" cy="3259288"/>
          </a:xfrm>
          <a:prstGeom prst="rect">
            <a:avLst/>
          </a:prstGeom>
        </p:spPr>
        <p:txBody>
          <a:bodyPr vert="horz" wrap="square" lIns="0" tIns="0" rIns="0" bIns="0" numCol="1" spcCol="720000">
            <a:noAutofit/>
          </a:bodyPr>
          <a:lstStyle>
            <a:lvl1pPr marL="0" marR="0" indent="0" algn="l" defTabSz="457200" rtl="0" eaLnBrk="1" fontAlgn="auto" latinLnBrk="0" hangingPunct="1">
              <a:lnSpc>
                <a:spcPts val="2200"/>
              </a:lnSpc>
              <a:spcBef>
                <a:spcPts val="1200"/>
              </a:spcBef>
              <a:spcAft>
                <a:spcPts val="300"/>
              </a:spcAft>
              <a:buClrTx/>
              <a:buSzTx/>
              <a:buFont typeface="Arial"/>
              <a:buNone/>
              <a:tabLst/>
              <a:defRPr lang="en-GB" sz="1400" b="0" i="0" baseline="0">
                <a:effectLst/>
              </a:defRPr>
            </a:lvl1pPr>
            <a:lvl2pPr marL="457200" indent="0">
              <a:buNone/>
              <a:defRPr sz="1600" baseline="0"/>
            </a:lvl2pPr>
          </a:lstStyle>
          <a:p>
            <a:r>
              <a:rPr lang="en-GB"/>
              <a:t>Lorem ipsum </a:t>
            </a:r>
            <a:r>
              <a:rPr lang="en-GB" err="1"/>
              <a:t>dolor</a:t>
            </a:r>
            <a:r>
              <a:rPr lang="en-GB"/>
              <a:t> 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Oculorum</a:t>
            </a:r>
            <a:r>
              <a:rPr lang="en-GB"/>
              <a:t>, </a:t>
            </a:r>
            <a:r>
              <a:rPr lang="en-GB" err="1"/>
              <a:t>inquit</a:t>
            </a:r>
            <a:r>
              <a:rPr lang="en-GB"/>
              <a:t> Plato, </a:t>
            </a:r>
            <a:r>
              <a:rPr lang="en-GB" err="1"/>
              <a:t>est</a:t>
            </a:r>
            <a:r>
              <a:rPr lang="en-GB"/>
              <a:t> in </a:t>
            </a:r>
            <a:r>
              <a:rPr lang="en-GB" err="1"/>
              <a:t>nobis</a:t>
            </a:r>
            <a:r>
              <a:rPr lang="en-GB"/>
              <a:t> </a:t>
            </a:r>
            <a:r>
              <a:rPr lang="en-GB" err="1"/>
              <a:t>sensus</a:t>
            </a:r>
            <a:r>
              <a:rPr lang="en-GB"/>
              <a:t> </a:t>
            </a:r>
            <a:r>
              <a:rPr lang="en-GB" err="1"/>
              <a:t>acerrimus</a:t>
            </a:r>
            <a:r>
              <a:rPr lang="en-GB"/>
              <a:t>, </a:t>
            </a:r>
            <a:r>
              <a:rPr lang="en-GB" err="1"/>
              <a:t>quibus</a:t>
            </a:r>
            <a:r>
              <a:rPr lang="en-GB"/>
              <a:t> </a:t>
            </a:r>
            <a:r>
              <a:rPr lang="en-GB" err="1"/>
              <a:t>sapientiam</a:t>
            </a:r>
            <a:r>
              <a:rPr lang="en-GB"/>
              <a:t> non </a:t>
            </a:r>
            <a:r>
              <a:rPr lang="en-GB" err="1"/>
              <a:t>cernimus</a:t>
            </a:r>
            <a:r>
              <a:rPr lang="en-GB"/>
              <a:t>. </a:t>
            </a:r>
            <a:r>
              <a:rPr lang="en-GB" err="1"/>
              <a:t>Esse</a:t>
            </a:r>
            <a:r>
              <a:rPr lang="en-GB"/>
              <a:t> </a:t>
            </a:r>
            <a:r>
              <a:rPr lang="en-GB" err="1"/>
              <a:t>enim</a:t>
            </a:r>
            <a:r>
              <a:rPr lang="en-GB"/>
              <a:t> quam </a:t>
            </a:r>
            <a:r>
              <a:rPr lang="en-GB" err="1"/>
              <a:t>vellet</a:t>
            </a:r>
            <a:r>
              <a:rPr lang="en-GB"/>
              <a:t> </a:t>
            </a:r>
            <a:r>
              <a:rPr lang="en-GB" err="1"/>
              <a:t>iniquus</a:t>
            </a:r>
            <a:r>
              <a:rPr lang="en-GB"/>
              <a:t> </a:t>
            </a:r>
            <a:r>
              <a:rPr lang="en-GB" err="1"/>
              <a:t>iustus</a:t>
            </a:r>
            <a:r>
              <a:rPr lang="en-GB"/>
              <a:t> </a:t>
            </a:r>
            <a:r>
              <a:rPr lang="en-GB" err="1"/>
              <a:t>poterat</a:t>
            </a:r>
            <a:r>
              <a:rPr lang="en-GB"/>
              <a:t> </a:t>
            </a:r>
            <a:r>
              <a:rPr lang="en-GB" err="1"/>
              <a:t>inpune</a:t>
            </a:r>
            <a:r>
              <a:rPr lang="en-GB"/>
              <a:t>. Quasi </a:t>
            </a:r>
            <a:r>
              <a:rPr lang="en-GB" err="1"/>
              <a:t>vero</a:t>
            </a:r>
            <a:r>
              <a:rPr lang="en-GB"/>
              <a:t>, </a:t>
            </a:r>
            <a:r>
              <a:rPr lang="en-GB" err="1"/>
              <a:t>inquit</a:t>
            </a:r>
            <a:r>
              <a:rPr lang="en-GB"/>
              <a:t>, </a:t>
            </a:r>
            <a:r>
              <a:rPr lang="en-GB" err="1"/>
              <a:t>perpetua</a:t>
            </a:r>
            <a:r>
              <a:rPr lang="en-GB"/>
              <a:t> </a:t>
            </a:r>
            <a:r>
              <a:rPr lang="en-GB" err="1"/>
              <a:t>oratio</a:t>
            </a:r>
            <a:r>
              <a:rPr lang="en-GB"/>
              <a:t> </a:t>
            </a:r>
            <a:r>
              <a:rPr lang="en-GB" err="1"/>
              <a:t>rhetorum</a:t>
            </a:r>
            <a:r>
              <a:rPr lang="en-GB"/>
              <a:t> </a:t>
            </a:r>
            <a:r>
              <a:rPr lang="en-GB" err="1"/>
              <a:t>solum</a:t>
            </a:r>
            <a:r>
              <a:rPr lang="en-GB"/>
              <a:t>, non </a:t>
            </a:r>
            <a:r>
              <a:rPr lang="en-GB" err="1"/>
              <a:t>etiam</a:t>
            </a:r>
            <a:r>
              <a:rPr lang="en-GB"/>
              <a:t> </a:t>
            </a:r>
            <a:r>
              <a:rPr lang="en-GB" err="1"/>
              <a:t>philosophorum</a:t>
            </a:r>
            <a:r>
              <a:rPr lang="en-GB"/>
              <a:t> sit. Scio </a:t>
            </a:r>
            <a:r>
              <a:rPr lang="en-GB" err="1"/>
              <a:t>enim</a:t>
            </a:r>
            <a:r>
              <a:rPr lang="en-GB"/>
              <a:t> </a:t>
            </a:r>
            <a:r>
              <a:rPr lang="en-GB" err="1"/>
              <a:t>esse</a:t>
            </a:r>
            <a:r>
              <a:rPr lang="en-GB"/>
              <a:t> </a:t>
            </a:r>
            <a:r>
              <a:rPr lang="en-GB" err="1"/>
              <a:t>quosdam</a:t>
            </a:r>
            <a:r>
              <a:rPr lang="en-GB"/>
              <a:t>, qui </a:t>
            </a:r>
            <a:r>
              <a:rPr lang="en-GB" err="1"/>
              <a:t>quavis</a:t>
            </a:r>
            <a:r>
              <a:rPr lang="en-GB"/>
              <a:t> lingua </a:t>
            </a:r>
            <a:r>
              <a:rPr lang="en-GB" err="1"/>
              <a:t>philosophari</a:t>
            </a:r>
            <a:r>
              <a:rPr lang="en-GB"/>
              <a:t> </a:t>
            </a:r>
            <a:r>
              <a:rPr lang="en-GB" err="1"/>
              <a:t>possint</a:t>
            </a:r>
            <a:r>
              <a:rPr lang="en-GB"/>
              <a:t>; </a:t>
            </a:r>
            <a:r>
              <a:rPr lang="en-GB" err="1"/>
              <a:t>Nescio</a:t>
            </a:r>
            <a:r>
              <a:rPr lang="en-GB"/>
              <a:t> quo </a:t>
            </a:r>
            <a:r>
              <a:rPr lang="en-GB" err="1"/>
              <a:t>modo</a:t>
            </a:r>
            <a:r>
              <a:rPr lang="en-GB"/>
              <a:t> </a:t>
            </a:r>
            <a:r>
              <a:rPr lang="en-GB" err="1"/>
              <a:t>praetervolavit</a:t>
            </a:r>
            <a:r>
              <a:rPr lang="en-GB"/>
              <a:t> </a:t>
            </a:r>
            <a:r>
              <a:rPr lang="en-GB" err="1"/>
              <a:t>oratio</a:t>
            </a:r>
            <a:r>
              <a:rPr lang="en-GB"/>
              <a:t>. </a:t>
            </a:r>
            <a:r>
              <a:rPr lang="en-GB" err="1"/>
              <a:t>Ita</a:t>
            </a:r>
            <a:r>
              <a:rPr lang="en-GB"/>
              <a:t> </a:t>
            </a:r>
            <a:r>
              <a:rPr lang="en-GB" err="1"/>
              <a:t>graviter</a:t>
            </a:r>
            <a:r>
              <a:rPr lang="en-GB"/>
              <a:t> et severe </a:t>
            </a:r>
            <a:r>
              <a:rPr lang="en-GB" err="1"/>
              <a:t>voluptatem</a:t>
            </a:r>
            <a:r>
              <a:rPr lang="en-GB"/>
              <a:t> </a:t>
            </a:r>
            <a:r>
              <a:rPr lang="en-GB" err="1"/>
              <a:t>secrevit</a:t>
            </a:r>
            <a:r>
              <a:rPr lang="en-GB"/>
              <a:t> a bono. Duo </a:t>
            </a:r>
            <a:r>
              <a:rPr lang="en-GB" err="1"/>
              <a:t>Reges</a:t>
            </a:r>
            <a:r>
              <a:rPr lang="en-GB"/>
              <a:t>: </a:t>
            </a:r>
            <a:r>
              <a:rPr lang="en-GB" err="1"/>
              <a:t>constructio</a:t>
            </a:r>
            <a:r>
              <a:rPr lang="en-GB"/>
              <a:t> </a:t>
            </a:r>
            <a:r>
              <a:rPr lang="en-GB" err="1"/>
              <a:t>interrete</a:t>
            </a:r>
            <a:r>
              <a:rPr lang="en-GB"/>
              <a:t>. </a:t>
            </a:r>
            <a:r>
              <a:rPr lang="en-GB" err="1"/>
              <a:t>Negat</a:t>
            </a:r>
            <a:r>
              <a:rPr lang="en-GB"/>
              <a:t> </a:t>
            </a:r>
            <a:r>
              <a:rPr lang="en-GB" err="1"/>
              <a:t>enim</a:t>
            </a:r>
            <a:r>
              <a:rPr lang="en-GB"/>
              <a:t> </a:t>
            </a:r>
            <a:r>
              <a:rPr lang="en-GB" err="1"/>
              <a:t>summo</a:t>
            </a:r>
            <a:r>
              <a:rPr lang="en-GB"/>
              <a:t> bono </a:t>
            </a:r>
            <a:r>
              <a:rPr lang="en-GB" err="1"/>
              <a:t>afferre</a:t>
            </a:r>
            <a:r>
              <a:rPr lang="en-GB"/>
              <a:t> </a:t>
            </a:r>
            <a:r>
              <a:rPr lang="en-GB" err="1"/>
              <a:t>incrementum</a:t>
            </a:r>
            <a:r>
              <a:rPr lang="en-GB"/>
              <a:t> diem. </a:t>
            </a:r>
            <a:r>
              <a:rPr lang="en-GB" err="1"/>
              <a:t>Sed</a:t>
            </a:r>
            <a:r>
              <a:rPr lang="en-GB"/>
              <a:t> quid ages tandem, </a:t>
            </a:r>
            <a:r>
              <a:rPr lang="en-GB" err="1"/>
              <a:t>si</a:t>
            </a:r>
            <a:r>
              <a:rPr lang="en-GB"/>
              <a:t> </a:t>
            </a:r>
            <a:r>
              <a:rPr lang="en-GB" err="1"/>
              <a:t>utilitas</a:t>
            </a:r>
            <a:r>
              <a:rPr lang="en-GB"/>
              <a:t> ab </a:t>
            </a:r>
            <a:r>
              <a:rPr lang="en-GB" err="1"/>
              <a:t>amicitia</a:t>
            </a:r>
            <a:r>
              <a:rPr lang="en-GB"/>
              <a:t>, </a:t>
            </a:r>
            <a:r>
              <a:rPr lang="en-GB" err="1"/>
              <a:t>ut</a:t>
            </a:r>
            <a:r>
              <a:rPr lang="en-GB"/>
              <a:t> fit </a:t>
            </a:r>
            <a:r>
              <a:rPr lang="en-GB" err="1"/>
              <a:t>saepe</a:t>
            </a:r>
            <a:r>
              <a:rPr lang="en-GB"/>
              <a:t>, </a:t>
            </a:r>
            <a:r>
              <a:rPr lang="en-GB" err="1"/>
              <a:t>defecerit</a:t>
            </a:r>
            <a:r>
              <a:rPr lang="en-GB"/>
              <a:t>? </a:t>
            </a:r>
          </a:p>
        </p:txBody>
      </p:sp>
      <p:sp>
        <p:nvSpPr>
          <p:cNvPr id="11" name="Picture Placeholder 2"/>
          <p:cNvSpPr>
            <a:spLocks noGrp="1"/>
          </p:cNvSpPr>
          <p:nvPr>
            <p:ph type="pic" sz="quarter" idx="12" hasCustomPrompt="1"/>
          </p:nvPr>
        </p:nvSpPr>
        <p:spPr>
          <a:xfrm>
            <a:off x="6443662" y="900249"/>
            <a:ext cx="5060951" cy="5408476"/>
          </a:xfrm>
          <a:prstGeom prst="rect">
            <a:avLst/>
          </a:prstGeom>
          <a:solidFill>
            <a:schemeClr val="bg1">
              <a:alpha val="80000"/>
            </a:schemeClr>
          </a:solidFill>
        </p:spPr>
        <p:txBody>
          <a:bodyPr tIns="2124000" anchor="t"/>
          <a:lstStyle>
            <a:lvl1pPr marL="0" indent="0" algn="ctr">
              <a:buFont typeface="Arial" panose="020B0604020202020204" pitchFamily="34" charset="0"/>
              <a:buNone/>
              <a:defRPr sz="1600" baseline="0">
                <a:solidFill>
                  <a:schemeClr val="bg1">
                    <a:lumMod val="50000"/>
                  </a:schemeClr>
                </a:solidFill>
              </a:defRPr>
            </a:lvl1pPr>
          </a:lstStyle>
          <a:p>
            <a:r>
              <a:rPr lang="en-GB"/>
              <a:t>Insert picture click icon</a:t>
            </a:r>
          </a:p>
        </p:txBody>
      </p:sp>
      <p:sp>
        <p:nvSpPr>
          <p:cNvPr id="7" name="Text Placeholder 7"/>
          <p:cNvSpPr>
            <a:spLocks noGrp="1"/>
          </p:cNvSpPr>
          <p:nvPr>
            <p:ph type="body" sz="quarter" idx="13" hasCustomPrompt="1"/>
          </p:nvPr>
        </p:nvSpPr>
        <p:spPr>
          <a:xfrm>
            <a:off x="712788" y="2151663"/>
            <a:ext cx="5022850" cy="559777"/>
          </a:xfrm>
          <a:prstGeom prst="rect">
            <a:avLst/>
          </a:prstGeom>
        </p:spPr>
        <p:txBody>
          <a:bodyPr vert="horz" wrap="square" lIns="0" tIns="0" rIns="0" bIns="0" numCol="1" spcCol="720000">
            <a:noAutofit/>
          </a:bodyPr>
          <a:lstStyle>
            <a:lvl1pPr marL="0" marR="0" indent="0" algn="l" defTabSz="457200" rtl="0" eaLnBrk="1" fontAlgn="auto" latinLnBrk="0" hangingPunct="1">
              <a:lnSpc>
                <a:spcPts val="2100"/>
              </a:lnSpc>
              <a:spcBef>
                <a:spcPts val="1200"/>
              </a:spcBef>
              <a:spcAft>
                <a:spcPts val="300"/>
              </a:spcAft>
              <a:buClrTx/>
              <a:buSzTx/>
              <a:buFont typeface="Arial"/>
              <a:buNone/>
              <a:tabLst/>
              <a:defRPr lang="en-GB" sz="1600" b="1" i="0">
                <a:effectLst/>
              </a:defRPr>
            </a:lvl1pPr>
            <a:lvl2pPr marL="457200" indent="0">
              <a:buNone/>
              <a:defRPr sz="1600" baseline="0"/>
            </a:lvl2pPr>
          </a:lstStyle>
          <a:p>
            <a:r>
              <a:rPr lang="en-GB"/>
              <a:t>Lorem ipsum </a:t>
            </a:r>
            <a:r>
              <a:rPr lang="en-GB" err="1"/>
              <a:t>dolor</a:t>
            </a:r>
            <a:r>
              <a:rPr lang="en-GB"/>
              <a:t> 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Oculorum</a:t>
            </a:r>
            <a:r>
              <a:rPr lang="en-GB"/>
              <a:t>, </a:t>
            </a:r>
            <a:r>
              <a:rPr lang="en-GB" err="1"/>
              <a:t>inquit</a:t>
            </a:r>
            <a:r>
              <a:rPr lang="en-GB"/>
              <a:t> Plato.</a:t>
            </a:r>
          </a:p>
        </p:txBody>
      </p:sp>
      <p:cxnSp>
        <p:nvCxnSpPr>
          <p:cNvPr id="12" name="Straight Connector 11"/>
          <p:cNvCxnSpPr/>
          <p:nvPr userDrawn="1"/>
        </p:nvCxnSpPr>
        <p:spPr>
          <a:xfrm>
            <a:off x="701749" y="500707"/>
            <a:ext cx="1274098" cy="0"/>
          </a:xfrm>
          <a:prstGeom prst="line">
            <a:avLst/>
          </a:prstGeom>
          <a:ln w="101600">
            <a:solidFill>
              <a:srgbClr val="0070C0"/>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62695969"/>
      </p:ext>
    </p:extLst>
  </p:cSld>
  <p:clrMapOvr>
    <a:masterClrMapping/>
  </p:clrMapOvr>
  <p:extLst>
    <p:ext uri="{DCECCB84-F9BA-43D5-87BE-67443E8EF086}">
      <p15:sldGuideLst xmlns:p15="http://schemas.microsoft.com/office/powerpoint/2012/main">
        <p15:guide id="1" orient="horz" pos="572" userDrawn="1">
          <p15:clr>
            <a:srgbClr val="FBAE40"/>
          </p15:clr>
        </p15:guide>
        <p15:guide id="2" pos="3613" userDrawn="1">
          <p15:clr>
            <a:srgbClr val="FBAE40"/>
          </p15:clr>
        </p15:guide>
        <p15:guide id="3" pos="3831" userDrawn="1">
          <p15:clr>
            <a:srgbClr val="FBAE40"/>
          </p15:clr>
        </p15:guide>
        <p15:guide id="4" pos="449" userDrawn="1">
          <p15:clr>
            <a:srgbClr val="FBAE40"/>
          </p15:clr>
        </p15:guide>
        <p15:guide id="5" pos="7240" userDrawn="1">
          <p15:clr>
            <a:srgbClr val="FBAE40"/>
          </p15:clr>
        </p15:guide>
        <p15:guide id="6" pos="7247" userDrawn="1">
          <p15:clr>
            <a:srgbClr val="FBAE40"/>
          </p15:clr>
        </p15:guide>
        <p15:guide id="7" pos="4059" userDrawn="1">
          <p15:clr>
            <a:srgbClr val="FBAE40"/>
          </p15:clr>
        </p15:guide>
        <p15:guide id="8" orient="horz" pos="2157" userDrawn="1">
          <p15:clr>
            <a:srgbClr val="FBAE40"/>
          </p15:clr>
        </p15:guide>
        <p15:guide id="9" orient="horz" pos="348" userDrawn="1">
          <p15:clr>
            <a:srgbClr val="FBAE40"/>
          </p15:clr>
        </p15:guide>
        <p15:guide id="10" orient="horz" pos="3974"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Basic page with image">
    <p:spTree>
      <p:nvGrpSpPr>
        <p:cNvPr id="1" name=""/>
        <p:cNvGrpSpPr/>
        <p:nvPr/>
      </p:nvGrpSpPr>
      <p:grpSpPr>
        <a:xfrm>
          <a:off x="0" y="0"/>
          <a:ext cx="0" cy="0"/>
          <a:chOff x="0" y="0"/>
          <a:chExt cx="0" cy="0"/>
        </a:xfrm>
      </p:grpSpPr>
      <p:sp>
        <p:nvSpPr>
          <p:cNvPr id="4" name="Text Placeholder 3"/>
          <p:cNvSpPr>
            <a:spLocks noGrp="1"/>
          </p:cNvSpPr>
          <p:nvPr>
            <p:ph type="body" sz="quarter" idx="11" hasCustomPrompt="1"/>
          </p:nvPr>
        </p:nvSpPr>
        <p:spPr>
          <a:xfrm>
            <a:off x="701749" y="900249"/>
            <a:ext cx="8285497" cy="790327"/>
          </a:xfrm>
          <a:prstGeom prst="rect">
            <a:avLst/>
          </a:prstGeom>
        </p:spPr>
        <p:txBody>
          <a:bodyPr lIns="0" tIns="0" rIns="0" bIns="0"/>
          <a:lstStyle>
            <a:lvl1pPr marL="0" indent="0" algn="l">
              <a:buNone/>
              <a:defRPr sz="2600" baseline="0">
                <a:solidFill>
                  <a:srgbClr val="0070C0"/>
                </a:solidFill>
                <a:latin typeface="+mj-lt"/>
              </a:defRPr>
            </a:lvl1pPr>
            <a:lvl2pPr marL="457200" indent="0" algn="ctr">
              <a:buNone/>
              <a:defRPr sz="2600"/>
            </a:lvl2pPr>
            <a:lvl3pPr marL="914400" indent="0" algn="ctr">
              <a:buNone/>
              <a:defRPr sz="2600"/>
            </a:lvl3pPr>
            <a:lvl4pPr marL="1371600" indent="0" algn="ctr">
              <a:buNone/>
              <a:defRPr sz="2600"/>
            </a:lvl4pPr>
            <a:lvl5pPr marL="1828800" indent="0" algn="ctr">
              <a:buNone/>
              <a:defRPr sz="2600"/>
            </a:lvl5pPr>
          </a:lstStyle>
          <a:p>
            <a:pPr lvl="0"/>
            <a:r>
              <a:rPr lang="en-US"/>
              <a:t>This layout is for tables, graphs and other media.</a:t>
            </a:r>
            <a:endParaRPr lang="en-GB"/>
          </a:p>
        </p:txBody>
      </p:sp>
      <p:sp>
        <p:nvSpPr>
          <p:cNvPr id="7" name="Content Placeholder 2"/>
          <p:cNvSpPr>
            <a:spLocks noGrp="1"/>
          </p:cNvSpPr>
          <p:nvPr>
            <p:ph sz="quarter" idx="15" hasCustomPrompt="1"/>
          </p:nvPr>
        </p:nvSpPr>
        <p:spPr>
          <a:xfrm>
            <a:off x="712787" y="2090117"/>
            <a:ext cx="10783887" cy="4218608"/>
          </a:xfrm>
          <a:prstGeom prst="rect">
            <a:avLst/>
          </a:prstGeom>
        </p:spPr>
        <p:txBody>
          <a:bodyPr tIns="864000"/>
          <a:lstStyle>
            <a:lvl1pPr marL="0" indent="0" algn="ctr">
              <a:buNone/>
              <a:defRPr sz="1600" baseline="0">
                <a:solidFill>
                  <a:schemeClr val="bg1">
                    <a:lumMod val="50000"/>
                  </a:schemeClr>
                </a:solidFill>
              </a:defRPr>
            </a:lvl1pPr>
          </a:lstStyle>
          <a:p>
            <a:pPr lvl="0"/>
            <a:r>
              <a:rPr lang="en-US"/>
              <a:t>Insert graph or table click on the icon</a:t>
            </a:r>
            <a:endParaRPr lang="en-GB"/>
          </a:p>
        </p:txBody>
      </p:sp>
      <p:cxnSp>
        <p:nvCxnSpPr>
          <p:cNvPr id="6" name="Straight Connector 5"/>
          <p:cNvCxnSpPr/>
          <p:nvPr userDrawn="1"/>
        </p:nvCxnSpPr>
        <p:spPr>
          <a:xfrm>
            <a:off x="701749" y="500707"/>
            <a:ext cx="1274098" cy="0"/>
          </a:xfrm>
          <a:prstGeom prst="line">
            <a:avLst/>
          </a:prstGeom>
          <a:ln w="101600">
            <a:solidFill>
              <a:srgbClr val="0070C0"/>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93747564"/>
      </p:ext>
    </p:extLst>
  </p:cSld>
  <p:clrMapOvr>
    <a:masterClrMapping/>
  </p:clrMapOvr>
  <p:extLst>
    <p:ext uri="{DCECCB84-F9BA-43D5-87BE-67443E8EF086}">
      <p15:sldGuideLst xmlns:p15="http://schemas.microsoft.com/office/powerpoint/2012/main">
        <p15:guide id="1" orient="horz" pos="572">
          <p15:clr>
            <a:srgbClr val="FBAE40"/>
          </p15:clr>
        </p15:guide>
        <p15:guide id="2" pos="3613">
          <p15:clr>
            <a:srgbClr val="FBAE40"/>
          </p15:clr>
        </p15:guide>
        <p15:guide id="3" pos="3831">
          <p15:clr>
            <a:srgbClr val="FBAE40"/>
          </p15:clr>
        </p15:guide>
        <p15:guide id="4" pos="449">
          <p15:clr>
            <a:srgbClr val="FBAE40"/>
          </p15:clr>
        </p15:guide>
        <p15:guide id="5" pos="7240">
          <p15:clr>
            <a:srgbClr val="FBAE40"/>
          </p15:clr>
        </p15:guide>
        <p15:guide id="6" pos="7247">
          <p15:clr>
            <a:srgbClr val="FBAE40"/>
          </p15:clr>
        </p15:guide>
        <p15:guide id="7" pos="4059">
          <p15:clr>
            <a:srgbClr val="FBAE40"/>
          </p15:clr>
        </p15:guide>
        <p15:guide id="8" orient="horz" pos="2157">
          <p15:clr>
            <a:srgbClr val="FBAE40"/>
          </p15:clr>
        </p15:guide>
        <p15:guide id="9" orient="horz" pos="348">
          <p15:clr>
            <a:srgbClr val="FBAE40"/>
          </p15:clr>
        </p15:guide>
        <p15:guide id="10" orient="horz" pos="3974">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Text page">
    <p:spTree>
      <p:nvGrpSpPr>
        <p:cNvPr id="1" name=""/>
        <p:cNvGrpSpPr/>
        <p:nvPr/>
      </p:nvGrpSpPr>
      <p:grpSpPr>
        <a:xfrm>
          <a:off x="0" y="0"/>
          <a:ext cx="0" cy="0"/>
          <a:chOff x="0" y="0"/>
          <a:chExt cx="0" cy="0"/>
        </a:xfrm>
      </p:grpSpPr>
      <p:sp>
        <p:nvSpPr>
          <p:cNvPr id="4" name="Text Placeholder 3"/>
          <p:cNvSpPr>
            <a:spLocks noGrp="1"/>
          </p:cNvSpPr>
          <p:nvPr>
            <p:ph type="body" sz="quarter" idx="11" hasCustomPrompt="1"/>
          </p:nvPr>
        </p:nvSpPr>
        <p:spPr>
          <a:xfrm>
            <a:off x="1768476" y="908050"/>
            <a:ext cx="8655050" cy="729790"/>
          </a:xfrm>
          <a:prstGeom prst="rect">
            <a:avLst/>
          </a:prstGeom>
        </p:spPr>
        <p:txBody>
          <a:bodyPr lIns="0" tIns="0" rIns="0" bIns="0"/>
          <a:lstStyle>
            <a:lvl1pPr marL="0" indent="0" algn="ctr">
              <a:buNone/>
              <a:defRPr sz="2600">
                <a:solidFill>
                  <a:srgbClr val="0070C0"/>
                </a:solidFill>
              </a:defRPr>
            </a:lvl1pPr>
            <a:lvl2pPr marL="457200" indent="0" algn="ctr">
              <a:buNone/>
              <a:defRPr sz="2600"/>
            </a:lvl2pPr>
            <a:lvl3pPr marL="914400" indent="0" algn="ctr">
              <a:buNone/>
              <a:defRPr sz="2600"/>
            </a:lvl3pPr>
            <a:lvl4pPr marL="1371600" indent="0" algn="ctr">
              <a:buNone/>
              <a:defRPr sz="2600"/>
            </a:lvl4pPr>
            <a:lvl5pPr marL="1828800" indent="0" algn="ctr">
              <a:buNone/>
              <a:defRPr sz="2600"/>
            </a:lvl5pPr>
          </a:lstStyle>
          <a:p>
            <a:pPr lvl="0"/>
            <a:r>
              <a:rPr lang="en-US"/>
              <a:t>This layout is for tables, graphs and other media.</a:t>
            </a:r>
            <a:endParaRPr lang="en-GB"/>
          </a:p>
        </p:txBody>
      </p:sp>
      <p:sp>
        <p:nvSpPr>
          <p:cNvPr id="17" name="Text Placeholder 7"/>
          <p:cNvSpPr>
            <a:spLocks noGrp="1"/>
          </p:cNvSpPr>
          <p:nvPr>
            <p:ph type="body" sz="quarter" idx="14" hasCustomPrompt="1"/>
          </p:nvPr>
        </p:nvSpPr>
        <p:spPr>
          <a:xfrm>
            <a:off x="1768476" y="1678676"/>
            <a:ext cx="8655050" cy="720367"/>
          </a:xfrm>
          <a:prstGeom prst="rect">
            <a:avLst/>
          </a:prstGeom>
        </p:spPr>
        <p:txBody>
          <a:bodyPr vert="horz" lIns="0" tIns="180000" rIns="0" bIns="0">
            <a:spAutoFit/>
          </a:bodyPr>
          <a:lstStyle>
            <a:lvl1pPr marL="0" marR="0" indent="0" algn="ctr" defTabSz="457200" rtl="0" eaLnBrk="1" fontAlgn="auto" latinLnBrk="0" hangingPunct="1">
              <a:lnSpc>
                <a:spcPts val="2100"/>
              </a:lnSpc>
              <a:spcBef>
                <a:spcPts val="1200"/>
              </a:spcBef>
              <a:spcAft>
                <a:spcPts val="300"/>
              </a:spcAft>
              <a:buClrTx/>
              <a:buSzTx/>
              <a:buFont typeface="Arial"/>
              <a:buNone/>
              <a:tabLst/>
              <a:defRPr lang="en-GB" sz="1800" b="0" i="0">
                <a:solidFill>
                  <a:schemeClr val="tx1">
                    <a:lumMod val="65000"/>
                    <a:lumOff val="35000"/>
                  </a:schemeClr>
                </a:solidFill>
                <a:effectLst/>
              </a:defRPr>
            </a:lvl1pPr>
            <a:lvl2pPr marL="457200" indent="0">
              <a:buNone/>
              <a:defRPr sz="1600" baseline="0"/>
            </a:lvl2pPr>
          </a:lstStyle>
          <a:p>
            <a:r>
              <a:rPr lang="en-GB" err="1"/>
              <a:t>Expressa</a:t>
            </a:r>
            <a:r>
              <a:rPr lang="en-GB"/>
              <a:t> </a:t>
            </a:r>
            <a:r>
              <a:rPr lang="en-GB" err="1"/>
              <a:t>vero</a:t>
            </a:r>
            <a:r>
              <a:rPr lang="en-GB"/>
              <a:t> in </a:t>
            </a:r>
            <a:r>
              <a:rPr lang="en-GB" err="1"/>
              <a:t>iis</a:t>
            </a:r>
            <a:r>
              <a:rPr lang="en-GB"/>
              <a:t> </a:t>
            </a:r>
            <a:r>
              <a:rPr lang="en-GB" err="1"/>
              <a:t>aetatibus</a:t>
            </a:r>
            <a:r>
              <a:rPr lang="en-GB"/>
              <a:t>, quae </a:t>
            </a:r>
            <a:r>
              <a:rPr lang="en-GB" err="1"/>
              <a:t>iam</a:t>
            </a:r>
            <a:r>
              <a:rPr lang="en-GB"/>
              <a:t> </a:t>
            </a:r>
            <a:r>
              <a:rPr lang="en-GB" err="1"/>
              <a:t>confirmatae</a:t>
            </a:r>
            <a:r>
              <a:rPr lang="en-GB"/>
              <a:t> </a:t>
            </a:r>
            <a:r>
              <a:rPr lang="en-GB" err="1"/>
              <a:t>sunt</a:t>
            </a:r>
            <a:r>
              <a:rPr lang="en-GB"/>
              <a:t>. Quid Zeno? </a:t>
            </a:r>
            <a:r>
              <a:rPr lang="en-GB" err="1"/>
              <a:t>Iam</a:t>
            </a:r>
            <a:r>
              <a:rPr lang="en-GB"/>
              <a:t> in </a:t>
            </a:r>
            <a:r>
              <a:rPr lang="en-GB" err="1"/>
              <a:t>altera</a:t>
            </a:r>
            <a:r>
              <a:rPr lang="en-GB"/>
              <a:t> </a:t>
            </a:r>
            <a:r>
              <a:rPr lang="en-GB" err="1"/>
              <a:t>philosophiae</a:t>
            </a:r>
            <a:r>
              <a:rPr lang="en-GB"/>
              <a:t> parte. </a:t>
            </a:r>
            <a:r>
              <a:rPr lang="en-GB" err="1"/>
              <a:t>Hunc</a:t>
            </a:r>
            <a:r>
              <a:rPr lang="en-GB"/>
              <a:t> </a:t>
            </a:r>
            <a:r>
              <a:rPr lang="en-GB" err="1"/>
              <a:t>vos</a:t>
            </a:r>
            <a:r>
              <a:rPr lang="en-GB"/>
              <a:t> </a:t>
            </a:r>
            <a:r>
              <a:rPr lang="en-GB" err="1"/>
              <a:t>beatum</a:t>
            </a:r>
            <a:r>
              <a:rPr lang="en-GB"/>
              <a:t>; </a:t>
            </a:r>
            <a:r>
              <a:rPr lang="en-GB" err="1"/>
              <a:t>Quia</a:t>
            </a:r>
            <a:r>
              <a:rPr lang="en-GB"/>
              <a:t> </a:t>
            </a:r>
            <a:r>
              <a:rPr lang="en-GB" err="1"/>
              <a:t>nec</a:t>
            </a:r>
            <a:r>
              <a:rPr lang="en-GB"/>
              <a:t> </a:t>
            </a:r>
            <a:r>
              <a:rPr lang="en-GB" err="1"/>
              <a:t>honesto</a:t>
            </a:r>
            <a:r>
              <a:rPr lang="en-GB"/>
              <a:t> </a:t>
            </a:r>
            <a:r>
              <a:rPr lang="en-GB" err="1"/>
              <a:t>quic</a:t>
            </a:r>
            <a:r>
              <a:rPr lang="en-GB"/>
              <a:t> quam </a:t>
            </a:r>
            <a:r>
              <a:rPr lang="en-GB" err="1"/>
              <a:t>honestius</a:t>
            </a:r>
            <a:r>
              <a:rPr lang="en-GB"/>
              <a:t> </a:t>
            </a:r>
            <a:r>
              <a:rPr lang="en-GB" err="1"/>
              <a:t>nec</a:t>
            </a:r>
            <a:endParaRPr lang="en-GB"/>
          </a:p>
        </p:txBody>
      </p:sp>
      <p:cxnSp>
        <p:nvCxnSpPr>
          <p:cNvPr id="22" name="Straight Connector 21"/>
          <p:cNvCxnSpPr/>
          <p:nvPr userDrawn="1"/>
        </p:nvCxnSpPr>
        <p:spPr>
          <a:xfrm>
            <a:off x="5456572" y="501126"/>
            <a:ext cx="1274098" cy="0"/>
          </a:xfrm>
          <a:prstGeom prst="line">
            <a:avLst/>
          </a:prstGeom>
          <a:ln w="101600">
            <a:solidFill>
              <a:srgbClr val="0070C0"/>
            </a:solidFill>
          </a:ln>
          <a:effectLst/>
        </p:spPr>
        <p:style>
          <a:lnRef idx="2">
            <a:schemeClr val="accent1"/>
          </a:lnRef>
          <a:fillRef idx="0">
            <a:schemeClr val="accent1"/>
          </a:fillRef>
          <a:effectRef idx="1">
            <a:schemeClr val="accent1"/>
          </a:effectRef>
          <a:fontRef idx="minor">
            <a:schemeClr val="tx1"/>
          </a:fontRef>
        </p:style>
      </p:cxnSp>
      <p:sp>
        <p:nvSpPr>
          <p:cNvPr id="3" name="Content Placeholder 2"/>
          <p:cNvSpPr>
            <a:spLocks noGrp="1"/>
          </p:cNvSpPr>
          <p:nvPr>
            <p:ph sz="quarter" idx="15" hasCustomPrompt="1"/>
          </p:nvPr>
        </p:nvSpPr>
        <p:spPr>
          <a:xfrm>
            <a:off x="695325" y="2786063"/>
            <a:ext cx="10801350" cy="3522662"/>
          </a:xfrm>
          <a:prstGeom prst="rect">
            <a:avLst/>
          </a:prstGeom>
        </p:spPr>
        <p:txBody>
          <a:bodyPr tIns="864000"/>
          <a:lstStyle>
            <a:lvl1pPr marL="0" indent="0" algn="ctr">
              <a:buNone/>
              <a:defRPr sz="1600" baseline="0">
                <a:solidFill>
                  <a:schemeClr val="bg1">
                    <a:lumMod val="50000"/>
                  </a:schemeClr>
                </a:solidFill>
              </a:defRPr>
            </a:lvl1pPr>
          </a:lstStyle>
          <a:p>
            <a:pPr lvl="0"/>
            <a:r>
              <a:rPr lang="en-US"/>
              <a:t>Insert graph or table click on the icon</a:t>
            </a:r>
            <a:endParaRPr lang="en-GB"/>
          </a:p>
        </p:txBody>
      </p:sp>
    </p:spTree>
    <p:extLst>
      <p:ext uri="{BB962C8B-B14F-4D97-AF65-F5344CB8AC3E}">
        <p14:creationId xmlns:p14="http://schemas.microsoft.com/office/powerpoint/2010/main" val="47154885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pos="3613" userDrawn="1">
          <p15:clr>
            <a:srgbClr val="FBAE40"/>
          </p15:clr>
        </p15:guide>
        <p15:guide id="4" pos="4067" userDrawn="1">
          <p15:clr>
            <a:srgbClr val="FBAE40"/>
          </p15:clr>
        </p15:guide>
        <p15:guide id="5" pos="438" userDrawn="1">
          <p15:clr>
            <a:srgbClr val="FBAE40"/>
          </p15:clr>
        </p15:guide>
        <p15:guide id="6" pos="7242" userDrawn="1">
          <p15:clr>
            <a:srgbClr val="FBAE40"/>
          </p15:clr>
        </p15:guide>
        <p15:guide id="7" orient="horz" pos="3974" userDrawn="1">
          <p15:clr>
            <a:srgbClr val="FBAE40"/>
          </p15:clr>
        </p15:guide>
        <p15:guide id="8" orient="horz" pos="572" userDrawn="1">
          <p15:clr>
            <a:srgbClr val="FBAE40"/>
          </p15:clr>
        </p15:guide>
        <p15:guide id="9" orient="horz" pos="346"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6_End page">
    <p:spTree>
      <p:nvGrpSpPr>
        <p:cNvPr id="1" name=""/>
        <p:cNvGrpSpPr/>
        <p:nvPr/>
      </p:nvGrpSpPr>
      <p:grpSpPr>
        <a:xfrm>
          <a:off x="0" y="0"/>
          <a:ext cx="0" cy="0"/>
          <a:chOff x="0" y="0"/>
          <a:chExt cx="0" cy="0"/>
        </a:xfrm>
      </p:grpSpPr>
      <p:pic>
        <p:nvPicPr>
          <p:cNvPr id="13" name="Picture 12" descr="A picture containing person, person, young, sitting&#10;&#10;Description automatically generated">
            <a:extLst>
              <a:ext uri="{FF2B5EF4-FFF2-40B4-BE49-F238E27FC236}">
                <a16:creationId xmlns:a16="http://schemas.microsoft.com/office/drawing/2014/main" id="{FECD27C3-B85A-4A5A-9E8E-D1D82FE4D141}"/>
              </a:ext>
            </a:extLst>
          </p:cNvPr>
          <p:cNvPicPr>
            <a:picLocks noChangeAspect="1"/>
          </p:cNvPicPr>
          <p:nvPr userDrawn="1"/>
        </p:nvPicPr>
        <p:blipFill rotWithShape="1">
          <a:blip r:embed="rId2"/>
          <a:srcRect t="15717"/>
          <a:stretch/>
        </p:blipFill>
        <p:spPr>
          <a:xfrm>
            <a:off x="0" y="-2"/>
            <a:ext cx="12192000" cy="6858002"/>
          </a:xfrm>
          <a:prstGeom prst="rect">
            <a:avLst/>
          </a:prstGeom>
        </p:spPr>
      </p:pic>
      <p:sp>
        <p:nvSpPr>
          <p:cNvPr id="7" name="Text Placeholder 9"/>
          <p:cNvSpPr>
            <a:spLocks noGrp="1"/>
          </p:cNvSpPr>
          <p:nvPr>
            <p:ph type="body" sz="quarter" idx="11" hasCustomPrompt="1"/>
          </p:nvPr>
        </p:nvSpPr>
        <p:spPr>
          <a:xfrm>
            <a:off x="0" y="-1"/>
            <a:ext cx="12192000" cy="6858001"/>
          </a:xfrm>
          <a:prstGeom prst="rect">
            <a:avLst/>
          </a:prstGeom>
          <a:noFill/>
        </p:spPr>
        <p:txBody>
          <a:bodyPr lIns="720000" tIns="2628000" rIns="3600000"/>
          <a:lstStyle>
            <a:lvl1pPr marL="0" indent="0" algn="l">
              <a:lnSpc>
                <a:spcPts val="4600"/>
              </a:lnSpc>
              <a:buFont typeface="Arial" panose="020B0604020202020204" pitchFamily="34" charset="0"/>
              <a:buNone/>
              <a:defRPr lang="fr-FR" sz="3600" b="0" i="0" smtClean="0">
                <a:solidFill>
                  <a:schemeClr val="bg1"/>
                </a:solidFill>
                <a:effectLst/>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a:t>Nunc </a:t>
            </a:r>
            <a:r>
              <a:rPr lang="en-US" err="1"/>
              <a:t>ut</a:t>
            </a:r>
            <a:r>
              <a:rPr lang="en-US"/>
              <a:t> </a:t>
            </a:r>
            <a:r>
              <a:rPr lang="en-US" err="1"/>
              <a:t>elit</a:t>
            </a:r>
            <a:r>
              <a:rPr lang="en-US"/>
              <a:t> in mi </a:t>
            </a:r>
            <a:r>
              <a:rPr lang="en-US" err="1"/>
              <a:t>pretium</a:t>
            </a:r>
            <a:r>
              <a:rPr lang="en-US"/>
              <a:t> </a:t>
            </a:r>
            <a:r>
              <a:rPr lang="en-US" err="1"/>
              <a:t>vulputate</a:t>
            </a:r>
            <a:r>
              <a:rPr lang="en-US"/>
              <a:t> at vitae ligula. </a:t>
            </a:r>
            <a:r>
              <a:rPr lang="en-US" err="1"/>
              <a:t>Phasellus</a:t>
            </a:r>
            <a:r>
              <a:rPr lang="en-US"/>
              <a:t> </a:t>
            </a:r>
            <a:r>
              <a:rPr lang="en-US" err="1"/>
              <a:t>bibendum</a:t>
            </a:r>
            <a:r>
              <a:rPr lang="en-US"/>
              <a:t> sit</a:t>
            </a:r>
          </a:p>
        </p:txBody>
      </p:sp>
      <p:cxnSp>
        <p:nvCxnSpPr>
          <p:cNvPr id="6" name="Straight Connector 5"/>
          <p:cNvCxnSpPr/>
          <p:nvPr userDrawn="1"/>
        </p:nvCxnSpPr>
        <p:spPr>
          <a:xfrm>
            <a:off x="701749" y="2310457"/>
            <a:ext cx="1274098" cy="0"/>
          </a:xfrm>
          <a:prstGeom prst="line">
            <a:avLst/>
          </a:prstGeom>
          <a:ln w="1016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 name="TextBox 2"/>
          <p:cNvSpPr txBox="1"/>
          <p:nvPr userDrawn="1"/>
        </p:nvSpPr>
        <p:spPr>
          <a:xfrm>
            <a:off x="5682343" y="-279918"/>
            <a:ext cx="184731" cy="369332"/>
          </a:xfrm>
          <a:prstGeom prst="rect">
            <a:avLst/>
          </a:prstGeom>
          <a:noFill/>
        </p:spPr>
        <p:txBody>
          <a:bodyPr wrap="none" rtlCol="0">
            <a:spAutoFit/>
          </a:bodyPr>
          <a:lstStyle/>
          <a:p>
            <a:endParaRPr lang="en-GB"/>
          </a:p>
        </p:txBody>
      </p:sp>
      <p:pic>
        <p:nvPicPr>
          <p:cNvPr id="2" name="Picture 1">
            <a:extLst>
              <a:ext uri="{FF2B5EF4-FFF2-40B4-BE49-F238E27FC236}">
                <a16:creationId xmlns:a16="http://schemas.microsoft.com/office/drawing/2014/main" id="{294C11C1-F553-4AD6-A237-8E62E41F443A}"/>
              </a:ext>
            </a:extLst>
          </p:cNvPr>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10777600" y="5588723"/>
            <a:ext cx="720000" cy="720000"/>
          </a:xfrm>
          <a:prstGeom prst="rect">
            <a:avLst/>
          </a:prstGeom>
        </p:spPr>
      </p:pic>
    </p:spTree>
    <p:extLst>
      <p:ext uri="{BB962C8B-B14F-4D97-AF65-F5344CB8AC3E}">
        <p14:creationId xmlns:p14="http://schemas.microsoft.com/office/powerpoint/2010/main" val="1507954222"/>
      </p:ext>
    </p:extLst>
  </p:cSld>
  <p:clrMapOvr>
    <a:masterClrMapping/>
  </p:clrMapOvr>
  <p:extLst>
    <p:ext uri="{DCECCB84-F9BA-43D5-87BE-67443E8EF086}">
      <p15:sldGuideLst xmlns:p15="http://schemas.microsoft.com/office/powerpoint/2012/main">
        <p15:guide id="1" orient="horz" pos="346">
          <p15:clr>
            <a:srgbClr val="FBAE40"/>
          </p15:clr>
        </p15:guide>
        <p15:guide id="2" pos="438">
          <p15:clr>
            <a:srgbClr val="FBAE40"/>
          </p15:clr>
        </p15:guide>
        <p15:guide id="3" pos="7242">
          <p15:clr>
            <a:srgbClr val="FBAE40"/>
          </p15:clr>
        </p15:guide>
        <p15:guide id="4" pos="3838">
          <p15:clr>
            <a:srgbClr val="FBAE40"/>
          </p15:clr>
        </p15:guide>
        <p15:guide id="5" orient="horz" pos="3974">
          <p15:clr>
            <a:srgbClr val="FBAE40"/>
          </p15:clr>
        </p15:guide>
        <p15:guide id="6" orient="horz" pos="2145">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7_End page">
    <p:spTree>
      <p:nvGrpSpPr>
        <p:cNvPr id="1" name=""/>
        <p:cNvGrpSpPr/>
        <p:nvPr/>
      </p:nvGrpSpPr>
      <p:grpSpPr>
        <a:xfrm>
          <a:off x="0" y="0"/>
          <a:ext cx="0" cy="0"/>
          <a:chOff x="0" y="0"/>
          <a:chExt cx="0" cy="0"/>
        </a:xfrm>
      </p:grpSpPr>
      <p:pic>
        <p:nvPicPr>
          <p:cNvPr id="5" name="Picture 4" descr="A picture containing person, person, young, holding&#10;&#10;Description automatically generated">
            <a:extLst>
              <a:ext uri="{FF2B5EF4-FFF2-40B4-BE49-F238E27FC236}">
                <a16:creationId xmlns:a16="http://schemas.microsoft.com/office/drawing/2014/main" id="{76BEBD6E-1646-4E6D-9E11-FA063C987AED}"/>
              </a:ext>
            </a:extLst>
          </p:cNvPr>
          <p:cNvPicPr>
            <a:picLocks noChangeAspect="1"/>
          </p:cNvPicPr>
          <p:nvPr userDrawn="1"/>
        </p:nvPicPr>
        <p:blipFill rotWithShape="1">
          <a:blip r:embed="rId2"/>
          <a:srcRect t="15695"/>
          <a:stretch/>
        </p:blipFill>
        <p:spPr>
          <a:xfrm>
            <a:off x="0" y="-1"/>
            <a:ext cx="12192000" cy="6858001"/>
          </a:xfrm>
          <a:prstGeom prst="rect">
            <a:avLst/>
          </a:prstGeom>
        </p:spPr>
      </p:pic>
      <p:sp>
        <p:nvSpPr>
          <p:cNvPr id="7" name="Text Placeholder 9"/>
          <p:cNvSpPr>
            <a:spLocks noGrp="1"/>
          </p:cNvSpPr>
          <p:nvPr>
            <p:ph type="body" sz="quarter" idx="11" hasCustomPrompt="1"/>
          </p:nvPr>
        </p:nvSpPr>
        <p:spPr>
          <a:xfrm>
            <a:off x="0" y="-1"/>
            <a:ext cx="12192000" cy="6858001"/>
          </a:xfrm>
          <a:prstGeom prst="rect">
            <a:avLst/>
          </a:prstGeom>
          <a:noFill/>
        </p:spPr>
        <p:txBody>
          <a:bodyPr lIns="720000" tIns="2628000" rIns="3600000"/>
          <a:lstStyle>
            <a:lvl1pPr marL="0" indent="0" algn="l">
              <a:lnSpc>
                <a:spcPts val="4600"/>
              </a:lnSpc>
              <a:buFont typeface="Arial" panose="020B0604020202020204" pitchFamily="34" charset="0"/>
              <a:buNone/>
              <a:defRPr lang="fr-FR" sz="3600" b="0" i="0" smtClean="0">
                <a:solidFill>
                  <a:schemeClr val="bg1"/>
                </a:solidFill>
                <a:effectLst/>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a:t>Nunc </a:t>
            </a:r>
            <a:r>
              <a:rPr lang="en-US" err="1"/>
              <a:t>ut</a:t>
            </a:r>
            <a:r>
              <a:rPr lang="en-US"/>
              <a:t> </a:t>
            </a:r>
            <a:r>
              <a:rPr lang="en-US" err="1"/>
              <a:t>elit</a:t>
            </a:r>
            <a:r>
              <a:rPr lang="en-US"/>
              <a:t> in mi </a:t>
            </a:r>
            <a:r>
              <a:rPr lang="en-US" err="1"/>
              <a:t>pretium</a:t>
            </a:r>
            <a:r>
              <a:rPr lang="en-US"/>
              <a:t> </a:t>
            </a:r>
            <a:r>
              <a:rPr lang="en-US" err="1"/>
              <a:t>vulputate</a:t>
            </a:r>
            <a:r>
              <a:rPr lang="en-US"/>
              <a:t> at vitae ligula. </a:t>
            </a:r>
            <a:r>
              <a:rPr lang="en-US" err="1"/>
              <a:t>Phasellus</a:t>
            </a:r>
            <a:r>
              <a:rPr lang="en-US"/>
              <a:t> </a:t>
            </a:r>
            <a:r>
              <a:rPr lang="en-US" err="1"/>
              <a:t>bibendum</a:t>
            </a:r>
            <a:r>
              <a:rPr lang="en-US"/>
              <a:t> sit</a:t>
            </a:r>
          </a:p>
        </p:txBody>
      </p:sp>
      <p:cxnSp>
        <p:nvCxnSpPr>
          <p:cNvPr id="6" name="Straight Connector 5"/>
          <p:cNvCxnSpPr/>
          <p:nvPr userDrawn="1"/>
        </p:nvCxnSpPr>
        <p:spPr>
          <a:xfrm>
            <a:off x="701749" y="2310457"/>
            <a:ext cx="1274098" cy="0"/>
          </a:xfrm>
          <a:prstGeom prst="line">
            <a:avLst/>
          </a:prstGeom>
          <a:ln w="1016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 name="TextBox 2"/>
          <p:cNvSpPr txBox="1"/>
          <p:nvPr userDrawn="1"/>
        </p:nvSpPr>
        <p:spPr>
          <a:xfrm>
            <a:off x="5682343" y="-279918"/>
            <a:ext cx="184731" cy="369332"/>
          </a:xfrm>
          <a:prstGeom prst="rect">
            <a:avLst/>
          </a:prstGeom>
          <a:noFill/>
        </p:spPr>
        <p:txBody>
          <a:bodyPr wrap="none" rtlCol="0">
            <a:spAutoFit/>
          </a:bodyPr>
          <a:lstStyle/>
          <a:p>
            <a:endParaRPr lang="en-GB"/>
          </a:p>
        </p:txBody>
      </p:sp>
      <p:pic>
        <p:nvPicPr>
          <p:cNvPr id="2" name="Picture 1">
            <a:extLst>
              <a:ext uri="{FF2B5EF4-FFF2-40B4-BE49-F238E27FC236}">
                <a16:creationId xmlns:a16="http://schemas.microsoft.com/office/drawing/2014/main" id="{294C11C1-F553-4AD6-A237-8E62E41F443A}"/>
              </a:ext>
            </a:extLst>
          </p:cNvPr>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10777600" y="5588723"/>
            <a:ext cx="720000" cy="720000"/>
          </a:xfrm>
          <a:prstGeom prst="rect">
            <a:avLst/>
          </a:prstGeom>
        </p:spPr>
      </p:pic>
    </p:spTree>
    <p:extLst>
      <p:ext uri="{BB962C8B-B14F-4D97-AF65-F5344CB8AC3E}">
        <p14:creationId xmlns:p14="http://schemas.microsoft.com/office/powerpoint/2010/main" val="1496915395"/>
      </p:ext>
    </p:extLst>
  </p:cSld>
  <p:clrMapOvr>
    <a:masterClrMapping/>
  </p:clrMapOvr>
  <p:extLst>
    <p:ext uri="{DCECCB84-F9BA-43D5-87BE-67443E8EF086}">
      <p15:sldGuideLst xmlns:p15="http://schemas.microsoft.com/office/powerpoint/2012/main">
        <p15:guide id="1" orient="horz" pos="346">
          <p15:clr>
            <a:srgbClr val="FBAE40"/>
          </p15:clr>
        </p15:guide>
        <p15:guide id="2" pos="438">
          <p15:clr>
            <a:srgbClr val="FBAE40"/>
          </p15:clr>
        </p15:guide>
        <p15:guide id="3" pos="7242">
          <p15:clr>
            <a:srgbClr val="FBAE40"/>
          </p15:clr>
        </p15:guide>
        <p15:guide id="4" pos="3838">
          <p15:clr>
            <a:srgbClr val="FBAE40"/>
          </p15:clr>
        </p15:guide>
        <p15:guide id="5" orient="horz" pos="3974">
          <p15:clr>
            <a:srgbClr val="FBAE40"/>
          </p15:clr>
        </p15:guide>
        <p15:guide id="6" orient="horz" pos="2145">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End page">
    <p:spTree>
      <p:nvGrpSpPr>
        <p:cNvPr id="1" name=""/>
        <p:cNvGrpSpPr/>
        <p:nvPr/>
      </p:nvGrpSpPr>
      <p:grpSpPr>
        <a:xfrm>
          <a:off x="0" y="0"/>
          <a:ext cx="0" cy="0"/>
          <a:chOff x="0" y="0"/>
          <a:chExt cx="0" cy="0"/>
        </a:xfrm>
      </p:grpSpPr>
      <p:sp>
        <p:nvSpPr>
          <p:cNvPr id="2" name="Rectangle 1"/>
          <p:cNvSpPr/>
          <p:nvPr userDrawn="1"/>
        </p:nvSpPr>
        <p:spPr>
          <a:xfrm>
            <a:off x="0" y="-1"/>
            <a:ext cx="12192000" cy="6858001"/>
          </a:xfrm>
          <a:prstGeom prst="rect">
            <a:avLst/>
          </a:prstGeom>
          <a:solidFill>
            <a:schemeClr val="tx1">
              <a:lumMod val="50000"/>
              <a:lumOff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7" name="Text Placeholder 9"/>
          <p:cNvSpPr>
            <a:spLocks noGrp="1"/>
          </p:cNvSpPr>
          <p:nvPr>
            <p:ph type="body" sz="quarter" idx="11" hasCustomPrompt="1"/>
          </p:nvPr>
        </p:nvSpPr>
        <p:spPr>
          <a:xfrm>
            <a:off x="0" y="-1"/>
            <a:ext cx="12192000" cy="6858001"/>
          </a:xfrm>
          <a:prstGeom prst="rect">
            <a:avLst/>
          </a:prstGeom>
          <a:noFill/>
        </p:spPr>
        <p:txBody>
          <a:bodyPr lIns="720000" tIns="2628000" rIns="3600000"/>
          <a:lstStyle>
            <a:lvl1pPr marL="0" indent="0" algn="l">
              <a:lnSpc>
                <a:spcPts val="4600"/>
              </a:lnSpc>
              <a:buFont typeface="Arial" panose="020B0604020202020204" pitchFamily="34" charset="0"/>
              <a:buNone/>
              <a:defRPr lang="fr-FR" sz="3600" b="0" i="0" smtClean="0">
                <a:solidFill>
                  <a:schemeClr val="bg1"/>
                </a:solidFill>
                <a:effectLst/>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a:t>Nunc </a:t>
            </a:r>
            <a:r>
              <a:rPr lang="en-US" err="1"/>
              <a:t>ut</a:t>
            </a:r>
            <a:r>
              <a:rPr lang="en-US"/>
              <a:t> </a:t>
            </a:r>
            <a:r>
              <a:rPr lang="en-US" err="1"/>
              <a:t>elit</a:t>
            </a:r>
            <a:r>
              <a:rPr lang="en-US"/>
              <a:t> in mi </a:t>
            </a:r>
            <a:r>
              <a:rPr lang="en-US" err="1"/>
              <a:t>pretium</a:t>
            </a:r>
            <a:r>
              <a:rPr lang="en-US"/>
              <a:t> </a:t>
            </a:r>
            <a:r>
              <a:rPr lang="en-US" err="1"/>
              <a:t>vulputate</a:t>
            </a:r>
            <a:r>
              <a:rPr lang="en-US"/>
              <a:t> at vitae ligula. </a:t>
            </a:r>
            <a:r>
              <a:rPr lang="en-US" err="1"/>
              <a:t>Phasellus</a:t>
            </a:r>
            <a:r>
              <a:rPr lang="en-US"/>
              <a:t> </a:t>
            </a:r>
            <a:r>
              <a:rPr lang="en-US" err="1"/>
              <a:t>bibendum</a:t>
            </a:r>
            <a:r>
              <a:rPr lang="en-US"/>
              <a:t> sit</a:t>
            </a:r>
          </a:p>
        </p:txBody>
      </p:sp>
      <p:pic>
        <p:nvPicPr>
          <p:cNvPr id="11" name="Picture 10"/>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10776675" y="5588725"/>
            <a:ext cx="720000" cy="720000"/>
          </a:xfrm>
          <a:prstGeom prst="rect">
            <a:avLst/>
          </a:prstGeom>
        </p:spPr>
      </p:pic>
      <p:cxnSp>
        <p:nvCxnSpPr>
          <p:cNvPr id="6" name="Straight Connector 5"/>
          <p:cNvCxnSpPr/>
          <p:nvPr userDrawn="1"/>
        </p:nvCxnSpPr>
        <p:spPr>
          <a:xfrm>
            <a:off x="701749" y="2310457"/>
            <a:ext cx="1274098" cy="0"/>
          </a:xfrm>
          <a:prstGeom prst="line">
            <a:avLst/>
          </a:prstGeom>
          <a:ln w="101600">
            <a:solidFill>
              <a:srgbClr val="C92446"/>
            </a:solidFill>
          </a:ln>
          <a:effectLst/>
        </p:spPr>
        <p:style>
          <a:lnRef idx="2">
            <a:schemeClr val="accent1"/>
          </a:lnRef>
          <a:fillRef idx="0">
            <a:schemeClr val="accent1"/>
          </a:fillRef>
          <a:effectRef idx="1">
            <a:schemeClr val="accent1"/>
          </a:effectRef>
          <a:fontRef idx="minor">
            <a:schemeClr val="tx1"/>
          </a:fontRef>
        </p:style>
      </p:cxnSp>
      <p:sp>
        <p:nvSpPr>
          <p:cNvPr id="3" name="TextBox 2"/>
          <p:cNvSpPr txBox="1"/>
          <p:nvPr userDrawn="1"/>
        </p:nvSpPr>
        <p:spPr>
          <a:xfrm>
            <a:off x="5682343" y="-279918"/>
            <a:ext cx="184731" cy="369332"/>
          </a:xfrm>
          <a:prstGeom prst="rect">
            <a:avLst/>
          </a:prstGeom>
          <a:noFill/>
        </p:spPr>
        <p:txBody>
          <a:bodyPr wrap="none" rtlCol="0">
            <a:spAutoFit/>
          </a:bodyPr>
          <a:lstStyle/>
          <a:p>
            <a:endParaRPr lang="en-GB"/>
          </a:p>
        </p:txBody>
      </p:sp>
    </p:spTree>
    <p:extLst>
      <p:ext uri="{BB962C8B-B14F-4D97-AF65-F5344CB8AC3E}">
        <p14:creationId xmlns:p14="http://schemas.microsoft.com/office/powerpoint/2010/main" val="1613400578"/>
      </p:ext>
    </p:extLst>
  </p:cSld>
  <p:clrMapOvr>
    <a:masterClrMapping/>
  </p:clrMapOvr>
  <p:extLst>
    <p:ext uri="{DCECCB84-F9BA-43D5-87BE-67443E8EF086}">
      <p15:sldGuideLst xmlns:p15="http://schemas.microsoft.com/office/powerpoint/2012/main">
        <p15:guide id="1" orient="horz" pos="346" userDrawn="1">
          <p15:clr>
            <a:srgbClr val="FBAE40"/>
          </p15:clr>
        </p15:guide>
        <p15:guide id="2" pos="438" userDrawn="1">
          <p15:clr>
            <a:srgbClr val="FBAE40"/>
          </p15:clr>
        </p15:guide>
        <p15:guide id="3" pos="7242" userDrawn="1">
          <p15:clr>
            <a:srgbClr val="FBAE40"/>
          </p15:clr>
        </p15:guide>
        <p15:guide id="4" pos="3838" userDrawn="1">
          <p15:clr>
            <a:srgbClr val="FBAE40"/>
          </p15:clr>
        </p15:guide>
        <p15:guide id="5" orient="horz" pos="3974" userDrawn="1">
          <p15:clr>
            <a:srgbClr val="FBAE40"/>
          </p15:clr>
        </p15:guide>
        <p15:guide id="6" orient="horz" pos="2145"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Section break with image">
    <p:spTree>
      <p:nvGrpSpPr>
        <p:cNvPr id="1" name=""/>
        <p:cNvGrpSpPr/>
        <p:nvPr/>
      </p:nvGrpSpPr>
      <p:grpSpPr>
        <a:xfrm>
          <a:off x="0" y="0"/>
          <a:ext cx="0" cy="0"/>
          <a:chOff x="0" y="0"/>
          <a:chExt cx="0" cy="0"/>
        </a:xfrm>
      </p:grpSpPr>
      <p:sp>
        <p:nvSpPr>
          <p:cNvPr id="2" name="Rectangle 1"/>
          <p:cNvSpPr/>
          <p:nvPr userDrawn="1"/>
        </p:nvSpPr>
        <p:spPr>
          <a:xfrm>
            <a:off x="2" y="0"/>
            <a:ext cx="6105526" cy="6858000"/>
          </a:xfrm>
          <a:prstGeom prst="rect">
            <a:avLst/>
          </a:prstGeom>
          <a:solidFill>
            <a:srgbClr val="C924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0" name="Text Placeholder 9"/>
          <p:cNvSpPr>
            <a:spLocks noGrp="1"/>
          </p:cNvSpPr>
          <p:nvPr>
            <p:ph type="body" sz="quarter" idx="11" hasCustomPrompt="1"/>
          </p:nvPr>
        </p:nvSpPr>
        <p:spPr>
          <a:xfrm>
            <a:off x="2" y="0"/>
            <a:ext cx="5375273" cy="6858000"/>
          </a:xfrm>
          <a:prstGeom prst="rect">
            <a:avLst/>
          </a:prstGeom>
          <a:noFill/>
        </p:spPr>
        <p:txBody>
          <a:bodyPr lIns="684000" tIns="828000" rIns="360000"/>
          <a:lstStyle>
            <a:lvl1pPr marL="0" indent="0" algn="l">
              <a:buFont typeface="Arial" panose="020B0604020202020204" pitchFamily="34" charset="0"/>
              <a:buNone/>
              <a:defRPr lang="fr-FR" sz="3600" b="0" i="0" baseline="0" smtClean="0">
                <a:solidFill>
                  <a:schemeClr val="bg1"/>
                </a:solidFill>
                <a:effectLst/>
                <a:latin typeface="Heading"/>
              </a:defRPr>
            </a:lvl1pPr>
            <a:lvl2pPr marL="457200" indent="0" algn="ctr">
              <a:buNone/>
              <a:defRPr/>
            </a:lvl2pPr>
            <a:lvl3pPr marL="914400" indent="0" algn="ctr">
              <a:buNone/>
              <a:defRPr/>
            </a:lvl3pPr>
            <a:lvl4pPr marL="1371600" indent="0" algn="ctr">
              <a:buNone/>
              <a:defRPr/>
            </a:lvl4pPr>
            <a:lvl5pPr marL="1828800" indent="0" algn="ctr">
              <a:buNone/>
              <a:defRPr/>
            </a:lvl5pPr>
          </a:lstStyle>
          <a:p>
            <a:r>
              <a:rPr lang="en-GB"/>
              <a:t>This layout is a section break with an image on the right.</a:t>
            </a:r>
          </a:p>
        </p:txBody>
      </p:sp>
      <p:cxnSp>
        <p:nvCxnSpPr>
          <p:cNvPr id="16" name="Straight Connector 15"/>
          <p:cNvCxnSpPr/>
          <p:nvPr userDrawn="1"/>
        </p:nvCxnSpPr>
        <p:spPr>
          <a:xfrm>
            <a:off x="701749" y="6365433"/>
            <a:ext cx="1274098" cy="0"/>
          </a:xfrm>
          <a:prstGeom prst="line">
            <a:avLst/>
          </a:prstGeom>
          <a:ln w="1016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8" name="Text Placeholder 7"/>
          <p:cNvSpPr>
            <a:spLocks noGrp="1"/>
          </p:cNvSpPr>
          <p:nvPr>
            <p:ph type="body" sz="quarter" idx="14" hasCustomPrompt="1"/>
          </p:nvPr>
        </p:nvSpPr>
        <p:spPr>
          <a:xfrm>
            <a:off x="695325" y="3013104"/>
            <a:ext cx="4673526" cy="1282402"/>
          </a:xfrm>
          <a:prstGeom prst="rect">
            <a:avLst/>
          </a:prstGeom>
        </p:spPr>
        <p:txBody>
          <a:bodyPr vert="horz" wrap="square" lIns="0" tIns="0" rIns="0" bIns="0">
            <a:spAutoFit/>
          </a:bodyPr>
          <a:lstStyle>
            <a:lvl1pPr marL="0" marR="0" indent="0" algn="l" defTabSz="457200" rtl="0" eaLnBrk="1" fontAlgn="auto" latinLnBrk="0" hangingPunct="1">
              <a:lnSpc>
                <a:spcPts val="2500"/>
              </a:lnSpc>
              <a:spcBef>
                <a:spcPts val="1200"/>
              </a:spcBef>
              <a:spcAft>
                <a:spcPts val="300"/>
              </a:spcAft>
              <a:buClrTx/>
              <a:buSzTx/>
              <a:buFont typeface="Arial"/>
              <a:buNone/>
              <a:tabLst/>
              <a:defRPr lang="en-GB" sz="1800" b="0" i="0" baseline="0">
                <a:solidFill>
                  <a:schemeClr val="bg1"/>
                </a:solidFill>
                <a:effectLst/>
                <a:latin typeface="Sub heading"/>
              </a:defRPr>
            </a:lvl1pPr>
            <a:lvl2pPr marL="457200" indent="0">
              <a:buNone/>
              <a:defRPr sz="1600" baseline="0"/>
            </a:lvl2pPr>
          </a:lstStyle>
          <a:p>
            <a:r>
              <a:rPr lang="en-GB" err="1"/>
              <a:t>Expressa</a:t>
            </a:r>
            <a:r>
              <a:rPr lang="en-GB"/>
              <a:t> </a:t>
            </a:r>
            <a:r>
              <a:rPr lang="en-GB" err="1"/>
              <a:t>vero</a:t>
            </a:r>
            <a:r>
              <a:rPr lang="en-GB"/>
              <a:t> in </a:t>
            </a:r>
            <a:r>
              <a:rPr lang="en-GB" err="1"/>
              <a:t>iis</a:t>
            </a:r>
            <a:r>
              <a:rPr lang="en-GB"/>
              <a:t> </a:t>
            </a:r>
            <a:r>
              <a:rPr lang="en-GB" err="1"/>
              <a:t>aetatibus</a:t>
            </a:r>
            <a:r>
              <a:rPr lang="en-GB"/>
              <a:t>, quae </a:t>
            </a:r>
            <a:r>
              <a:rPr lang="en-GB" err="1"/>
              <a:t>iam</a:t>
            </a:r>
            <a:r>
              <a:rPr lang="en-GB"/>
              <a:t> </a:t>
            </a:r>
            <a:r>
              <a:rPr lang="en-GB" err="1"/>
              <a:t>confirmatae</a:t>
            </a:r>
            <a:r>
              <a:rPr lang="en-GB"/>
              <a:t> </a:t>
            </a:r>
            <a:r>
              <a:rPr lang="en-GB" err="1"/>
              <a:t>sunt</a:t>
            </a:r>
            <a:r>
              <a:rPr lang="en-GB"/>
              <a:t>. Quid Zeno? </a:t>
            </a:r>
            <a:r>
              <a:rPr lang="en-GB" err="1"/>
              <a:t>Iam</a:t>
            </a:r>
            <a:r>
              <a:rPr lang="en-GB"/>
              <a:t> in </a:t>
            </a:r>
            <a:r>
              <a:rPr lang="en-GB" err="1"/>
              <a:t>altera</a:t>
            </a:r>
            <a:r>
              <a:rPr lang="en-GB"/>
              <a:t> </a:t>
            </a:r>
            <a:r>
              <a:rPr lang="en-GB" err="1"/>
              <a:t>philosophiae</a:t>
            </a:r>
            <a:r>
              <a:rPr lang="en-GB"/>
              <a:t> parte. </a:t>
            </a:r>
            <a:r>
              <a:rPr lang="en-GB" err="1"/>
              <a:t>Hunc</a:t>
            </a:r>
            <a:r>
              <a:rPr lang="en-GB"/>
              <a:t> </a:t>
            </a:r>
            <a:r>
              <a:rPr lang="en-GB" err="1"/>
              <a:t>vos</a:t>
            </a:r>
            <a:r>
              <a:rPr lang="en-GB"/>
              <a:t> </a:t>
            </a:r>
            <a:r>
              <a:rPr lang="en-GB" err="1"/>
              <a:t>beatum</a:t>
            </a:r>
            <a:r>
              <a:rPr lang="en-GB"/>
              <a:t>; </a:t>
            </a:r>
            <a:r>
              <a:rPr lang="en-GB" err="1"/>
              <a:t>Quia</a:t>
            </a:r>
            <a:r>
              <a:rPr lang="en-GB"/>
              <a:t> </a:t>
            </a:r>
            <a:r>
              <a:rPr lang="en-GB" err="1"/>
              <a:t>nec</a:t>
            </a:r>
            <a:r>
              <a:rPr lang="en-GB"/>
              <a:t> </a:t>
            </a:r>
            <a:r>
              <a:rPr lang="en-GB" err="1"/>
              <a:t>honesto</a:t>
            </a:r>
            <a:r>
              <a:rPr lang="en-GB"/>
              <a:t> </a:t>
            </a:r>
            <a:r>
              <a:rPr lang="en-GB" err="1"/>
              <a:t>quic</a:t>
            </a:r>
            <a:r>
              <a:rPr lang="en-GB"/>
              <a:t> quam </a:t>
            </a:r>
            <a:r>
              <a:rPr lang="en-GB" err="1"/>
              <a:t>honestius</a:t>
            </a:r>
            <a:r>
              <a:rPr lang="en-GB"/>
              <a:t> </a:t>
            </a:r>
            <a:r>
              <a:rPr lang="en-GB" err="1"/>
              <a:t>nec</a:t>
            </a:r>
            <a:endParaRPr lang="en-GB"/>
          </a:p>
        </p:txBody>
      </p:sp>
      <p:cxnSp>
        <p:nvCxnSpPr>
          <p:cNvPr id="17" name="Straight Connector 16"/>
          <p:cNvCxnSpPr/>
          <p:nvPr userDrawn="1"/>
        </p:nvCxnSpPr>
        <p:spPr>
          <a:xfrm>
            <a:off x="701749" y="500707"/>
            <a:ext cx="1274098" cy="0"/>
          </a:xfrm>
          <a:prstGeom prst="line">
            <a:avLst/>
          </a:prstGeom>
          <a:ln w="1016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5" name="Picture Placeholder 4"/>
          <p:cNvSpPr>
            <a:spLocks noGrp="1"/>
          </p:cNvSpPr>
          <p:nvPr>
            <p:ph type="pic" sz="quarter" idx="15" hasCustomPrompt="1"/>
          </p:nvPr>
        </p:nvSpPr>
        <p:spPr>
          <a:xfrm>
            <a:off x="6105525" y="0"/>
            <a:ext cx="6086475" cy="6858000"/>
          </a:xfrm>
          <a:prstGeom prst="rect">
            <a:avLst/>
          </a:prstGeom>
        </p:spPr>
        <p:txBody>
          <a:bodyPr tIns="2808000"/>
          <a:lstStyle>
            <a:lvl1pPr marL="0" indent="0" algn="ctr">
              <a:buNone/>
              <a:defRPr sz="1600">
                <a:solidFill>
                  <a:schemeClr val="bg1">
                    <a:lumMod val="50000"/>
                  </a:schemeClr>
                </a:solidFill>
              </a:defRPr>
            </a:lvl1pPr>
          </a:lstStyle>
          <a:p>
            <a:r>
              <a:rPr lang="en-GB"/>
              <a:t>Insert picture click on icon</a:t>
            </a:r>
          </a:p>
        </p:txBody>
      </p:sp>
    </p:spTree>
    <p:extLst>
      <p:ext uri="{BB962C8B-B14F-4D97-AF65-F5344CB8AC3E}">
        <p14:creationId xmlns:p14="http://schemas.microsoft.com/office/powerpoint/2010/main" val="1304444655"/>
      </p:ext>
    </p:extLst>
  </p:cSld>
  <p:clrMapOvr>
    <a:masterClrMapping/>
  </p:clrMapOvr>
  <p:extLst>
    <p:ext uri="{DCECCB84-F9BA-43D5-87BE-67443E8EF086}">
      <p15:sldGuideLst xmlns:p15="http://schemas.microsoft.com/office/powerpoint/2012/main">
        <p15:guide id="1" pos="7242">
          <p15:clr>
            <a:srgbClr val="FBAE40"/>
          </p15:clr>
        </p15:guide>
        <p15:guide id="2" pos="438">
          <p15:clr>
            <a:srgbClr val="FBAE40"/>
          </p15:clr>
        </p15:guide>
        <p15:guide id="3" pos="3840">
          <p15:clr>
            <a:srgbClr val="FBAE40"/>
          </p15:clr>
        </p15:guide>
        <p15:guide id="4" orient="horz" pos="346">
          <p15:clr>
            <a:srgbClr val="FBAE40"/>
          </p15:clr>
        </p15:guide>
        <p15:guide id="5" orient="horz" pos="3974">
          <p15:clr>
            <a:srgbClr val="FBAE40"/>
          </p15:clr>
        </p15:guide>
        <p15:guide id="6" orient="horz" pos="2160">
          <p15:clr>
            <a:srgbClr val="FBAE40"/>
          </p15:clr>
        </p15:guide>
        <p15:guide id="7" pos="4067">
          <p15:clr>
            <a:srgbClr val="FBAE40"/>
          </p15:clr>
        </p15:guide>
        <p15:guide id="8" pos="3386">
          <p15:clr>
            <a:srgbClr val="FBAE40"/>
          </p15:clr>
        </p15:guide>
        <p15:guide id="9" orient="horz" pos="572">
          <p15:clr>
            <a:srgbClr val="FBAE40"/>
          </p15:clr>
        </p15:guide>
        <p15:guide id="10" pos="3603">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5_Section break with image">
    <p:spTree>
      <p:nvGrpSpPr>
        <p:cNvPr id="1" name=""/>
        <p:cNvGrpSpPr/>
        <p:nvPr/>
      </p:nvGrpSpPr>
      <p:grpSpPr>
        <a:xfrm>
          <a:off x="0" y="0"/>
          <a:ext cx="0" cy="0"/>
          <a:chOff x="0" y="0"/>
          <a:chExt cx="0" cy="0"/>
        </a:xfrm>
      </p:grpSpPr>
      <p:sp>
        <p:nvSpPr>
          <p:cNvPr id="2" name="Rectangle 1"/>
          <p:cNvSpPr/>
          <p:nvPr userDrawn="1"/>
        </p:nvSpPr>
        <p:spPr>
          <a:xfrm>
            <a:off x="6086474" y="0"/>
            <a:ext cx="6105526" cy="6858000"/>
          </a:xfrm>
          <a:prstGeom prst="rect">
            <a:avLst/>
          </a:prstGeom>
          <a:solidFill>
            <a:srgbClr val="C924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0" name="Text Placeholder 9"/>
          <p:cNvSpPr>
            <a:spLocks noGrp="1"/>
          </p:cNvSpPr>
          <p:nvPr>
            <p:ph type="body" sz="quarter" idx="11" hasCustomPrompt="1"/>
          </p:nvPr>
        </p:nvSpPr>
        <p:spPr>
          <a:xfrm>
            <a:off x="6104058" y="0"/>
            <a:ext cx="5375273" cy="6858000"/>
          </a:xfrm>
          <a:prstGeom prst="rect">
            <a:avLst/>
          </a:prstGeom>
          <a:noFill/>
        </p:spPr>
        <p:txBody>
          <a:bodyPr lIns="684000" tIns="828000" rIns="360000"/>
          <a:lstStyle>
            <a:lvl1pPr marL="0" indent="0" algn="l">
              <a:buFont typeface="Arial" panose="020B0604020202020204" pitchFamily="34" charset="0"/>
              <a:buNone/>
              <a:defRPr lang="fr-FR" sz="3600" b="0" i="0" baseline="0" smtClean="0">
                <a:solidFill>
                  <a:schemeClr val="bg1"/>
                </a:solidFill>
                <a:effectLst/>
                <a:latin typeface="Heading"/>
              </a:defRPr>
            </a:lvl1pPr>
            <a:lvl2pPr marL="457200" indent="0" algn="ctr">
              <a:buNone/>
              <a:defRPr/>
            </a:lvl2pPr>
            <a:lvl3pPr marL="914400" indent="0" algn="ctr">
              <a:buNone/>
              <a:defRPr/>
            </a:lvl3pPr>
            <a:lvl4pPr marL="1371600" indent="0" algn="ctr">
              <a:buNone/>
              <a:defRPr/>
            </a:lvl4pPr>
            <a:lvl5pPr marL="1828800" indent="0" algn="ctr">
              <a:buNone/>
              <a:defRPr/>
            </a:lvl5pPr>
          </a:lstStyle>
          <a:p>
            <a:r>
              <a:rPr lang="en-GB"/>
              <a:t>This layout is a section break with an image on the left.</a:t>
            </a:r>
          </a:p>
        </p:txBody>
      </p:sp>
      <p:cxnSp>
        <p:nvCxnSpPr>
          <p:cNvPr id="16" name="Straight Connector 15"/>
          <p:cNvCxnSpPr/>
          <p:nvPr userDrawn="1"/>
        </p:nvCxnSpPr>
        <p:spPr>
          <a:xfrm>
            <a:off x="6797013" y="6365433"/>
            <a:ext cx="1274098" cy="0"/>
          </a:xfrm>
          <a:prstGeom prst="line">
            <a:avLst/>
          </a:prstGeom>
          <a:ln w="1016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8" name="Text Placeholder 7"/>
          <p:cNvSpPr>
            <a:spLocks noGrp="1"/>
          </p:cNvSpPr>
          <p:nvPr>
            <p:ph type="body" sz="quarter" idx="14" hasCustomPrompt="1"/>
          </p:nvPr>
        </p:nvSpPr>
        <p:spPr>
          <a:xfrm>
            <a:off x="6825757" y="3013104"/>
            <a:ext cx="4673526" cy="1282402"/>
          </a:xfrm>
          <a:prstGeom prst="rect">
            <a:avLst/>
          </a:prstGeom>
        </p:spPr>
        <p:txBody>
          <a:bodyPr vert="horz" wrap="square" lIns="0" tIns="0" rIns="0" bIns="0">
            <a:spAutoFit/>
          </a:bodyPr>
          <a:lstStyle>
            <a:lvl1pPr marL="0" marR="0" indent="0" algn="l" defTabSz="457200" rtl="0" eaLnBrk="1" fontAlgn="auto" latinLnBrk="0" hangingPunct="1">
              <a:lnSpc>
                <a:spcPts val="2500"/>
              </a:lnSpc>
              <a:spcBef>
                <a:spcPts val="1200"/>
              </a:spcBef>
              <a:spcAft>
                <a:spcPts val="300"/>
              </a:spcAft>
              <a:buClrTx/>
              <a:buSzTx/>
              <a:buFont typeface="Arial"/>
              <a:buNone/>
              <a:tabLst/>
              <a:defRPr lang="en-GB" sz="1800" b="0" i="0" baseline="0">
                <a:solidFill>
                  <a:schemeClr val="bg1"/>
                </a:solidFill>
                <a:effectLst/>
                <a:latin typeface="Sub heading"/>
              </a:defRPr>
            </a:lvl1pPr>
            <a:lvl2pPr marL="457200" indent="0">
              <a:buNone/>
              <a:defRPr sz="1600" baseline="0"/>
            </a:lvl2pPr>
          </a:lstStyle>
          <a:p>
            <a:r>
              <a:rPr lang="en-GB" err="1"/>
              <a:t>Expressa</a:t>
            </a:r>
            <a:r>
              <a:rPr lang="en-GB"/>
              <a:t> </a:t>
            </a:r>
            <a:r>
              <a:rPr lang="en-GB" err="1"/>
              <a:t>vero</a:t>
            </a:r>
            <a:r>
              <a:rPr lang="en-GB"/>
              <a:t> in </a:t>
            </a:r>
            <a:r>
              <a:rPr lang="en-GB" err="1"/>
              <a:t>iis</a:t>
            </a:r>
            <a:r>
              <a:rPr lang="en-GB"/>
              <a:t> </a:t>
            </a:r>
            <a:r>
              <a:rPr lang="en-GB" err="1"/>
              <a:t>aetatibus</a:t>
            </a:r>
            <a:r>
              <a:rPr lang="en-GB"/>
              <a:t>, quae </a:t>
            </a:r>
            <a:r>
              <a:rPr lang="en-GB" err="1"/>
              <a:t>iam</a:t>
            </a:r>
            <a:r>
              <a:rPr lang="en-GB"/>
              <a:t> </a:t>
            </a:r>
            <a:r>
              <a:rPr lang="en-GB" err="1"/>
              <a:t>confirmatae</a:t>
            </a:r>
            <a:r>
              <a:rPr lang="en-GB"/>
              <a:t> </a:t>
            </a:r>
            <a:r>
              <a:rPr lang="en-GB" err="1"/>
              <a:t>sunt</a:t>
            </a:r>
            <a:r>
              <a:rPr lang="en-GB"/>
              <a:t>. Quid Zeno? </a:t>
            </a:r>
            <a:r>
              <a:rPr lang="en-GB" err="1"/>
              <a:t>Iam</a:t>
            </a:r>
            <a:r>
              <a:rPr lang="en-GB"/>
              <a:t> in </a:t>
            </a:r>
            <a:r>
              <a:rPr lang="en-GB" err="1"/>
              <a:t>altera</a:t>
            </a:r>
            <a:r>
              <a:rPr lang="en-GB"/>
              <a:t> </a:t>
            </a:r>
            <a:r>
              <a:rPr lang="en-GB" err="1"/>
              <a:t>philosophiae</a:t>
            </a:r>
            <a:r>
              <a:rPr lang="en-GB"/>
              <a:t> parte. </a:t>
            </a:r>
            <a:r>
              <a:rPr lang="en-GB" err="1"/>
              <a:t>Hunc</a:t>
            </a:r>
            <a:r>
              <a:rPr lang="en-GB"/>
              <a:t> </a:t>
            </a:r>
            <a:r>
              <a:rPr lang="en-GB" err="1"/>
              <a:t>vos</a:t>
            </a:r>
            <a:r>
              <a:rPr lang="en-GB"/>
              <a:t> </a:t>
            </a:r>
            <a:r>
              <a:rPr lang="en-GB" err="1"/>
              <a:t>beatum</a:t>
            </a:r>
            <a:r>
              <a:rPr lang="en-GB"/>
              <a:t>; </a:t>
            </a:r>
            <a:r>
              <a:rPr lang="en-GB" err="1"/>
              <a:t>Quia</a:t>
            </a:r>
            <a:r>
              <a:rPr lang="en-GB"/>
              <a:t> </a:t>
            </a:r>
            <a:r>
              <a:rPr lang="en-GB" err="1"/>
              <a:t>nec</a:t>
            </a:r>
            <a:r>
              <a:rPr lang="en-GB"/>
              <a:t> </a:t>
            </a:r>
            <a:r>
              <a:rPr lang="en-GB" err="1"/>
              <a:t>honesto</a:t>
            </a:r>
            <a:r>
              <a:rPr lang="en-GB"/>
              <a:t> </a:t>
            </a:r>
            <a:r>
              <a:rPr lang="en-GB" err="1"/>
              <a:t>quic</a:t>
            </a:r>
            <a:r>
              <a:rPr lang="en-GB"/>
              <a:t> quam </a:t>
            </a:r>
            <a:r>
              <a:rPr lang="en-GB" err="1"/>
              <a:t>honestius</a:t>
            </a:r>
            <a:r>
              <a:rPr lang="en-GB"/>
              <a:t> </a:t>
            </a:r>
            <a:r>
              <a:rPr lang="en-GB" err="1"/>
              <a:t>nec</a:t>
            </a:r>
            <a:endParaRPr lang="en-GB"/>
          </a:p>
        </p:txBody>
      </p:sp>
      <p:cxnSp>
        <p:nvCxnSpPr>
          <p:cNvPr id="17" name="Straight Connector 16"/>
          <p:cNvCxnSpPr/>
          <p:nvPr userDrawn="1"/>
        </p:nvCxnSpPr>
        <p:spPr>
          <a:xfrm>
            <a:off x="6797013" y="500707"/>
            <a:ext cx="1274098" cy="0"/>
          </a:xfrm>
          <a:prstGeom prst="line">
            <a:avLst/>
          </a:prstGeom>
          <a:ln w="1016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5" name="Picture Placeholder 4"/>
          <p:cNvSpPr>
            <a:spLocks noGrp="1"/>
          </p:cNvSpPr>
          <p:nvPr>
            <p:ph type="pic" sz="quarter" idx="15" hasCustomPrompt="1"/>
          </p:nvPr>
        </p:nvSpPr>
        <p:spPr>
          <a:xfrm>
            <a:off x="-6425" y="0"/>
            <a:ext cx="6086475" cy="6858000"/>
          </a:xfrm>
          <a:prstGeom prst="rect">
            <a:avLst/>
          </a:prstGeom>
        </p:spPr>
        <p:txBody>
          <a:bodyPr tIns="2808000"/>
          <a:lstStyle>
            <a:lvl1pPr marL="0" indent="0" algn="ctr">
              <a:buNone/>
              <a:defRPr sz="1600">
                <a:solidFill>
                  <a:schemeClr val="bg1">
                    <a:lumMod val="50000"/>
                  </a:schemeClr>
                </a:solidFill>
              </a:defRPr>
            </a:lvl1pPr>
          </a:lstStyle>
          <a:p>
            <a:r>
              <a:rPr lang="en-GB"/>
              <a:t>Insert picture click on icon</a:t>
            </a:r>
          </a:p>
        </p:txBody>
      </p:sp>
    </p:spTree>
    <p:extLst>
      <p:ext uri="{BB962C8B-B14F-4D97-AF65-F5344CB8AC3E}">
        <p14:creationId xmlns:p14="http://schemas.microsoft.com/office/powerpoint/2010/main" val="1376616116"/>
      </p:ext>
    </p:extLst>
  </p:cSld>
  <p:clrMapOvr>
    <a:masterClrMapping/>
  </p:clrMapOvr>
  <p:extLst>
    <p:ext uri="{DCECCB84-F9BA-43D5-87BE-67443E8EF086}">
      <p15:sldGuideLst xmlns:p15="http://schemas.microsoft.com/office/powerpoint/2012/main">
        <p15:guide id="1" pos="7242">
          <p15:clr>
            <a:srgbClr val="FBAE40"/>
          </p15:clr>
        </p15:guide>
        <p15:guide id="2" pos="438">
          <p15:clr>
            <a:srgbClr val="FBAE40"/>
          </p15:clr>
        </p15:guide>
        <p15:guide id="3" pos="3840">
          <p15:clr>
            <a:srgbClr val="FBAE40"/>
          </p15:clr>
        </p15:guide>
        <p15:guide id="4" orient="horz" pos="346">
          <p15:clr>
            <a:srgbClr val="FBAE40"/>
          </p15:clr>
        </p15:guide>
        <p15:guide id="5" orient="horz" pos="3974">
          <p15:clr>
            <a:srgbClr val="FBAE40"/>
          </p15:clr>
        </p15:guide>
        <p15:guide id="6" orient="horz" pos="2160">
          <p15:clr>
            <a:srgbClr val="FBAE40"/>
          </p15:clr>
        </p15:guide>
        <p15:guide id="7" pos="4294">
          <p15:clr>
            <a:srgbClr val="FBAE40"/>
          </p15:clr>
        </p15:guide>
        <p15:guide id="8" pos="3386">
          <p15:clr>
            <a:srgbClr val="FBAE40"/>
          </p15:clr>
        </p15:guide>
        <p15:guide id="9" orient="horz" pos="572">
          <p15:clr>
            <a:srgbClr val="FBAE40"/>
          </p15:clr>
        </p15:guide>
        <p15:guide id="10" pos="3603">
          <p15:clr>
            <a:srgbClr val="FBAE40"/>
          </p15:clr>
        </p15:guide>
        <p15:guide id="11" pos="4076">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Section break with no image">
    <p:spTree>
      <p:nvGrpSpPr>
        <p:cNvPr id="1" name=""/>
        <p:cNvGrpSpPr/>
        <p:nvPr/>
      </p:nvGrpSpPr>
      <p:grpSpPr>
        <a:xfrm>
          <a:off x="0" y="0"/>
          <a:ext cx="0" cy="0"/>
          <a:chOff x="0" y="0"/>
          <a:chExt cx="0" cy="0"/>
        </a:xfrm>
      </p:grpSpPr>
      <p:sp>
        <p:nvSpPr>
          <p:cNvPr id="2" name="Rectangle 1"/>
          <p:cNvSpPr/>
          <p:nvPr userDrawn="1"/>
        </p:nvSpPr>
        <p:spPr>
          <a:xfrm>
            <a:off x="2" y="0"/>
            <a:ext cx="12191998" cy="6858000"/>
          </a:xfrm>
          <a:prstGeom prst="rect">
            <a:avLst/>
          </a:prstGeom>
          <a:solidFill>
            <a:srgbClr val="C924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solidFill>
                <a:schemeClr val="bg1"/>
              </a:solidFill>
            </a:endParaRPr>
          </a:p>
        </p:txBody>
      </p:sp>
      <p:sp>
        <p:nvSpPr>
          <p:cNvPr id="10" name="Text Placeholder 9"/>
          <p:cNvSpPr>
            <a:spLocks noGrp="1"/>
          </p:cNvSpPr>
          <p:nvPr>
            <p:ph type="body" sz="quarter" idx="11" hasCustomPrompt="1"/>
          </p:nvPr>
        </p:nvSpPr>
        <p:spPr>
          <a:xfrm>
            <a:off x="2" y="0"/>
            <a:ext cx="5375273" cy="6858000"/>
          </a:xfrm>
          <a:prstGeom prst="rect">
            <a:avLst/>
          </a:prstGeom>
          <a:noFill/>
        </p:spPr>
        <p:txBody>
          <a:bodyPr lIns="684000" tIns="1656000" rIns="360000"/>
          <a:lstStyle>
            <a:lvl1pPr marL="0" indent="0" algn="l">
              <a:buFont typeface="Arial" panose="020B0604020202020204" pitchFamily="34" charset="0"/>
              <a:buNone/>
              <a:defRPr lang="fr-FR" sz="3600" b="0" i="0" smtClean="0">
                <a:solidFill>
                  <a:schemeClr val="bg1"/>
                </a:solidFill>
                <a:effectLst/>
                <a:latin typeface="+mj-lt"/>
              </a:defRPr>
            </a:lvl1pPr>
            <a:lvl2pPr marL="457200" indent="0" algn="ctr">
              <a:buNone/>
              <a:defRPr/>
            </a:lvl2pPr>
            <a:lvl3pPr marL="914400" indent="0" algn="ctr">
              <a:buNone/>
              <a:defRPr/>
            </a:lvl3pPr>
            <a:lvl4pPr marL="1371600" indent="0" algn="ctr">
              <a:buNone/>
              <a:defRPr/>
            </a:lvl4pPr>
            <a:lvl5pPr marL="1828800" indent="0" algn="ctr">
              <a:buNone/>
              <a:defRPr/>
            </a:lvl5pPr>
          </a:lstStyle>
          <a:p>
            <a:r>
              <a:rPr lang="en-GB"/>
              <a:t>This layout is a section break with no image.</a:t>
            </a:r>
          </a:p>
        </p:txBody>
      </p:sp>
      <p:sp>
        <p:nvSpPr>
          <p:cNvPr id="18" name="Text Placeholder 7"/>
          <p:cNvSpPr>
            <a:spLocks noGrp="1"/>
          </p:cNvSpPr>
          <p:nvPr>
            <p:ph type="body" sz="quarter" idx="14" hasCustomPrompt="1"/>
          </p:nvPr>
        </p:nvSpPr>
        <p:spPr>
          <a:xfrm>
            <a:off x="6456363" y="1707773"/>
            <a:ext cx="5040312" cy="1282402"/>
          </a:xfrm>
          <a:prstGeom prst="rect">
            <a:avLst/>
          </a:prstGeom>
        </p:spPr>
        <p:txBody>
          <a:bodyPr vert="horz" wrap="square" lIns="0" tIns="0" rIns="0" bIns="0">
            <a:spAutoFit/>
          </a:bodyPr>
          <a:lstStyle>
            <a:lvl1pPr marL="0" marR="0" indent="0" algn="l" defTabSz="457200" rtl="0" eaLnBrk="1" fontAlgn="auto" latinLnBrk="0" hangingPunct="1">
              <a:lnSpc>
                <a:spcPts val="2500"/>
              </a:lnSpc>
              <a:spcBef>
                <a:spcPts val="1200"/>
              </a:spcBef>
              <a:spcAft>
                <a:spcPts val="300"/>
              </a:spcAft>
              <a:buClrTx/>
              <a:buSzTx/>
              <a:buFont typeface="Arial"/>
              <a:buNone/>
              <a:tabLst/>
              <a:defRPr lang="en-GB" sz="1800" b="0" i="0">
                <a:solidFill>
                  <a:schemeClr val="bg1"/>
                </a:solidFill>
                <a:effectLst/>
                <a:latin typeface="+mn-lt"/>
              </a:defRPr>
            </a:lvl1pPr>
            <a:lvl2pPr marL="457200" indent="0">
              <a:buNone/>
              <a:defRPr sz="1600" baseline="0"/>
            </a:lvl2pPr>
          </a:lstStyle>
          <a:p>
            <a:r>
              <a:rPr lang="en-GB" err="1"/>
              <a:t>Expressa</a:t>
            </a:r>
            <a:r>
              <a:rPr lang="en-GB"/>
              <a:t> </a:t>
            </a:r>
            <a:r>
              <a:rPr lang="en-GB" err="1"/>
              <a:t>vero</a:t>
            </a:r>
            <a:r>
              <a:rPr lang="en-GB"/>
              <a:t> in </a:t>
            </a:r>
            <a:r>
              <a:rPr lang="en-GB" err="1"/>
              <a:t>iis</a:t>
            </a:r>
            <a:r>
              <a:rPr lang="en-GB"/>
              <a:t> </a:t>
            </a:r>
            <a:r>
              <a:rPr lang="en-GB" err="1"/>
              <a:t>aetatibus</a:t>
            </a:r>
            <a:r>
              <a:rPr lang="en-GB"/>
              <a:t>, quae </a:t>
            </a:r>
            <a:r>
              <a:rPr lang="en-GB" err="1"/>
              <a:t>iam</a:t>
            </a:r>
            <a:r>
              <a:rPr lang="en-GB"/>
              <a:t> </a:t>
            </a:r>
            <a:r>
              <a:rPr lang="en-GB" err="1"/>
              <a:t>confirmatae</a:t>
            </a:r>
            <a:r>
              <a:rPr lang="en-GB"/>
              <a:t> </a:t>
            </a:r>
            <a:r>
              <a:rPr lang="en-GB" err="1"/>
              <a:t>sunt</a:t>
            </a:r>
            <a:r>
              <a:rPr lang="en-GB"/>
              <a:t>. Quid Zeno? </a:t>
            </a:r>
            <a:r>
              <a:rPr lang="en-GB" err="1"/>
              <a:t>Iam</a:t>
            </a:r>
            <a:r>
              <a:rPr lang="en-GB"/>
              <a:t> in </a:t>
            </a:r>
            <a:r>
              <a:rPr lang="en-GB" err="1"/>
              <a:t>altera</a:t>
            </a:r>
            <a:r>
              <a:rPr lang="en-GB"/>
              <a:t> </a:t>
            </a:r>
            <a:r>
              <a:rPr lang="en-GB" err="1"/>
              <a:t>philosophiae</a:t>
            </a:r>
            <a:r>
              <a:rPr lang="en-GB"/>
              <a:t> parte. </a:t>
            </a:r>
            <a:r>
              <a:rPr lang="en-GB" err="1"/>
              <a:t>Hunc</a:t>
            </a:r>
            <a:r>
              <a:rPr lang="en-GB"/>
              <a:t> </a:t>
            </a:r>
            <a:r>
              <a:rPr lang="en-GB" err="1"/>
              <a:t>vos</a:t>
            </a:r>
            <a:r>
              <a:rPr lang="en-GB"/>
              <a:t> </a:t>
            </a:r>
            <a:r>
              <a:rPr lang="en-GB" err="1"/>
              <a:t>beatum</a:t>
            </a:r>
            <a:r>
              <a:rPr lang="en-GB"/>
              <a:t>; </a:t>
            </a:r>
            <a:r>
              <a:rPr lang="en-GB" err="1"/>
              <a:t>Quia</a:t>
            </a:r>
            <a:r>
              <a:rPr lang="en-GB"/>
              <a:t> </a:t>
            </a:r>
            <a:r>
              <a:rPr lang="en-GB" err="1"/>
              <a:t>nec</a:t>
            </a:r>
            <a:r>
              <a:rPr lang="en-GB"/>
              <a:t> </a:t>
            </a:r>
            <a:r>
              <a:rPr lang="en-GB" err="1"/>
              <a:t>honesto</a:t>
            </a:r>
            <a:r>
              <a:rPr lang="en-GB"/>
              <a:t> </a:t>
            </a:r>
            <a:r>
              <a:rPr lang="en-GB" err="1"/>
              <a:t>quic</a:t>
            </a:r>
            <a:r>
              <a:rPr lang="en-GB"/>
              <a:t> quam </a:t>
            </a:r>
            <a:r>
              <a:rPr lang="en-GB" err="1"/>
              <a:t>honestius</a:t>
            </a:r>
            <a:r>
              <a:rPr lang="en-GB"/>
              <a:t> </a:t>
            </a:r>
            <a:r>
              <a:rPr lang="en-GB" err="1"/>
              <a:t>nec</a:t>
            </a:r>
            <a:endParaRPr lang="en-GB"/>
          </a:p>
        </p:txBody>
      </p:sp>
      <p:cxnSp>
        <p:nvCxnSpPr>
          <p:cNvPr id="7" name="Straight Connector 6"/>
          <p:cNvCxnSpPr/>
          <p:nvPr userDrawn="1"/>
        </p:nvCxnSpPr>
        <p:spPr>
          <a:xfrm>
            <a:off x="701749" y="6365433"/>
            <a:ext cx="1274098" cy="0"/>
          </a:xfrm>
          <a:prstGeom prst="line">
            <a:avLst/>
          </a:prstGeom>
          <a:ln w="1016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userDrawn="1"/>
        </p:nvCxnSpPr>
        <p:spPr>
          <a:xfrm>
            <a:off x="701749" y="500707"/>
            <a:ext cx="1274098" cy="0"/>
          </a:xfrm>
          <a:prstGeom prst="line">
            <a:avLst/>
          </a:prstGeom>
          <a:ln w="101600">
            <a:solidFill>
              <a:schemeClr val="bg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35159470"/>
      </p:ext>
    </p:extLst>
  </p:cSld>
  <p:clrMapOvr>
    <a:masterClrMapping/>
  </p:clrMapOvr>
  <p:extLst>
    <p:ext uri="{DCECCB84-F9BA-43D5-87BE-67443E8EF086}">
      <p15:sldGuideLst xmlns:p15="http://schemas.microsoft.com/office/powerpoint/2012/main">
        <p15:guide id="1" pos="7242">
          <p15:clr>
            <a:srgbClr val="FBAE40"/>
          </p15:clr>
        </p15:guide>
        <p15:guide id="2" pos="438">
          <p15:clr>
            <a:srgbClr val="FBAE40"/>
          </p15:clr>
        </p15:guide>
        <p15:guide id="3" pos="3840">
          <p15:clr>
            <a:srgbClr val="FBAE40"/>
          </p15:clr>
        </p15:guide>
        <p15:guide id="4" orient="horz" pos="1117">
          <p15:clr>
            <a:srgbClr val="FBAE40"/>
          </p15:clr>
        </p15:guide>
        <p15:guide id="5" orient="horz" pos="3974">
          <p15:clr>
            <a:srgbClr val="FBAE40"/>
          </p15:clr>
        </p15:guide>
        <p15:guide id="6" orient="horz" pos="2160">
          <p15:clr>
            <a:srgbClr val="FBAE40"/>
          </p15:clr>
        </p15:guide>
        <p15:guide id="7" pos="4067">
          <p15:clr>
            <a:srgbClr val="FBAE40"/>
          </p15:clr>
        </p15:guide>
        <p15:guide id="8" pos="3386">
          <p15:clr>
            <a:srgbClr val="FBAE40"/>
          </p15:clr>
        </p15:guide>
        <p15:guide id="9" orient="horz" pos="572">
          <p15:clr>
            <a:srgbClr val="FBAE40"/>
          </p15:clr>
        </p15:guide>
        <p15:guide id="10" pos="3603">
          <p15:clr>
            <a:srgbClr val="FBAE40"/>
          </p15:clr>
        </p15:guide>
        <p15:guide id="11" orient="horz" pos="346">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asic page">
    <p:spTree>
      <p:nvGrpSpPr>
        <p:cNvPr id="1" name=""/>
        <p:cNvGrpSpPr/>
        <p:nvPr/>
      </p:nvGrpSpPr>
      <p:grpSpPr>
        <a:xfrm>
          <a:off x="0" y="0"/>
          <a:ext cx="0" cy="0"/>
          <a:chOff x="0" y="0"/>
          <a:chExt cx="0" cy="0"/>
        </a:xfrm>
      </p:grpSpPr>
      <p:sp>
        <p:nvSpPr>
          <p:cNvPr id="16" name="Text Placeholder 7"/>
          <p:cNvSpPr>
            <a:spLocks noGrp="1"/>
          </p:cNvSpPr>
          <p:nvPr>
            <p:ph type="body" sz="quarter" idx="11" hasCustomPrompt="1"/>
          </p:nvPr>
        </p:nvSpPr>
        <p:spPr>
          <a:xfrm>
            <a:off x="695325" y="908049"/>
            <a:ext cx="5040314" cy="709991"/>
          </a:xfrm>
          <a:prstGeom prst="rect">
            <a:avLst/>
          </a:prstGeom>
          <a:ln w="12700">
            <a:noFill/>
          </a:ln>
        </p:spPr>
        <p:txBody>
          <a:bodyPr vert="horz" lIns="0" tIns="0" rIns="0" bIns="0"/>
          <a:lstStyle>
            <a:lvl1pPr marL="0" marR="0" indent="0" algn="l" defTabSz="457200" rtl="0" eaLnBrk="1" fontAlgn="auto" latinLnBrk="0" hangingPunct="1">
              <a:lnSpc>
                <a:spcPct val="100000"/>
              </a:lnSpc>
              <a:spcBef>
                <a:spcPts val="400"/>
              </a:spcBef>
              <a:spcAft>
                <a:spcPts val="300"/>
              </a:spcAft>
              <a:buClrTx/>
              <a:buSzTx/>
              <a:buFont typeface="Arial"/>
              <a:buNone/>
              <a:tabLst/>
              <a:defRPr sz="2600" b="0" i="0" baseline="0">
                <a:solidFill>
                  <a:srgbClr val="0070C0"/>
                </a:solidFill>
                <a:latin typeface="Arial"/>
                <a:cs typeface="Arial"/>
              </a:defRPr>
            </a:lvl1pPr>
            <a:lvl2pPr marL="457200" indent="0">
              <a:buNone/>
              <a:defRPr sz="1600" baseline="0"/>
            </a:lvl2pPr>
          </a:lstStyle>
          <a:p>
            <a:r>
              <a:rPr lang="en-GB"/>
              <a:t>This is a basic page 2 column layout</a:t>
            </a:r>
          </a:p>
        </p:txBody>
      </p:sp>
      <p:sp>
        <p:nvSpPr>
          <p:cNvPr id="11" name="Text Placeholder 7"/>
          <p:cNvSpPr>
            <a:spLocks noGrp="1"/>
          </p:cNvSpPr>
          <p:nvPr>
            <p:ph type="body" sz="quarter" idx="10" hasCustomPrompt="1"/>
          </p:nvPr>
        </p:nvSpPr>
        <p:spPr>
          <a:xfrm>
            <a:off x="695326" y="2636874"/>
            <a:ext cx="10801350" cy="3671850"/>
          </a:xfrm>
          <a:prstGeom prst="rect">
            <a:avLst/>
          </a:prstGeom>
        </p:spPr>
        <p:txBody>
          <a:bodyPr vert="horz" wrap="square" lIns="0" tIns="0" rIns="0" bIns="0" numCol="2" spcCol="720000">
            <a:noAutofit/>
          </a:bodyPr>
          <a:lstStyle>
            <a:lvl1pPr marL="0" marR="0" indent="0" algn="l" defTabSz="457200" rtl="0" eaLnBrk="1" fontAlgn="auto" latinLnBrk="0" hangingPunct="1">
              <a:lnSpc>
                <a:spcPts val="2200"/>
              </a:lnSpc>
              <a:spcBef>
                <a:spcPts val="1200"/>
              </a:spcBef>
              <a:spcAft>
                <a:spcPts val="300"/>
              </a:spcAft>
              <a:buClrTx/>
              <a:buSzTx/>
              <a:buFont typeface="Arial"/>
              <a:buNone/>
              <a:tabLst/>
              <a:defRPr lang="en-GB" sz="1400" b="0" i="0" baseline="0">
                <a:effectLst/>
                <a:latin typeface="Body"/>
              </a:defRPr>
            </a:lvl1pPr>
            <a:lvl2pPr marL="457200" indent="0">
              <a:buNone/>
              <a:defRPr sz="1600" baseline="0"/>
            </a:lvl2pPr>
          </a:lstStyle>
          <a:p>
            <a:r>
              <a:rPr lang="en-GB"/>
              <a:t>Lorem ipsum </a:t>
            </a:r>
            <a:r>
              <a:rPr lang="en-GB" err="1"/>
              <a:t>dolor</a:t>
            </a:r>
            <a:r>
              <a:rPr lang="en-GB"/>
              <a:t> 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Oculorum</a:t>
            </a:r>
            <a:r>
              <a:rPr lang="en-GB"/>
              <a:t>, </a:t>
            </a:r>
            <a:r>
              <a:rPr lang="en-GB" err="1"/>
              <a:t>inquit</a:t>
            </a:r>
            <a:r>
              <a:rPr lang="en-GB"/>
              <a:t> Plato, </a:t>
            </a:r>
            <a:r>
              <a:rPr lang="en-GB" err="1"/>
              <a:t>est</a:t>
            </a:r>
            <a:r>
              <a:rPr lang="en-GB"/>
              <a:t> in </a:t>
            </a:r>
            <a:r>
              <a:rPr lang="en-GB" err="1"/>
              <a:t>nobis</a:t>
            </a:r>
            <a:r>
              <a:rPr lang="en-GB"/>
              <a:t> </a:t>
            </a:r>
            <a:r>
              <a:rPr lang="en-GB" err="1"/>
              <a:t>sensus</a:t>
            </a:r>
            <a:r>
              <a:rPr lang="en-GB"/>
              <a:t> </a:t>
            </a:r>
            <a:r>
              <a:rPr lang="en-GB" err="1"/>
              <a:t>acerrimus</a:t>
            </a:r>
            <a:r>
              <a:rPr lang="en-GB"/>
              <a:t>, </a:t>
            </a:r>
            <a:r>
              <a:rPr lang="en-GB" err="1"/>
              <a:t>quibus</a:t>
            </a:r>
            <a:r>
              <a:rPr lang="en-GB"/>
              <a:t> </a:t>
            </a:r>
            <a:r>
              <a:rPr lang="en-GB" err="1"/>
              <a:t>sapientiam</a:t>
            </a:r>
            <a:r>
              <a:rPr lang="en-GB"/>
              <a:t> non </a:t>
            </a:r>
            <a:r>
              <a:rPr lang="en-GB" err="1"/>
              <a:t>cernimus</a:t>
            </a:r>
            <a:r>
              <a:rPr lang="en-GB"/>
              <a:t>. </a:t>
            </a:r>
            <a:r>
              <a:rPr lang="en-GB" err="1"/>
              <a:t>Esse</a:t>
            </a:r>
            <a:r>
              <a:rPr lang="en-GB"/>
              <a:t> </a:t>
            </a:r>
            <a:r>
              <a:rPr lang="en-GB" err="1"/>
              <a:t>enim</a:t>
            </a:r>
            <a:r>
              <a:rPr lang="en-GB"/>
              <a:t> quam </a:t>
            </a:r>
            <a:r>
              <a:rPr lang="en-GB" err="1"/>
              <a:t>vellet</a:t>
            </a:r>
            <a:r>
              <a:rPr lang="en-GB"/>
              <a:t> </a:t>
            </a:r>
            <a:r>
              <a:rPr lang="en-GB" err="1"/>
              <a:t>iniquus</a:t>
            </a:r>
            <a:r>
              <a:rPr lang="en-GB"/>
              <a:t> </a:t>
            </a:r>
            <a:r>
              <a:rPr lang="en-GB" err="1"/>
              <a:t>iustus</a:t>
            </a:r>
            <a:r>
              <a:rPr lang="en-GB"/>
              <a:t> </a:t>
            </a:r>
            <a:r>
              <a:rPr lang="en-GB" err="1"/>
              <a:t>poterat</a:t>
            </a:r>
            <a:r>
              <a:rPr lang="en-GB"/>
              <a:t> </a:t>
            </a:r>
            <a:r>
              <a:rPr lang="en-GB" err="1"/>
              <a:t>inpune</a:t>
            </a:r>
            <a:r>
              <a:rPr lang="en-GB"/>
              <a:t>. Quasi </a:t>
            </a:r>
            <a:r>
              <a:rPr lang="en-GB" err="1"/>
              <a:t>vero</a:t>
            </a:r>
            <a:r>
              <a:rPr lang="en-GB"/>
              <a:t>, </a:t>
            </a:r>
            <a:r>
              <a:rPr lang="en-GB" err="1"/>
              <a:t>inquit</a:t>
            </a:r>
            <a:r>
              <a:rPr lang="en-GB"/>
              <a:t>, </a:t>
            </a:r>
            <a:r>
              <a:rPr lang="en-GB" err="1"/>
              <a:t>perpetua</a:t>
            </a:r>
            <a:r>
              <a:rPr lang="en-GB"/>
              <a:t> </a:t>
            </a:r>
            <a:r>
              <a:rPr lang="en-GB" err="1"/>
              <a:t>oratio</a:t>
            </a:r>
            <a:r>
              <a:rPr lang="en-GB"/>
              <a:t> </a:t>
            </a:r>
            <a:r>
              <a:rPr lang="en-GB" err="1"/>
              <a:t>rhetorum</a:t>
            </a:r>
            <a:r>
              <a:rPr lang="en-GB"/>
              <a:t> </a:t>
            </a:r>
            <a:r>
              <a:rPr lang="en-GB" err="1"/>
              <a:t>solum</a:t>
            </a:r>
            <a:r>
              <a:rPr lang="en-GB"/>
              <a:t>, non </a:t>
            </a:r>
            <a:r>
              <a:rPr lang="en-GB" err="1"/>
              <a:t>etiam</a:t>
            </a:r>
            <a:r>
              <a:rPr lang="en-GB"/>
              <a:t> </a:t>
            </a:r>
            <a:r>
              <a:rPr lang="en-GB" err="1"/>
              <a:t>philosophorum</a:t>
            </a:r>
            <a:r>
              <a:rPr lang="en-GB"/>
              <a:t> sit. Scio </a:t>
            </a:r>
            <a:r>
              <a:rPr lang="en-GB" err="1"/>
              <a:t>enim</a:t>
            </a:r>
            <a:r>
              <a:rPr lang="en-GB"/>
              <a:t> </a:t>
            </a:r>
            <a:r>
              <a:rPr lang="en-GB" err="1"/>
              <a:t>esse</a:t>
            </a:r>
            <a:r>
              <a:rPr lang="en-GB"/>
              <a:t> </a:t>
            </a:r>
            <a:r>
              <a:rPr lang="en-GB" err="1"/>
              <a:t>quosdam</a:t>
            </a:r>
            <a:r>
              <a:rPr lang="en-GB"/>
              <a:t>, qui </a:t>
            </a:r>
            <a:r>
              <a:rPr lang="en-GB" err="1"/>
              <a:t>quavis</a:t>
            </a:r>
            <a:r>
              <a:rPr lang="en-GB"/>
              <a:t> lingua </a:t>
            </a:r>
            <a:r>
              <a:rPr lang="en-GB" err="1"/>
              <a:t>philosophari</a:t>
            </a:r>
            <a:r>
              <a:rPr lang="en-GB"/>
              <a:t> </a:t>
            </a:r>
            <a:r>
              <a:rPr lang="en-GB" err="1"/>
              <a:t>possint</a:t>
            </a:r>
            <a:r>
              <a:rPr lang="en-GB"/>
              <a:t>; </a:t>
            </a:r>
            <a:r>
              <a:rPr lang="en-GB" err="1"/>
              <a:t>Nescio</a:t>
            </a:r>
            <a:r>
              <a:rPr lang="en-GB"/>
              <a:t> quo </a:t>
            </a:r>
            <a:r>
              <a:rPr lang="en-GB" err="1"/>
              <a:t>modo</a:t>
            </a:r>
            <a:r>
              <a:rPr lang="en-GB"/>
              <a:t> </a:t>
            </a:r>
            <a:r>
              <a:rPr lang="en-GB" err="1"/>
              <a:t>praetervolavit</a:t>
            </a:r>
            <a:r>
              <a:rPr lang="en-GB"/>
              <a:t> </a:t>
            </a:r>
            <a:r>
              <a:rPr lang="en-GB" err="1"/>
              <a:t>oratio</a:t>
            </a:r>
            <a:r>
              <a:rPr lang="en-GB"/>
              <a:t>. </a:t>
            </a:r>
            <a:r>
              <a:rPr lang="en-GB" err="1"/>
              <a:t>Ita</a:t>
            </a:r>
            <a:r>
              <a:rPr lang="en-GB"/>
              <a:t> </a:t>
            </a:r>
            <a:r>
              <a:rPr lang="en-GB" err="1"/>
              <a:t>graviter</a:t>
            </a:r>
            <a:r>
              <a:rPr lang="en-GB"/>
              <a:t> et severe </a:t>
            </a:r>
            <a:r>
              <a:rPr lang="en-GB" err="1"/>
              <a:t>voluptatem</a:t>
            </a:r>
            <a:r>
              <a:rPr lang="en-GB"/>
              <a:t> </a:t>
            </a:r>
            <a:r>
              <a:rPr lang="en-GB" err="1"/>
              <a:t>secrevit</a:t>
            </a:r>
            <a:r>
              <a:rPr lang="en-GB"/>
              <a:t> a bono. Duo </a:t>
            </a:r>
            <a:r>
              <a:rPr lang="en-GB" err="1"/>
              <a:t>Reges</a:t>
            </a:r>
            <a:r>
              <a:rPr lang="en-GB"/>
              <a:t>: </a:t>
            </a:r>
            <a:r>
              <a:rPr lang="en-GB" err="1"/>
              <a:t>constructio</a:t>
            </a:r>
            <a:r>
              <a:rPr lang="en-GB"/>
              <a:t> </a:t>
            </a:r>
            <a:r>
              <a:rPr lang="en-GB" err="1"/>
              <a:t>interrete</a:t>
            </a:r>
            <a:r>
              <a:rPr lang="en-GB"/>
              <a:t>. </a:t>
            </a:r>
            <a:r>
              <a:rPr lang="en-GB" err="1"/>
              <a:t>Negat</a:t>
            </a:r>
            <a:r>
              <a:rPr lang="en-GB"/>
              <a:t> </a:t>
            </a:r>
            <a:r>
              <a:rPr lang="en-GB" err="1"/>
              <a:t>enim</a:t>
            </a:r>
            <a:r>
              <a:rPr lang="en-GB"/>
              <a:t> </a:t>
            </a:r>
            <a:r>
              <a:rPr lang="en-GB" err="1"/>
              <a:t>summo</a:t>
            </a:r>
            <a:r>
              <a:rPr lang="en-GB"/>
              <a:t> bono </a:t>
            </a:r>
            <a:r>
              <a:rPr lang="en-GB" err="1"/>
              <a:t>afferre</a:t>
            </a:r>
            <a:r>
              <a:rPr lang="en-GB"/>
              <a:t> </a:t>
            </a:r>
            <a:r>
              <a:rPr lang="en-GB" err="1"/>
              <a:t>incrementum</a:t>
            </a:r>
            <a:r>
              <a:rPr lang="en-GB"/>
              <a:t> diem. </a:t>
            </a:r>
            <a:r>
              <a:rPr lang="en-GB" err="1"/>
              <a:t>Sed</a:t>
            </a:r>
            <a:r>
              <a:rPr lang="en-GB"/>
              <a:t> quid ages tandem, </a:t>
            </a:r>
            <a:r>
              <a:rPr lang="en-GB" err="1"/>
              <a:t>si</a:t>
            </a:r>
            <a:r>
              <a:rPr lang="en-GB"/>
              <a:t> </a:t>
            </a:r>
            <a:r>
              <a:rPr lang="en-GB" err="1"/>
              <a:t>utilitas</a:t>
            </a:r>
            <a:r>
              <a:rPr lang="en-GB"/>
              <a:t> ab </a:t>
            </a:r>
            <a:r>
              <a:rPr lang="en-GB" err="1"/>
              <a:t>amicitia</a:t>
            </a:r>
            <a:r>
              <a:rPr lang="en-GB"/>
              <a:t>, </a:t>
            </a:r>
            <a:r>
              <a:rPr lang="en-GB" err="1"/>
              <a:t>ut</a:t>
            </a:r>
            <a:r>
              <a:rPr lang="en-GB"/>
              <a:t> fit </a:t>
            </a:r>
            <a:r>
              <a:rPr lang="en-GB" err="1"/>
              <a:t>saepe</a:t>
            </a:r>
            <a:r>
              <a:rPr lang="en-GB"/>
              <a:t>, </a:t>
            </a:r>
            <a:r>
              <a:rPr lang="en-GB" err="1"/>
              <a:t>defecerit</a:t>
            </a:r>
            <a:r>
              <a:rPr lang="en-GB"/>
              <a:t>? </a:t>
            </a:r>
            <a:r>
              <a:rPr lang="en-GB" err="1"/>
              <a:t>Conferam</a:t>
            </a:r>
            <a:r>
              <a:rPr lang="en-GB"/>
              <a:t> </a:t>
            </a:r>
            <a:r>
              <a:rPr lang="en-GB" err="1"/>
              <a:t>tecum</a:t>
            </a:r>
            <a:r>
              <a:rPr lang="en-GB"/>
              <a:t>, quam </a:t>
            </a:r>
            <a:r>
              <a:rPr lang="en-GB" err="1"/>
              <a:t>cuique</a:t>
            </a:r>
            <a:r>
              <a:rPr lang="en-GB"/>
              <a:t> verso rem </a:t>
            </a:r>
            <a:r>
              <a:rPr lang="en-GB" err="1"/>
              <a:t>subicias</a:t>
            </a:r>
            <a:r>
              <a:rPr lang="en-GB"/>
              <a:t>; </a:t>
            </a:r>
          </a:p>
          <a:p>
            <a:r>
              <a:rPr lang="en-GB" err="1"/>
              <a:t>Expressa</a:t>
            </a:r>
            <a:r>
              <a:rPr lang="en-GB"/>
              <a:t> </a:t>
            </a:r>
            <a:r>
              <a:rPr lang="en-GB" err="1"/>
              <a:t>vero</a:t>
            </a:r>
            <a:r>
              <a:rPr lang="en-GB"/>
              <a:t> in </a:t>
            </a:r>
            <a:r>
              <a:rPr lang="en-GB" err="1"/>
              <a:t>iis</a:t>
            </a:r>
            <a:r>
              <a:rPr lang="en-GB"/>
              <a:t> </a:t>
            </a:r>
            <a:r>
              <a:rPr lang="en-GB" err="1"/>
              <a:t>aetatibus</a:t>
            </a:r>
            <a:r>
              <a:rPr lang="en-GB"/>
              <a:t>, quae </a:t>
            </a:r>
            <a:r>
              <a:rPr lang="en-GB" err="1"/>
              <a:t>iam</a:t>
            </a:r>
            <a:r>
              <a:rPr lang="en-GB"/>
              <a:t> </a:t>
            </a:r>
            <a:r>
              <a:rPr lang="en-GB" err="1"/>
              <a:t>confirmatae</a:t>
            </a:r>
            <a:r>
              <a:rPr lang="en-GB"/>
              <a:t> </a:t>
            </a:r>
            <a:r>
              <a:rPr lang="en-GB" err="1"/>
              <a:t>sunt</a:t>
            </a:r>
            <a:r>
              <a:rPr lang="en-GB"/>
              <a:t>. Quid Zeno? </a:t>
            </a:r>
            <a:r>
              <a:rPr lang="en-GB" err="1"/>
              <a:t>Iam</a:t>
            </a:r>
            <a:r>
              <a:rPr lang="en-GB"/>
              <a:t> in </a:t>
            </a:r>
            <a:r>
              <a:rPr lang="en-GB" err="1"/>
              <a:t>altera</a:t>
            </a:r>
            <a:r>
              <a:rPr lang="en-GB"/>
              <a:t> </a:t>
            </a:r>
            <a:r>
              <a:rPr lang="en-GB" err="1"/>
              <a:t>philosophiae</a:t>
            </a:r>
            <a:r>
              <a:rPr lang="en-GB"/>
              <a:t> parte. </a:t>
            </a:r>
            <a:r>
              <a:rPr lang="en-GB" err="1"/>
              <a:t>Hunc</a:t>
            </a:r>
            <a:r>
              <a:rPr lang="en-GB"/>
              <a:t> </a:t>
            </a:r>
            <a:r>
              <a:rPr lang="en-GB" err="1"/>
              <a:t>vos</a:t>
            </a:r>
            <a:r>
              <a:rPr lang="en-GB"/>
              <a:t> </a:t>
            </a:r>
            <a:r>
              <a:rPr lang="en-GB" err="1"/>
              <a:t>beatum</a:t>
            </a:r>
            <a:r>
              <a:rPr lang="en-GB"/>
              <a:t>; </a:t>
            </a:r>
            <a:r>
              <a:rPr lang="en-GB" err="1"/>
              <a:t>Quia</a:t>
            </a:r>
            <a:r>
              <a:rPr lang="en-GB"/>
              <a:t> </a:t>
            </a:r>
            <a:r>
              <a:rPr lang="en-GB" err="1"/>
              <a:t>nec</a:t>
            </a:r>
            <a:r>
              <a:rPr lang="en-GB"/>
              <a:t> </a:t>
            </a:r>
            <a:r>
              <a:rPr lang="en-GB" err="1"/>
              <a:t>honesto</a:t>
            </a:r>
            <a:r>
              <a:rPr lang="en-GB"/>
              <a:t> </a:t>
            </a:r>
            <a:r>
              <a:rPr lang="en-GB" err="1"/>
              <a:t>quic</a:t>
            </a:r>
            <a:r>
              <a:rPr lang="en-GB"/>
              <a:t> quam </a:t>
            </a:r>
            <a:r>
              <a:rPr lang="en-GB" err="1"/>
              <a:t>honestius</a:t>
            </a:r>
            <a:r>
              <a:rPr lang="en-GB"/>
              <a:t> </a:t>
            </a:r>
            <a:r>
              <a:rPr lang="en-GB" err="1"/>
              <a:t>nec</a:t>
            </a:r>
            <a:r>
              <a:rPr lang="en-GB"/>
              <a:t> </a:t>
            </a:r>
            <a:r>
              <a:rPr lang="en-GB" err="1"/>
              <a:t>turpi</a:t>
            </a:r>
            <a:r>
              <a:rPr lang="en-GB"/>
              <a:t> </a:t>
            </a:r>
            <a:r>
              <a:rPr lang="en-GB" err="1"/>
              <a:t>turpius</a:t>
            </a:r>
            <a:r>
              <a:rPr lang="en-GB"/>
              <a:t>. </a:t>
            </a:r>
            <a:r>
              <a:rPr lang="en-GB" err="1"/>
              <a:t>Poterat</a:t>
            </a:r>
            <a:r>
              <a:rPr lang="en-GB"/>
              <a:t> </a:t>
            </a:r>
            <a:r>
              <a:rPr lang="en-GB" err="1"/>
              <a:t>autem</a:t>
            </a:r>
            <a:r>
              <a:rPr lang="en-GB"/>
              <a:t> </a:t>
            </a:r>
            <a:r>
              <a:rPr lang="en-GB" err="1"/>
              <a:t>inpune</a:t>
            </a:r>
            <a:r>
              <a:rPr lang="en-GB"/>
              <a:t>; </a:t>
            </a:r>
            <a:r>
              <a:rPr lang="en-GB" err="1"/>
              <a:t>Ita</a:t>
            </a:r>
            <a:r>
              <a:rPr lang="en-GB"/>
              <a:t> </a:t>
            </a:r>
            <a:r>
              <a:rPr lang="en-GB" err="1"/>
              <a:t>multo</a:t>
            </a:r>
            <a:r>
              <a:rPr lang="en-GB"/>
              <a:t> sanguine </a:t>
            </a:r>
            <a:r>
              <a:rPr lang="en-GB" err="1"/>
              <a:t>profuso</a:t>
            </a:r>
            <a:r>
              <a:rPr lang="en-GB"/>
              <a:t> in </a:t>
            </a:r>
            <a:r>
              <a:rPr lang="en-GB" err="1"/>
              <a:t>laetitia</a:t>
            </a:r>
            <a:r>
              <a:rPr lang="en-GB"/>
              <a:t> et in </a:t>
            </a:r>
            <a:r>
              <a:rPr lang="en-GB" err="1"/>
              <a:t>victoria</a:t>
            </a:r>
            <a:r>
              <a:rPr lang="en-GB"/>
              <a:t> </a:t>
            </a:r>
            <a:r>
              <a:rPr lang="en-GB" err="1"/>
              <a:t>est</a:t>
            </a:r>
            <a:r>
              <a:rPr lang="en-GB"/>
              <a:t> </a:t>
            </a:r>
            <a:r>
              <a:rPr lang="en-GB" err="1"/>
              <a:t>mortuus</a:t>
            </a:r>
            <a:r>
              <a:rPr lang="en-GB"/>
              <a:t>. </a:t>
            </a:r>
            <a:r>
              <a:rPr lang="en-GB" err="1"/>
              <a:t>Atque</a:t>
            </a:r>
            <a:r>
              <a:rPr lang="en-GB"/>
              <a:t> </a:t>
            </a:r>
            <a:r>
              <a:rPr lang="en-GB" err="1"/>
              <a:t>haec</a:t>
            </a:r>
            <a:r>
              <a:rPr lang="en-GB"/>
              <a:t> </a:t>
            </a:r>
            <a:r>
              <a:rPr lang="en-GB" err="1"/>
              <a:t>ita</a:t>
            </a:r>
            <a:r>
              <a:rPr lang="en-GB"/>
              <a:t> </a:t>
            </a:r>
            <a:r>
              <a:rPr lang="en-GB" err="1"/>
              <a:t>iustitiae</a:t>
            </a:r>
            <a:r>
              <a:rPr lang="en-GB"/>
              <a:t> </a:t>
            </a:r>
            <a:r>
              <a:rPr lang="en-GB" err="1"/>
              <a:t>propria</a:t>
            </a:r>
            <a:r>
              <a:rPr lang="en-GB"/>
              <a:t> </a:t>
            </a:r>
            <a:r>
              <a:rPr lang="en-GB" err="1"/>
              <a:t>sunt</a:t>
            </a:r>
            <a:r>
              <a:rPr lang="en-GB"/>
              <a:t>, </a:t>
            </a:r>
            <a:r>
              <a:rPr lang="en-GB" err="1"/>
              <a:t>ut</a:t>
            </a:r>
            <a:r>
              <a:rPr lang="en-GB"/>
              <a:t> </a:t>
            </a:r>
            <a:r>
              <a:rPr lang="en-GB" err="1"/>
              <a:t>sint</a:t>
            </a:r>
            <a:r>
              <a:rPr lang="en-GB"/>
              <a:t> </a:t>
            </a:r>
            <a:r>
              <a:rPr lang="en-GB" err="1"/>
              <a:t>virtutum</a:t>
            </a:r>
            <a:r>
              <a:rPr lang="en-GB"/>
              <a:t> </a:t>
            </a:r>
            <a:r>
              <a:rPr lang="en-GB" err="1"/>
              <a:t>reliquarum</a:t>
            </a:r>
            <a:r>
              <a:rPr lang="en-GB"/>
              <a:t> </a:t>
            </a:r>
            <a:r>
              <a:rPr lang="en-GB" err="1"/>
              <a:t>communia</a:t>
            </a:r>
            <a:r>
              <a:rPr lang="en-GB"/>
              <a:t>. </a:t>
            </a:r>
            <a:r>
              <a:rPr lang="en-GB" err="1"/>
              <a:t>Stulti</a:t>
            </a:r>
            <a:r>
              <a:rPr lang="en-GB"/>
              <a:t> </a:t>
            </a:r>
            <a:r>
              <a:rPr lang="en-GB" err="1"/>
              <a:t>autem</a:t>
            </a:r>
            <a:r>
              <a:rPr lang="en-GB"/>
              <a:t> </a:t>
            </a:r>
            <a:r>
              <a:rPr lang="en-GB" err="1"/>
              <a:t>malorum</a:t>
            </a:r>
            <a:r>
              <a:rPr lang="en-GB"/>
              <a:t> </a:t>
            </a:r>
            <a:r>
              <a:rPr lang="en-GB" err="1"/>
              <a:t>memoria</a:t>
            </a:r>
            <a:r>
              <a:rPr lang="en-GB"/>
              <a:t> </a:t>
            </a:r>
            <a:r>
              <a:rPr lang="en-GB" err="1"/>
              <a:t>torquentur</a:t>
            </a:r>
            <a:r>
              <a:rPr lang="en-GB"/>
              <a:t>, </a:t>
            </a:r>
            <a:r>
              <a:rPr lang="en-GB" err="1"/>
              <a:t>sapientes</a:t>
            </a:r>
            <a:r>
              <a:rPr lang="en-GB"/>
              <a:t> bona </a:t>
            </a:r>
            <a:r>
              <a:rPr lang="en-GB" err="1"/>
              <a:t>praeterita</a:t>
            </a:r>
            <a:r>
              <a:rPr lang="en-GB"/>
              <a:t> grata </a:t>
            </a:r>
            <a:r>
              <a:rPr lang="en-GB" err="1"/>
              <a:t>recordatione</a:t>
            </a:r>
            <a:r>
              <a:rPr lang="en-GB"/>
              <a:t> </a:t>
            </a:r>
            <a:r>
              <a:rPr lang="en-GB" err="1"/>
              <a:t>renovata</a:t>
            </a:r>
            <a:r>
              <a:rPr lang="en-GB"/>
              <a:t> </a:t>
            </a:r>
            <a:r>
              <a:rPr lang="en-GB" err="1"/>
              <a:t>delectant</a:t>
            </a:r>
            <a:r>
              <a:rPr lang="en-GB"/>
              <a:t>. Cur </a:t>
            </a:r>
            <a:r>
              <a:rPr lang="en-GB" err="1"/>
              <a:t>fortior</a:t>
            </a:r>
            <a:r>
              <a:rPr lang="en-GB"/>
              <a:t> sit, </a:t>
            </a:r>
            <a:r>
              <a:rPr lang="en-GB" err="1"/>
              <a:t>si</a:t>
            </a:r>
            <a:r>
              <a:rPr lang="en-GB"/>
              <a:t> </a:t>
            </a:r>
            <a:r>
              <a:rPr lang="en-GB" err="1"/>
              <a:t>illud</a:t>
            </a:r>
            <a:r>
              <a:rPr lang="en-GB"/>
              <a:t>, quod </a:t>
            </a:r>
            <a:r>
              <a:rPr lang="en-GB" err="1"/>
              <a:t>tute</a:t>
            </a:r>
            <a:r>
              <a:rPr lang="en-GB"/>
              <a:t> </a:t>
            </a:r>
            <a:r>
              <a:rPr lang="en-GB" err="1"/>
              <a:t>concedis</a:t>
            </a:r>
            <a:r>
              <a:rPr lang="en-GB"/>
              <a:t>, </a:t>
            </a:r>
            <a:r>
              <a:rPr lang="en-GB" err="1"/>
              <a:t>asperum</a:t>
            </a:r>
            <a:r>
              <a:rPr lang="en-GB"/>
              <a:t> et </a:t>
            </a:r>
            <a:r>
              <a:rPr lang="en-GB" err="1"/>
              <a:t>vix</a:t>
            </a:r>
            <a:r>
              <a:rPr lang="en-GB"/>
              <a:t> </a:t>
            </a:r>
            <a:r>
              <a:rPr lang="en-GB" err="1"/>
              <a:t>ferendum</a:t>
            </a:r>
            <a:r>
              <a:rPr lang="en-GB"/>
              <a:t> </a:t>
            </a:r>
            <a:r>
              <a:rPr lang="en-GB" err="1"/>
              <a:t>putabit</a:t>
            </a:r>
            <a:r>
              <a:rPr lang="en-GB"/>
              <a:t>? </a:t>
            </a:r>
            <a:r>
              <a:rPr lang="en-GB" err="1"/>
              <a:t>Incommoda</a:t>
            </a:r>
            <a:r>
              <a:rPr lang="en-GB"/>
              <a:t> </a:t>
            </a:r>
            <a:r>
              <a:rPr lang="en-GB" err="1"/>
              <a:t>autem</a:t>
            </a:r>
            <a:r>
              <a:rPr lang="en-GB"/>
              <a:t> et </a:t>
            </a:r>
            <a:r>
              <a:rPr lang="en-GB" err="1"/>
              <a:t>commoda-ita</a:t>
            </a:r>
            <a:r>
              <a:rPr lang="en-GB"/>
              <a:t> </a:t>
            </a:r>
            <a:r>
              <a:rPr lang="en-GB" err="1"/>
              <a:t>enim</a:t>
            </a:r>
            <a:r>
              <a:rPr lang="en-GB"/>
              <a:t> </a:t>
            </a:r>
            <a:r>
              <a:rPr lang="en-GB" err="1"/>
              <a:t>estmata</a:t>
            </a:r>
            <a:r>
              <a:rPr lang="en-GB"/>
              <a:t> et </a:t>
            </a:r>
            <a:r>
              <a:rPr lang="en-GB" err="1"/>
              <a:t>dustmata</a:t>
            </a:r>
            <a:r>
              <a:rPr lang="en-GB"/>
              <a:t> </a:t>
            </a:r>
            <a:r>
              <a:rPr lang="en-GB" err="1"/>
              <a:t>appello-communia</a:t>
            </a:r>
            <a:r>
              <a:rPr lang="en-GB"/>
              <a:t> </a:t>
            </a:r>
            <a:r>
              <a:rPr lang="en-GB" err="1"/>
              <a:t>esse</a:t>
            </a:r>
            <a:r>
              <a:rPr lang="en-GB"/>
              <a:t> </a:t>
            </a:r>
            <a:r>
              <a:rPr lang="en-GB" err="1"/>
              <a:t>voluerunt</a:t>
            </a:r>
            <a:r>
              <a:rPr lang="en-GB"/>
              <a:t>, </a:t>
            </a:r>
            <a:r>
              <a:rPr lang="en-GB" err="1"/>
              <a:t>paria</a:t>
            </a:r>
            <a:r>
              <a:rPr lang="en-GB"/>
              <a:t> </a:t>
            </a:r>
            <a:r>
              <a:rPr lang="en-GB" err="1"/>
              <a:t>noluerunt</a:t>
            </a:r>
            <a:r>
              <a:rPr lang="en-GB"/>
              <a:t>.</a:t>
            </a:r>
          </a:p>
        </p:txBody>
      </p:sp>
      <p:sp>
        <p:nvSpPr>
          <p:cNvPr id="19" name="Text Placeholder 7"/>
          <p:cNvSpPr>
            <a:spLocks noGrp="1"/>
          </p:cNvSpPr>
          <p:nvPr>
            <p:ph type="body" sz="quarter" idx="14" hasCustomPrompt="1"/>
          </p:nvPr>
        </p:nvSpPr>
        <p:spPr>
          <a:xfrm>
            <a:off x="6461052" y="908050"/>
            <a:ext cx="5040313" cy="1282402"/>
          </a:xfrm>
          <a:prstGeom prst="rect">
            <a:avLst/>
          </a:prstGeom>
        </p:spPr>
        <p:txBody>
          <a:bodyPr vert="horz" wrap="square" lIns="0" tIns="0" rIns="0" bIns="0">
            <a:spAutoFit/>
          </a:bodyPr>
          <a:lstStyle>
            <a:lvl1pPr marL="0" marR="0" indent="0" algn="l" defTabSz="457200" rtl="0" eaLnBrk="1" fontAlgn="auto" latinLnBrk="0" hangingPunct="1">
              <a:lnSpc>
                <a:spcPts val="2500"/>
              </a:lnSpc>
              <a:spcBef>
                <a:spcPts val="1200"/>
              </a:spcBef>
              <a:spcAft>
                <a:spcPts val="300"/>
              </a:spcAft>
              <a:buClrTx/>
              <a:buSzTx/>
              <a:buFont typeface="Arial"/>
              <a:buNone/>
              <a:tabLst/>
              <a:defRPr lang="en-GB" sz="1800" b="0" i="0">
                <a:solidFill>
                  <a:schemeClr val="tx1">
                    <a:lumMod val="65000"/>
                    <a:lumOff val="35000"/>
                  </a:schemeClr>
                </a:solidFill>
                <a:effectLst/>
              </a:defRPr>
            </a:lvl1pPr>
            <a:lvl2pPr marL="457200" indent="0">
              <a:buNone/>
              <a:defRPr sz="1600" baseline="0"/>
            </a:lvl2pPr>
          </a:lstStyle>
          <a:p>
            <a:r>
              <a:rPr lang="en-GB" err="1"/>
              <a:t>Expressa</a:t>
            </a:r>
            <a:r>
              <a:rPr lang="en-GB"/>
              <a:t> </a:t>
            </a:r>
            <a:r>
              <a:rPr lang="en-GB" err="1"/>
              <a:t>vero</a:t>
            </a:r>
            <a:r>
              <a:rPr lang="en-GB"/>
              <a:t> in </a:t>
            </a:r>
            <a:r>
              <a:rPr lang="en-GB" err="1"/>
              <a:t>iis</a:t>
            </a:r>
            <a:r>
              <a:rPr lang="en-GB"/>
              <a:t> </a:t>
            </a:r>
            <a:r>
              <a:rPr lang="en-GB" err="1"/>
              <a:t>aetatibus</a:t>
            </a:r>
            <a:r>
              <a:rPr lang="en-GB"/>
              <a:t>, quae </a:t>
            </a:r>
            <a:r>
              <a:rPr lang="en-GB" err="1"/>
              <a:t>iam</a:t>
            </a:r>
            <a:r>
              <a:rPr lang="en-GB"/>
              <a:t> </a:t>
            </a:r>
            <a:r>
              <a:rPr lang="en-GB" err="1"/>
              <a:t>confirmatae</a:t>
            </a:r>
            <a:r>
              <a:rPr lang="en-GB"/>
              <a:t> </a:t>
            </a:r>
            <a:r>
              <a:rPr lang="en-GB" err="1"/>
              <a:t>sunt</a:t>
            </a:r>
            <a:r>
              <a:rPr lang="en-GB"/>
              <a:t>. Quid Zeno? </a:t>
            </a:r>
            <a:r>
              <a:rPr lang="en-GB" err="1"/>
              <a:t>Iam</a:t>
            </a:r>
            <a:r>
              <a:rPr lang="en-GB"/>
              <a:t> in </a:t>
            </a:r>
            <a:r>
              <a:rPr lang="en-GB" err="1"/>
              <a:t>altera</a:t>
            </a:r>
            <a:r>
              <a:rPr lang="en-GB"/>
              <a:t> </a:t>
            </a:r>
            <a:r>
              <a:rPr lang="en-GB" err="1"/>
              <a:t>philosophiae</a:t>
            </a:r>
            <a:r>
              <a:rPr lang="en-GB"/>
              <a:t> parte. </a:t>
            </a:r>
            <a:r>
              <a:rPr lang="en-GB" err="1"/>
              <a:t>Hunc</a:t>
            </a:r>
            <a:r>
              <a:rPr lang="en-GB"/>
              <a:t> </a:t>
            </a:r>
            <a:r>
              <a:rPr lang="en-GB" err="1"/>
              <a:t>vos</a:t>
            </a:r>
            <a:r>
              <a:rPr lang="en-GB"/>
              <a:t> </a:t>
            </a:r>
            <a:r>
              <a:rPr lang="en-GB" err="1"/>
              <a:t>beatum</a:t>
            </a:r>
            <a:r>
              <a:rPr lang="en-GB"/>
              <a:t>; </a:t>
            </a:r>
            <a:r>
              <a:rPr lang="en-GB" err="1"/>
              <a:t>Quia</a:t>
            </a:r>
            <a:r>
              <a:rPr lang="en-GB"/>
              <a:t> </a:t>
            </a:r>
            <a:r>
              <a:rPr lang="en-GB" err="1"/>
              <a:t>nec</a:t>
            </a:r>
            <a:r>
              <a:rPr lang="en-GB"/>
              <a:t> </a:t>
            </a:r>
            <a:r>
              <a:rPr lang="en-GB" err="1"/>
              <a:t>honesto</a:t>
            </a:r>
            <a:r>
              <a:rPr lang="en-GB"/>
              <a:t> </a:t>
            </a:r>
            <a:r>
              <a:rPr lang="en-GB" err="1"/>
              <a:t>quic</a:t>
            </a:r>
            <a:r>
              <a:rPr lang="en-GB"/>
              <a:t> quam </a:t>
            </a:r>
            <a:r>
              <a:rPr lang="en-GB" err="1"/>
              <a:t>honestius</a:t>
            </a:r>
            <a:r>
              <a:rPr lang="en-GB"/>
              <a:t> </a:t>
            </a:r>
            <a:r>
              <a:rPr lang="en-GB" err="1"/>
              <a:t>nec</a:t>
            </a:r>
            <a:endParaRPr lang="en-GB"/>
          </a:p>
        </p:txBody>
      </p:sp>
      <p:cxnSp>
        <p:nvCxnSpPr>
          <p:cNvPr id="7" name="Straight Connector 6"/>
          <p:cNvCxnSpPr/>
          <p:nvPr userDrawn="1"/>
        </p:nvCxnSpPr>
        <p:spPr>
          <a:xfrm>
            <a:off x="701749" y="500707"/>
            <a:ext cx="1274098" cy="0"/>
          </a:xfrm>
          <a:prstGeom prst="line">
            <a:avLst/>
          </a:prstGeom>
          <a:ln w="101600">
            <a:solidFill>
              <a:srgbClr val="FFFF00"/>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59092122"/>
      </p:ext>
    </p:extLst>
  </p:cSld>
  <p:clrMapOvr>
    <a:masterClrMapping/>
  </p:clrMapOvr>
  <p:extLst>
    <p:ext uri="{DCECCB84-F9BA-43D5-87BE-67443E8EF086}">
      <p15:sldGuideLst xmlns:p15="http://schemas.microsoft.com/office/powerpoint/2012/main">
        <p15:guide id="1" pos="3840" userDrawn="1">
          <p15:clr>
            <a:srgbClr val="FBAE40"/>
          </p15:clr>
        </p15:guide>
        <p15:guide id="2" pos="438" userDrawn="1">
          <p15:clr>
            <a:srgbClr val="FBAE40"/>
          </p15:clr>
        </p15:guide>
        <p15:guide id="3" pos="7242" userDrawn="1">
          <p15:clr>
            <a:srgbClr val="FBAE40"/>
          </p15:clr>
        </p15:guide>
        <p15:guide id="4" pos="3613" userDrawn="1">
          <p15:clr>
            <a:srgbClr val="FBAE40"/>
          </p15:clr>
        </p15:guide>
        <p15:guide id="5" pos="4067" userDrawn="1">
          <p15:clr>
            <a:srgbClr val="FBAE40"/>
          </p15:clr>
        </p15:guide>
        <p15:guide id="6" orient="horz" pos="572" userDrawn="1">
          <p15:clr>
            <a:srgbClr val="FBAE40"/>
          </p15:clr>
        </p15:guide>
        <p15:guide id="7" orient="horz" pos="346" userDrawn="1">
          <p15:clr>
            <a:srgbClr val="FBAE40"/>
          </p15:clr>
        </p15:guide>
        <p15:guide id="8" orient="horz" pos="3974" userDrawn="1">
          <p15:clr>
            <a:srgbClr val="FBAE40"/>
          </p15:clr>
        </p15:guide>
        <p15:guide id="9" orient="horz" pos="2160"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 images and text">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701750" y="1759417"/>
            <a:ext cx="5033888" cy="1379437"/>
          </a:xfrm>
          <a:prstGeom prst="rect">
            <a:avLst/>
          </a:prstGeom>
        </p:spPr>
        <p:txBody>
          <a:bodyPr vert="horz" lIns="0" tIns="0" rIns="0" bIns="0"/>
          <a:lstStyle>
            <a:lvl1pPr marL="0" marR="0" indent="0" algn="l" defTabSz="457200" rtl="0" eaLnBrk="1" fontAlgn="auto" latinLnBrk="0" hangingPunct="1">
              <a:lnSpc>
                <a:spcPts val="2100"/>
              </a:lnSpc>
              <a:spcBef>
                <a:spcPts val="1200"/>
              </a:spcBef>
              <a:spcAft>
                <a:spcPts val="300"/>
              </a:spcAft>
              <a:buClrTx/>
              <a:buSzTx/>
              <a:buFont typeface="Arial"/>
              <a:buNone/>
              <a:tabLst/>
              <a:defRPr lang="en-GB" sz="1400" b="0" i="0">
                <a:solidFill>
                  <a:schemeClr val="tx1"/>
                </a:solidFill>
                <a:effectLst/>
              </a:defRPr>
            </a:lvl1pPr>
            <a:lvl2pPr marL="457200" indent="0">
              <a:buNone/>
              <a:defRPr sz="1600" baseline="0"/>
            </a:lvl2pPr>
          </a:lstStyle>
          <a:p>
            <a:r>
              <a:rPr lang="en-GB"/>
              <a:t>Lorem ipsum </a:t>
            </a:r>
            <a:r>
              <a:rPr lang="en-GB" err="1"/>
              <a:t>dolor</a:t>
            </a:r>
            <a:r>
              <a:rPr lang="en-GB"/>
              <a:t> 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Oculorum</a:t>
            </a:r>
            <a:r>
              <a:rPr lang="en-GB"/>
              <a:t>, </a:t>
            </a:r>
            <a:r>
              <a:rPr lang="en-GB" err="1"/>
              <a:t>inquit</a:t>
            </a:r>
            <a:r>
              <a:rPr lang="en-GB"/>
              <a:t> Plato, </a:t>
            </a:r>
            <a:r>
              <a:rPr lang="en-GB" err="1"/>
              <a:t>est</a:t>
            </a:r>
            <a:r>
              <a:rPr lang="en-GB"/>
              <a:t> in </a:t>
            </a:r>
            <a:r>
              <a:rPr lang="en-GB" err="1"/>
              <a:t>nobis</a:t>
            </a:r>
            <a:r>
              <a:rPr lang="en-GB"/>
              <a:t> </a:t>
            </a:r>
            <a:r>
              <a:rPr lang="en-GB" err="1"/>
              <a:t>sensus</a:t>
            </a:r>
            <a:r>
              <a:rPr lang="en-GB"/>
              <a:t> </a:t>
            </a:r>
            <a:r>
              <a:rPr lang="en-GB" err="1"/>
              <a:t>acerrimus</a:t>
            </a:r>
            <a:r>
              <a:rPr lang="en-GB"/>
              <a:t>, </a:t>
            </a:r>
            <a:r>
              <a:rPr lang="en-GB" err="1"/>
              <a:t>quibus</a:t>
            </a:r>
            <a:r>
              <a:rPr lang="en-GB"/>
              <a:t> </a:t>
            </a:r>
            <a:r>
              <a:rPr lang="en-GB" err="1"/>
              <a:t>sapientiam</a:t>
            </a:r>
            <a:r>
              <a:rPr lang="en-GB"/>
              <a:t> non </a:t>
            </a:r>
            <a:r>
              <a:rPr lang="en-GB" err="1"/>
              <a:t>cernimus</a:t>
            </a:r>
            <a:r>
              <a:rPr lang="en-GB"/>
              <a:t>. </a:t>
            </a:r>
            <a:r>
              <a:rPr lang="en-GB" err="1"/>
              <a:t>Esse</a:t>
            </a:r>
            <a:r>
              <a:rPr lang="en-GB"/>
              <a:t> </a:t>
            </a:r>
            <a:r>
              <a:rPr lang="en-GB" err="1"/>
              <a:t>enim</a:t>
            </a:r>
            <a:r>
              <a:rPr lang="en-GB"/>
              <a:t> quam </a:t>
            </a:r>
            <a:r>
              <a:rPr lang="en-GB" err="1"/>
              <a:t>vellet</a:t>
            </a:r>
            <a:r>
              <a:rPr lang="en-GB"/>
              <a:t> </a:t>
            </a:r>
            <a:r>
              <a:rPr lang="en-GB" err="1"/>
              <a:t>iniquus</a:t>
            </a:r>
            <a:r>
              <a:rPr lang="en-GB"/>
              <a:t> </a:t>
            </a:r>
            <a:r>
              <a:rPr lang="en-GB" err="1"/>
              <a:t>iustus</a:t>
            </a:r>
            <a:r>
              <a:rPr lang="en-GB"/>
              <a:t> </a:t>
            </a:r>
            <a:r>
              <a:rPr lang="en-GB" err="1"/>
              <a:t>poterat</a:t>
            </a:r>
            <a:r>
              <a:rPr lang="en-GB"/>
              <a:t> </a:t>
            </a:r>
            <a:r>
              <a:rPr lang="en-GB" err="1"/>
              <a:t>inpune</a:t>
            </a:r>
            <a:r>
              <a:rPr lang="en-GB"/>
              <a:t>. Quasi </a:t>
            </a:r>
            <a:r>
              <a:rPr lang="en-GB" err="1"/>
              <a:t>vero</a:t>
            </a:r>
            <a:r>
              <a:rPr lang="en-GB"/>
              <a:t>, </a:t>
            </a:r>
            <a:r>
              <a:rPr lang="en-GB" err="1"/>
              <a:t>inquit</a:t>
            </a:r>
            <a:r>
              <a:rPr lang="en-GB"/>
              <a:t>, </a:t>
            </a:r>
            <a:r>
              <a:rPr lang="en-GB" err="1"/>
              <a:t>perpetua</a:t>
            </a:r>
            <a:r>
              <a:rPr lang="en-GB"/>
              <a:t> </a:t>
            </a:r>
            <a:r>
              <a:rPr lang="en-GB" err="1"/>
              <a:t>oratio</a:t>
            </a:r>
            <a:r>
              <a:rPr lang="en-GB"/>
              <a:t> </a:t>
            </a:r>
            <a:r>
              <a:rPr lang="en-GB" err="1"/>
              <a:t>rhetorum</a:t>
            </a:r>
            <a:r>
              <a:rPr lang="en-GB"/>
              <a:t> </a:t>
            </a:r>
            <a:r>
              <a:rPr lang="en-GB" err="1"/>
              <a:t>solum</a:t>
            </a:r>
            <a:r>
              <a:rPr lang="en-GB"/>
              <a:t>, non </a:t>
            </a:r>
            <a:r>
              <a:rPr lang="en-GB" err="1"/>
              <a:t>etiam</a:t>
            </a:r>
            <a:r>
              <a:rPr lang="en-GB"/>
              <a:t> </a:t>
            </a:r>
            <a:r>
              <a:rPr lang="en-GB" err="1"/>
              <a:t>philosophorum</a:t>
            </a:r>
            <a:r>
              <a:rPr lang="en-GB"/>
              <a:t> sit. </a:t>
            </a:r>
          </a:p>
        </p:txBody>
      </p:sp>
      <p:sp>
        <p:nvSpPr>
          <p:cNvPr id="16" name="Text Placeholder 7"/>
          <p:cNvSpPr>
            <a:spLocks noGrp="1"/>
          </p:cNvSpPr>
          <p:nvPr>
            <p:ph type="body" sz="quarter" idx="11" hasCustomPrompt="1"/>
          </p:nvPr>
        </p:nvSpPr>
        <p:spPr>
          <a:xfrm>
            <a:off x="701749" y="918367"/>
            <a:ext cx="5033889" cy="567535"/>
          </a:xfrm>
          <a:prstGeom prst="rect">
            <a:avLst/>
          </a:prstGeom>
          <a:ln w="12700">
            <a:noFill/>
          </a:ln>
        </p:spPr>
        <p:txBody>
          <a:bodyPr vert="horz" lIns="0" tIns="0" rIns="0" bIns="0"/>
          <a:lstStyle>
            <a:lvl1pPr marL="0" marR="0" indent="0" algn="l" defTabSz="457200" rtl="0" eaLnBrk="1" fontAlgn="auto" latinLnBrk="0" hangingPunct="1">
              <a:lnSpc>
                <a:spcPct val="100000"/>
              </a:lnSpc>
              <a:spcBef>
                <a:spcPts val="400"/>
              </a:spcBef>
              <a:spcAft>
                <a:spcPts val="300"/>
              </a:spcAft>
              <a:buClrTx/>
              <a:buSzTx/>
              <a:buFont typeface="Arial"/>
              <a:buNone/>
              <a:tabLst/>
              <a:defRPr sz="2000" b="0" i="0" baseline="0">
                <a:solidFill>
                  <a:srgbClr val="C92446"/>
                </a:solidFill>
                <a:latin typeface="Heading 2"/>
                <a:cs typeface="Arial"/>
              </a:defRPr>
            </a:lvl1pPr>
            <a:lvl2pPr marL="457200" indent="0">
              <a:buNone/>
              <a:defRPr sz="1600" baseline="0"/>
            </a:lvl2pPr>
          </a:lstStyle>
          <a:p>
            <a:r>
              <a:rPr lang="en-GB"/>
              <a:t>This layout has two images with copy</a:t>
            </a:r>
          </a:p>
          <a:p>
            <a:pPr lvl="0"/>
            <a:endParaRPr lang="en-US"/>
          </a:p>
        </p:txBody>
      </p:sp>
      <p:sp>
        <p:nvSpPr>
          <p:cNvPr id="3" name="Picture Placeholder 2"/>
          <p:cNvSpPr>
            <a:spLocks noGrp="1"/>
          </p:cNvSpPr>
          <p:nvPr>
            <p:ph type="pic" sz="quarter" idx="12" hasCustomPrompt="1"/>
          </p:nvPr>
        </p:nvSpPr>
        <p:spPr>
          <a:xfrm>
            <a:off x="6096000" y="2138"/>
            <a:ext cx="6096000" cy="3420000"/>
          </a:xfrm>
          <a:prstGeom prst="rect">
            <a:avLst/>
          </a:prstGeom>
        </p:spPr>
        <p:txBody>
          <a:bodyPr tIns="1080000"/>
          <a:lstStyle>
            <a:lvl1pPr marL="0" marR="0" indent="0" algn="ctr" defTabSz="457200" rtl="0" eaLnBrk="1" fontAlgn="auto" latinLnBrk="0" hangingPunct="1">
              <a:lnSpc>
                <a:spcPct val="100000"/>
              </a:lnSpc>
              <a:spcBef>
                <a:spcPct val="20000"/>
              </a:spcBef>
              <a:spcAft>
                <a:spcPts val="0"/>
              </a:spcAft>
              <a:buClrTx/>
              <a:buSzTx/>
              <a:buFont typeface="Arial"/>
              <a:buNone/>
              <a:tabLst/>
              <a:defRPr sz="1600">
                <a:solidFill>
                  <a:schemeClr val="bg1">
                    <a:lumMod val="50000"/>
                  </a:schemeClr>
                </a:solidFill>
              </a:defRPr>
            </a:lvl1pPr>
          </a:lstStyle>
          <a:p>
            <a:r>
              <a:rPr lang="en-GB"/>
              <a:t>Insert picture click on the icon</a:t>
            </a:r>
          </a:p>
        </p:txBody>
      </p:sp>
      <p:sp>
        <p:nvSpPr>
          <p:cNvPr id="10" name="Picture Placeholder 2"/>
          <p:cNvSpPr>
            <a:spLocks noGrp="1"/>
          </p:cNvSpPr>
          <p:nvPr>
            <p:ph type="pic" sz="quarter" idx="13" hasCustomPrompt="1"/>
          </p:nvPr>
        </p:nvSpPr>
        <p:spPr>
          <a:xfrm>
            <a:off x="0" y="3429525"/>
            <a:ext cx="6096000" cy="3420000"/>
          </a:xfrm>
          <a:prstGeom prst="rect">
            <a:avLst/>
          </a:prstGeom>
        </p:spPr>
        <p:txBody>
          <a:bodyPr tIns="1080000"/>
          <a:lstStyle>
            <a:lvl1pPr marL="0" indent="0" algn="ctr">
              <a:buNone/>
              <a:defRPr sz="1600">
                <a:solidFill>
                  <a:schemeClr val="bg1">
                    <a:lumMod val="50000"/>
                  </a:schemeClr>
                </a:solidFill>
              </a:defRPr>
            </a:lvl1pPr>
          </a:lstStyle>
          <a:p>
            <a:r>
              <a:rPr lang="en-GB"/>
              <a:t>Insert picture click on the icon</a:t>
            </a:r>
          </a:p>
        </p:txBody>
      </p:sp>
      <p:sp>
        <p:nvSpPr>
          <p:cNvPr id="11" name="Text Placeholder 7"/>
          <p:cNvSpPr>
            <a:spLocks noGrp="1"/>
          </p:cNvSpPr>
          <p:nvPr>
            <p:ph type="body" sz="quarter" idx="14" hasCustomPrompt="1"/>
          </p:nvPr>
        </p:nvSpPr>
        <p:spPr>
          <a:xfrm>
            <a:off x="6456364" y="3968750"/>
            <a:ext cx="5049836" cy="2339975"/>
          </a:xfrm>
          <a:prstGeom prst="rect">
            <a:avLst/>
          </a:prstGeom>
        </p:spPr>
        <p:txBody>
          <a:bodyPr vert="horz" lIns="0" tIns="0" rIns="0" bIns="0"/>
          <a:lstStyle>
            <a:lvl1pPr marL="0" marR="0" indent="0" algn="l" defTabSz="457200" rtl="0" eaLnBrk="1" fontAlgn="auto" latinLnBrk="0" hangingPunct="1">
              <a:lnSpc>
                <a:spcPts val="2100"/>
              </a:lnSpc>
              <a:spcBef>
                <a:spcPts val="1200"/>
              </a:spcBef>
              <a:spcAft>
                <a:spcPts val="300"/>
              </a:spcAft>
              <a:buClrTx/>
              <a:buSzTx/>
              <a:buFont typeface="Arial"/>
              <a:buNone/>
              <a:tabLst/>
              <a:defRPr lang="en-GB" sz="1400" b="0" i="0">
                <a:effectLst/>
              </a:defRPr>
            </a:lvl1pPr>
            <a:lvl2pPr marL="457200" indent="0">
              <a:buNone/>
              <a:defRPr sz="1600" baseline="0"/>
            </a:lvl2pPr>
          </a:lstStyle>
          <a:p>
            <a:r>
              <a:rPr lang="en-GB"/>
              <a:t>Lorem ipsum </a:t>
            </a:r>
            <a:r>
              <a:rPr lang="en-GB" err="1"/>
              <a:t>dolor</a:t>
            </a:r>
            <a:r>
              <a:rPr lang="en-GB"/>
              <a:t> 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Oculorum</a:t>
            </a:r>
            <a:r>
              <a:rPr lang="en-GB"/>
              <a:t>, </a:t>
            </a:r>
            <a:r>
              <a:rPr lang="en-GB" err="1"/>
              <a:t>inquit</a:t>
            </a:r>
            <a:r>
              <a:rPr lang="en-GB"/>
              <a:t> Plato, </a:t>
            </a:r>
            <a:r>
              <a:rPr lang="en-GB" err="1"/>
              <a:t>est</a:t>
            </a:r>
            <a:r>
              <a:rPr lang="en-GB"/>
              <a:t> in </a:t>
            </a:r>
            <a:r>
              <a:rPr lang="en-GB" err="1"/>
              <a:t>nobis</a:t>
            </a:r>
            <a:r>
              <a:rPr lang="en-GB"/>
              <a:t> </a:t>
            </a:r>
            <a:r>
              <a:rPr lang="en-GB" err="1"/>
              <a:t>sensus</a:t>
            </a:r>
            <a:r>
              <a:rPr lang="en-GB"/>
              <a:t> </a:t>
            </a:r>
            <a:r>
              <a:rPr lang="en-GB" err="1"/>
              <a:t>acerrimus</a:t>
            </a:r>
            <a:r>
              <a:rPr lang="en-GB"/>
              <a:t>, </a:t>
            </a:r>
            <a:r>
              <a:rPr lang="en-GB" err="1"/>
              <a:t>quibus</a:t>
            </a:r>
            <a:r>
              <a:rPr lang="en-GB"/>
              <a:t> </a:t>
            </a:r>
            <a:r>
              <a:rPr lang="en-GB" err="1"/>
              <a:t>sapientiam</a:t>
            </a:r>
            <a:r>
              <a:rPr lang="en-GB"/>
              <a:t> non </a:t>
            </a:r>
            <a:r>
              <a:rPr lang="en-GB" err="1"/>
              <a:t>cernimus</a:t>
            </a:r>
            <a:r>
              <a:rPr lang="en-GB"/>
              <a:t>. </a:t>
            </a:r>
            <a:r>
              <a:rPr lang="en-GB" err="1"/>
              <a:t>Esse</a:t>
            </a:r>
            <a:r>
              <a:rPr lang="en-GB"/>
              <a:t> </a:t>
            </a:r>
            <a:r>
              <a:rPr lang="en-GB" err="1"/>
              <a:t>enim</a:t>
            </a:r>
            <a:r>
              <a:rPr lang="en-GB"/>
              <a:t> quam </a:t>
            </a:r>
            <a:r>
              <a:rPr lang="en-GB" err="1"/>
              <a:t>vellet</a:t>
            </a:r>
            <a:r>
              <a:rPr lang="en-GB"/>
              <a:t> </a:t>
            </a:r>
            <a:r>
              <a:rPr lang="en-GB" err="1"/>
              <a:t>iniquus</a:t>
            </a:r>
            <a:r>
              <a:rPr lang="en-GB"/>
              <a:t> </a:t>
            </a:r>
            <a:r>
              <a:rPr lang="en-GB" err="1"/>
              <a:t>iustus</a:t>
            </a:r>
            <a:r>
              <a:rPr lang="en-GB"/>
              <a:t> </a:t>
            </a:r>
            <a:r>
              <a:rPr lang="en-GB" err="1"/>
              <a:t>poterat</a:t>
            </a:r>
            <a:r>
              <a:rPr lang="en-GB"/>
              <a:t> </a:t>
            </a:r>
            <a:r>
              <a:rPr lang="en-GB" err="1"/>
              <a:t>inpune</a:t>
            </a:r>
            <a:r>
              <a:rPr lang="en-GB"/>
              <a:t>. Quasi </a:t>
            </a:r>
            <a:r>
              <a:rPr lang="en-GB" err="1"/>
              <a:t>vero</a:t>
            </a:r>
            <a:r>
              <a:rPr lang="en-GB"/>
              <a:t>, </a:t>
            </a:r>
            <a:r>
              <a:rPr lang="en-GB" err="1"/>
              <a:t>inquit</a:t>
            </a:r>
            <a:r>
              <a:rPr lang="en-GB"/>
              <a:t>, </a:t>
            </a:r>
            <a:r>
              <a:rPr lang="en-GB" err="1"/>
              <a:t>perpetua</a:t>
            </a:r>
            <a:r>
              <a:rPr lang="en-GB"/>
              <a:t> </a:t>
            </a:r>
            <a:r>
              <a:rPr lang="en-GB" err="1"/>
              <a:t>oratio</a:t>
            </a:r>
            <a:r>
              <a:rPr lang="en-GB"/>
              <a:t> </a:t>
            </a:r>
            <a:r>
              <a:rPr lang="en-GB" err="1"/>
              <a:t>rhetorum</a:t>
            </a:r>
            <a:r>
              <a:rPr lang="en-GB"/>
              <a:t> </a:t>
            </a:r>
            <a:r>
              <a:rPr lang="en-GB" err="1"/>
              <a:t>solum</a:t>
            </a:r>
            <a:r>
              <a:rPr lang="en-GB"/>
              <a:t>, non </a:t>
            </a:r>
            <a:r>
              <a:rPr lang="en-GB" err="1"/>
              <a:t>etiam</a:t>
            </a:r>
            <a:r>
              <a:rPr lang="en-GB"/>
              <a:t> </a:t>
            </a:r>
            <a:r>
              <a:rPr lang="en-GB" err="1"/>
              <a:t>philosophorum</a:t>
            </a:r>
            <a:r>
              <a:rPr lang="en-GB"/>
              <a:t> sit. </a:t>
            </a:r>
          </a:p>
        </p:txBody>
      </p:sp>
      <p:cxnSp>
        <p:nvCxnSpPr>
          <p:cNvPr id="12" name="Straight Connector 11"/>
          <p:cNvCxnSpPr/>
          <p:nvPr userDrawn="1"/>
        </p:nvCxnSpPr>
        <p:spPr>
          <a:xfrm>
            <a:off x="701749" y="500707"/>
            <a:ext cx="1274098" cy="0"/>
          </a:xfrm>
          <a:prstGeom prst="line">
            <a:avLst/>
          </a:prstGeom>
          <a:ln w="101600">
            <a:solidFill>
              <a:srgbClr val="C92446"/>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97453896"/>
      </p:ext>
    </p:extLst>
  </p:cSld>
  <p:clrMapOvr>
    <a:masterClrMapping/>
  </p:clrMapOvr>
  <p:extLst>
    <p:ext uri="{DCECCB84-F9BA-43D5-87BE-67443E8EF086}">
      <p15:sldGuideLst xmlns:p15="http://schemas.microsoft.com/office/powerpoint/2012/main">
        <p15:guide id="1" pos="3840" userDrawn="1">
          <p15:clr>
            <a:srgbClr val="FBAE40"/>
          </p15:clr>
        </p15:guide>
        <p15:guide id="2" pos="438" userDrawn="1">
          <p15:clr>
            <a:srgbClr val="FBAE40"/>
          </p15:clr>
        </p15:guide>
        <p15:guide id="3" pos="4067" userDrawn="1">
          <p15:clr>
            <a:srgbClr val="FBAE40"/>
          </p15:clr>
        </p15:guide>
        <p15:guide id="4" pos="3613" userDrawn="1">
          <p15:clr>
            <a:srgbClr val="FBAE40"/>
          </p15:clr>
        </p15:guide>
        <p15:guide id="5" pos="7242" userDrawn="1">
          <p15:clr>
            <a:srgbClr val="FBAE40"/>
          </p15:clr>
        </p15:guide>
        <p15:guide id="6" orient="horz" pos="2160" userDrawn="1">
          <p15:clr>
            <a:srgbClr val="FBAE40"/>
          </p15:clr>
        </p15:guide>
        <p15:guide id="7" orient="horz" pos="572" userDrawn="1">
          <p15:clr>
            <a:srgbClr val="FBAE40"/>
          </p15:clr>
        </p15:guide>
        <p15:guide id="8" orient="horz" pos="3974" userDrawn="1">
          <p15:clr>
            <a:srgbClr val="FBAE40"/>
          </p15:clr>
        </p15:guide>
        <p15:guide id="9" orient="horz" pos="2500" userDrawn="1">
          <p15:clr>
            <a:srgbClr val="FBAE40"/>
          </p15:clr>
        </p15:guide>
        <p15:guide id="10" orient="horz" pos="343" userDrawn="1">
          <p15:clr>
            <a:srgbClr val="FBAE40"/>
          </p15:clr>
        </p15:guide>
        <p15:guide id="11" orient="horz" pos="349"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asic page with image">
    <p:spTree>
      <p:nvGrpSpPr>
        <p:cNvPr id="1" name=""/>
        <p:cNvGrpSpPr/>
        <p:nvPr/>
      </p:nvGrpSpPr>
      <p:grpSpPr>
        <a:xfrm>
          <a:off x="0" y="0"/>
          <a:ext cx="0" cy="0"/>
          <a:chOff x="0" y="0"/>
          <a:chExt cx="0" cy="0"/>
        </a:xfrm>
      </p:grpSpPr>
      <p:sp>
        <p:nvSpPr>
          <p:cNvPr id="4" name="Text Placeholder 3"/>
          <p:cNvSpPr>
            <a:spLocks noGrp="1"/>
          </p:cNvSpPr>
          <p:nvPr>
            <p:ph type="body" sz="quarter" idx="11" hasCustomPrompt="1"/>
          </p:nvPr>
        </p:nvSpPr>
        <p:spPr>
          <a:xfrm>
            <a:off x="712788" y="900249"/>
            <a:ext cx="5022850" cy="790327"/>
          </a:xfrm>
          <a:prstGeom prst="rect">
            <a:avLst/>
          </a:prstGeom>
        </p:spPr>
        <p:txBody>
          <a:bodyPr lIns="0" tIns="0" rIns="0" bIns="0"/>
          <a:lstStyle>
            <a:lvl1pPr marL="0" indent="0" algn="l">
              <a:buNone/>
              <a:defRPr sz="2600" baseline="0">
                <a:solidFill>
                  <a:srgbClr val="C92446"/>
                </a:solidFill>
                <a:latin typeface="+mj-lt"/>
              </a:defRPr>
            </a:lvl1pPr>
            <a:lvl2pPr marL="457200" indent="0" algn="ctr">
              <a:buNone/>
              <a:defRPr sz="2600"/>
            </a:lvl2pPr>
            <a:lvl3pPr marL="914400" indent="0" algn="ctr">
              <a:buNone/>
              <a:defRPr sz="2600"/>
            </a:lvl3pPr>
            <a:lvl4pPr marL="1371600" indent="0" algn="ctr">
              <a:buNone/>
              <a:defRPr sz="2600"/>
            </a:lvl4pPr>
            <a:lvl5pPr marL="1828800" indent="0" algn="ctr">
              <a:buNone/>
              <a:defRPr sz="2600"/>
            </a:lvl5pPr>
          </a:lstStyle>
          <a:p>
            <a:pPr lvl="0"/>
            <a:r>
              <a:rPr lang="en-US"/>
              <a:t>This layout is basic page with an image on the right.</a:t>
            </a:r>
            <a:endParaRPr lang="en-GB"/>
          </a:p>
        </p:txBody>
      </p:sp>
      <p:sp>
        <p:nvSpPr>
          <p:cNvPr id="10" name="Text Placeholder 7"/>
          <p:cNvSpPr>
            <a:spLocks noGrp="1"/>
          </p:cNvSpPr>
          <p:nvPr>
            <p:ph type="body" sz="quarter" idx="10" hasCustomPrompt="1"/>
          </p:nvPr>
        </p:nvSpPr>
        <p:spPr>
          <a:xfrm>
            <a:off x="712788" y="3049435"/>
            <a:ext cx="5022850" cy="3259288"/>
          </a:xfrm>
          <a:prstGeom prst="rect">
            <a:avLst/>
          </a:prstGeom>
        </p:spPr>
        <p:txBody>
          <a:bodyPr vert="horz" wrap="square" lIns="0" tIns="0" rIns="0" bIns="0" numCol="1" spcCol="720000">
            <a:noAutofit/>
          </a:bodyPr>
          <a:lstStyle>
            <a:lvl1pPr marL="0" marR="0" indent="0" algn="l" defTabSz="457200" rtl="0" eaLnBrk="1" fontAlgn="auto" latinLnBrk="0" hangingPunct="1">
              <a:lnSpc>
                <a:spcPts val="2200"/>
              </a:lnSpc>
              <a:spcBef>
                <a:spcPts val="1200"/>
              </a:spcBef>
              <a:spcAft>
                <a:spcPts val="300"/>
              </a:spcAft>
              <a:buClrTx/>
              <a:buSzTx/>
              <a:buFont typeface="Arial"/>
              <a:buNone/>
              <a:tabLst/>
              <a:defRPr lang="en-GB" sz="1400" b="0" i="0" baseline="0">
                <a:effectLst/>
              </a:defRPr>
            </a:lvl1pPr>
            <a:lvl2pPr marL="457200" indent="0">
              <a:buNone/>
              <a:defRPr sz="1600" baseline="0"/>
            </a:lvl2pPr>
          </a:lstStyle>
          <a:p>
            <a:r>
              <a:rPr lang="en-GB"/>
              <a:t>Lorem ipsum </a:t>
            </a:r>
            <a:r>
              <a:rPr lang="en-GB" err="1"/>
              <a:t>dolor</a:t>
            </a:r>
            <a:r>
              <a:rPr lang="en-GB"/>
              <a:t> 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Oculorum</a:t>
            </a:r>
            <a:r>
              <a:rPr lang="en-GB"/>
              <a:t>, </a:t>
            </a:r>
            <a:r>
              <a:rPr lang="en-GB" err="1"/>
              <a:t>inquit</a:t>
            </a:r>
            <a:r>
              <a:rPr lang="en-GB"/>
              <a:t> Plato, </a:t>
            </a:r>
            <a:r>
              <a:rPr lang="en-GB" err="1"/>
              <a:t>est</a:t>
            </a:r>
            <a:r>
              <a:rPr lang="en-GB"/>
              <a:t> in </a:t>
            </a:r>
            <a:r>
              <a:rPr lang="en-GB" err="1"/>
              <a:t>nobis</a:t>
            </a:r>
            <a:r>
              <a:rPr lang="en-GB"/>
              <a:t> </a:t>
            </a:r>
            <a:r>
              <a:rPr lang="en-GB" err="1"/>
              <a:t>sensus</a:t>
            </a:r>
            <a:r>
              <a:rPr lang="en-GB"/>
              <a:t> </a:t>
            </a:r>
            <a:r>
              <a:rPr lang="en-GB" err="1"/>
              <a:t>acerrimus</a:t>
            </a:r>
            <a:r>
              <a:rPr lang="en-GB"/>
              <a:t>, </a:t>
            </a:r>
            <a:r>
              <a:rPr lang="en-GB" err="1"/>
              <a:t>quibus</a:t>
            </a:r>
            <a:r>
              <a:rPr lang="en-GB"/>
              <a:t> </a:t>
            </a:r>
            <a:r>
              <a:rPr lang="en-GB" err="1"/>
              <a:t>sapientiam</a:t>
            </a:r>
            <a:r>
              <a:rPr lang="en-GB"/>
              <a:t> non </a:t>
            </a:r>
            <a:r>
              <a:rPr lang="en-GB" err="1"/>
              <a:t>cernimus</a:t>
            </a:r>
            <a:r>
              <a:rPr lang="en-GB"/>
              <a:t>. </a:t>
            </a:r>
            <a:r>
              <a:rPr lang="en-GB" err="1"/>
              <a:t>Esse</a:t>
            </a:r>
            <a:r>
              <a:rPr lang="en-GB"/>
              <a:t> </a:t>
            </a:r>
            <a:r>
              <a:rPr lang="en-GB" err="1"/>
              <a:t>enim</a:t>
            </a:r>
            <a:r>
              <a:rPr lang="en-GB"/>
              <a:t> quam </a:t>
            </a:r>
            <a:r>
              <a:rPr lang="en-GB" err="1"/>
              <a:t>vellet</a:t>
            </a:r>
            <a:r>
              <a:rPr lang="en-GB"/>
              <a:t> </a:t>
            </a:r>
            <a:r>
              <a:rPr lang="en-GB" err="1"/>
              <a:t>iniquus</a:t>
            </a:r>
            <a:r>
              <a:rPr lang="en-GB"/>
              <a:t> </a:t>
            </a:r>
            <a:r>
              <a:rPr lang="en-GB" err="1"/>
              <a:t>iustus</a:t>
            </a:r>
            <a:r>
              <a:rPr lang="en-GB"/>
              <a:t> </a:t>
            </a:r>
            <a:r>
              <a:rPr lang="en-GB" err="1"/>
              <a:t>poterat</a:t>
            </a:r>
            <a:r>
              <a:rPr lang="en-GB"/>
              <a:t> </a:t>
            </a:r>
            <a:r>
              <a:rPr lang="en-GB" err="1"/>
              <a:t>inpune</a:t>
            </a:r>
            <a:r>
              <a:rPr lang="en-GB"/>
              <a:t>. Quasi </a:t>
            </a:r>
            <a:r>
              <a:rPr lang="en-GB" err="1"/>
              <a:t>vero</a:t>
            </a:r>
            <a:r>
              <a:rPr lang="en-GB"/>
              <a:t>, </a:t>
            </a:r>
            <a:r>
              <a:rPr lang="en-GB" err="1"/>
              <a:t>inquit</a:t>
            </a:r>
            <a:r>
              <a:rPr lang="en-GB"/>
              <a:t>, </a:t>
            </a:r>
            <a:r>
              <a:rPr lang="en-GB" err="1"/>
              <a:t>perpetua</a:t>
            </a:r>
            <a:r>
              <a:rPr lang="en-GB"/>
              <a:t> </a:t>
            </a:r>
            <a:r>
              <a:rPr lang="en-GB" err="1"/>
              <a:t>oratio</a:t>
            </a:r>
            <a:r>
              <a:rPr lang="en-GB"/>
              <a:t> </a:t>
            </a:r>
            <a:r>
              <a:rPr lang="en-GB" err="1"/>
              <a:t>rhetorum</a:t>
            </a:r>
            <a:r>
              <a:rPr lang="en-GB"/>
              <a:t> </a:t>
            </a:r>
            <a:r>
              <a:rPr lang="en-GB" err="1"/>
              <a:t>solum</a:t>
            </a:r>
            <a:r>
              <a:rPr lang="en-GB"/>
              <a:t>, non </a:t>
            </a:r>
            <a:r>
              <a:rPr lang="en-GB" err="1"/>
              <a:t>etiam</a:t>
            </a:r>
            <a:r>
              <a:rPr lang="en-GB"/>
              <a:t> </a:t>
            </a:r>
            <a:r>
              <a:rPr lang="en-GB" err="1"/>
              <a:t>philosophorum</a:t>
            </a:r>
            <a:r>
              <a:rPr lang="en-GB"/>
              <a:t> sit. Scio </a:t>
            </a:r>
            <a:r>
              <a:rPr lang="en-GB" err="1"/>
              <a:t>enim</a:t>
            </a:r>
            <a:r>
              <a:rPr lang="en-GB"/>
              <a:t> </a:t>
            </a:r>
            <a:r>
              <a:rPr lang="en-GB" err="1"/>
              <a:t>esse</a:t>
            </a:r>
            <a:r>
              <a:rPr lang="en-GB"/>
              <a:t> </a:t>
            </a:r>
            <a:r>
              <a:rPr lang="en-GB" err="1"/>
              <a:t>quosdam</a:t>
            </a:r>
            <a:r>
              <a:rPr lang="en-GB"/>
              <a:t>, qui </a:t>
            </a:r>
            <a:r>
              <a:rPr lang="en-GB" err="1"/>
              <a:t>quavis</a:t>
            </a:r>
            <a:r>
              <a:rPr lang="en-GB"/>
              <a:t> lingua </a:t>
            </a:r>
            <a:r>
              <a:rPr lang="en-GB" err="1"/>
              <a:t>philosophari</a:t>
            </a:r>
            <a:r>
              <a:rPr lang="en-GB"/>
              <a:t> </a:t>
            </a:r>
            <a:r>
              <a:rPr lang="en-GB" err="1"/>
              <a:t>possint</a:t>
            </a:r>
            <a:r>
              <a:rPr lang="en-GB"/>
              <a:t>; </a:t>
            </a:r>
            <a:r>
              <a:rPr lang="en-GB" err="1"/>
              <a:t>Nescio</a:t>
            </a:r>
            <a:r>
              <a:rPr lang="en-GB"/>
              <a:t> quo </a:t>
            </a:r>
            <a:r>
              <a:rPr lang="en-GB" err="1"/>
              <a:t>modo</a:t>
            </a:r>
            <a:r>
              <a:rPr lang="en-GB"/>
              <a:t> </a:t>
            </a:r>
            <a:r>
              <a:rPr lang="en-GB" err="1"/>
              <a:t>praetervolavit</a:t>
            </a:r>
            <a:r>
              <a:rPr lang="en-GB"/>
              <a:t> </a:t>
            </a:r>
            <a:r>
              <a:rPr lang="en-GB" err="1"/>
              <a:t>oratio</a:t>
            </a:r>
            <a:r>
              <a:rPr lang="en-GB"/>
              <a:t>. </a:t>
            </a:r>
            <a:r>
              <a:rPr lang="en-GB" err="1"/>
              <a:t>Ita</a:t>
            </a:r>
            <a:r>
              <a:rPr lang="en-GB"/>
              <a:t> </a:t>
            </a:r>
            <a:r>
              <a:rPr lang="en-GB" err="1"/>
              <a:t>graviter</a:t>
            </a:r>
            <a:r>
              <a:rPr lang="en-GB"/>
              <a:t> et severe </a:t>
            </a:r>
            <a:r>
              <a:rPr lang="en-GB" err="1"/>
              <a:t>voluptatem</a:t>
            </a:r>
            <a:r>
              <a:rPr lang="en-GB"/>
              <a:t> </a:t>
            </a:r>
            <a:r>
              <a:rPr lang="en-GB" err="1"/>
              <a:t>secrevit</a:t>
            </a:r>
            <a:r>
              <a:rPr lang="en-GB"/>
              <a:t> a bono. Duo </a:t>
            </a:r>
            <a:r>
              <a:rPr lang="en-GB" err="1"/>
              <a:t>Reges</a:t>
            </a:r>
            <a:r>
              <a:rPr lang="en-GB"/>
              <a:t>: </a:t>
            </a:r>
            <a:r>
              <a:rPr lang="en-GB" err="1"/>
              <a:t>constructio</a:t>
            </a:r>
            <a:r>
              <a:rPr lang="en-GB"/>
              <a:t> </a:t>
            </a:r>
            <a:r>
              <a:rPr lang="en-GB" err="1"/>
              <a:t>interrete</a:t>
            </a:r>
            <a:r>
              <a:rPr lang="en-GB"/>
              <a:t>. </a:t>
            </a:r>
            <a:r>
              <a:rPr lang="en-GB" err="1"/>
              <a:t>Negat</a:t>
            </a:r>
            <a:r>
              <a:rPr lang="en-GB"/>
              <a:t> </a:t>
            </a:r>
            <a:r>
              <a:rPr lang="en-GB" err="1"/>
              <a:t>enim</a:t>
            </a:r>
            <a:r>
              <a:rPr lang="en-GB"/>
              <a:t> </a:t>
            </a:r>
            <a:r>
              <a:rPr lang="en-GB" err="1"/>
              <a:t>summo</a:t>
            </a:r>
            <a:r>
              <a:rPr lang="en-GB"/>
              <a:t> bono </a:t>
            </a:r>
            <a:r>
              <a:rPr lang="en-GB" err="1"/>
              <a:t>afferre</a:t>
            </a:r>
            <a:r>
              <a:rPr lang="en-GB"/>
              <a:t> </a:t>
            </a:r>
            <a:r>
              <a:rPr lang="en-GB" err="1"/>
              <a:t>incrementum</a:t>
            </a:r>
            <a:r>
              <a:rPr lang="en-GB"/>
              <a:t> diem. </a:t>
            </a:r>
            <a:r>
              <a:rPr lang="en-GB" err="1"/>
              <a:t>Sed</a:t>
            </a:r>
            <a:r>
              <a:rPr lang="en-GB"/>
              <a:t> quid ages tandem, </a:t>
            </a:r>
            <a:r>
              <a:rPr lang="en-GB" err="1"/>
              <a:t>si</a:t>
            </a:r>
            <a:r>
              <a:rPr lang="en-GB"/>
              <a:t> </a:t>
            </a:r>
            <a:r>
              <a:rPr lang="en-GB" err="1"/>
              <a:t>utilitas</a:t>
            </a:r>
            <a:r>
              <a:rPr lang="en-GB"/>
              <a:t> ab </a:t>
            </a:r>
            <a:r>
              <a:rPr lang="en-GB" err="1"/>
              <a:t>amicitia</a:t>
            </a:r>
            <a:r>
              <a:rPr lang="en-GB"/>
              <a:t>, </a:t>
            </a:r>
            <a:r>
              <a:rPr lang="en-GB" err="1"/>
              <a:t>ut</a:t>
            </a:r>
            <a:r>
              <a:rPr lang="en-GB"/>
              <a:t> fit </a:t>
            </a:r>
            <a:r>
              <a:rPr lang="en-GB" err="1"/>
              <a:t>saepe</a:t>
            </a:r>
            <a:r>
              <a:rPr lang="en-GB"/>
              <a:t>, </a:t>
            </a:r>
            <a:r>
              <a:rPr lang="en-GB" err="1"/>
              <a:t>defecerit</a:t>
            </a:r>
            <a:r>
              <a:rPr lang="en-GB"/>
              <a:t>? </a:t>
            </a:r>
          </a:p>
        </p:txBody>
      </p:sp>
      <p:sp>
        <p:nvSpPr>
          <p:cNvPr id="11" name="Picture Placeholder 2"/>
          <p:cNvSpPr>
            <a:spLocks noGrp="1"/>
          </p:cNvSpPr>
          <p:nvPr>
            <p:ph type="pic" sz="quarter" idx="12" hasCustomPrompt="1"/>
          </p:nvPr>
        </p:nvSpPr>
        <p:spPr>
          <a:xfrm>
            <a:off x="6443662" y="900249"/>
            <a:ext cx="5060951" cy="5408476"/>
          </a:xfrm>
          <a:prstGeom prst="rect">
            <a:avLst/>
          </a:prstGeom>
          <a:solidFill>
            <a:schemeClr val="bg1">
              <a:alpha val="80000"/>
            </a:schemeClr>
          </a:solidFill>
        </p:spPr>
        <p:txBody>
          <a:bodyPr tIns="2124000" anchor="t"/>
          <a:lstStyle>
            <a:lvl1pPr marL="0" indent="0" algn="ctr">
              <a:buFont typeface="Arial" panose="020B0604020202020204" pitchFamily="34" charset="0"/>
              <a:buNone/>
              <a:defRPr sz="1600" baseline="0">
                <a:solidFill>
                  <a:schemeClr val="bg1">
                    <a:lumMod val="50000"/>
                  </a:schemeClr>
                </a:solidFill>
              </a:defRPr>
            </a:lvl1pPr>
          </a:lstStyle>
          <a:p>
            <a:r>
              <a:rPr lang="en-GB"/>
              <a:t>Insert picture click icon</a:t>
            </a:r>
          </a:p>
        </p:txBody>
      </p:sp>
      <p:sp>
        <p:nvSpPr>
          <p:cNvPr id="7" name="Text Placeholder 7"/>
          <p:cNvSpPr>
            <a:spLocks noGrp="1"/>
          </p:cNvSpPr>
          <p:nvPr>
            <p:ph type="body" sz="quarter" idx="13" hasCustomPrompt="1"/>
          </p:nvPr>
        </p:nvSpPr>
        <p:spPr>
          <a:xfrm>
            <a:off x="712788" y="2151663"/>
            <a:ext cx="5022850" cy="559777"/>
          </a:xfrm>
          <a:prstGeom prst="rect">
            <a:avLst/>
          </a:prstGeom>
        </p:spPr>
        <p:txBody>
          <a:bodyPr vert="horz" wrap="square" lIns="0" tIns="0" rIns="0" bIns="0" numCol="1" spcCol="720000">
            <a:noAutofit/>
          </a:bodyPr>
          <a:lstStyle>
            <a:lvl1pPr marL="0" marR="0" indent="0" algn="l" defTabSz="457200" rtl="0" eaLnBrk="1" fontAlgn="auto" latinLnBrk="0" hangingPunct="1">
              <a:lnSpc>
                <a:spcPts val="2100"/>
              </a:lnSpc>
              <a:spcBef>
                <a:spcPts val="1200"/>
              </a:spcBef>
              <a:spcAft>
                <a:spcPts val="300"/>
              </a:spcAft>
              <a:buClrTx/>
              <a:buSzTx/>
              <a:buFont typeface="Arial"/>
              <a:buNone/>
              <a:tabLst/>
              <a:defRPr lang="en-GB" sz="1600" b="1" i="0">
                <a:effectLst/>
              </a:defRPr>
            </a:lvl1pPr>
            <a:lvl2pPr marL="457200" indent="0">
              <a:buNone/>
              <a:defRPr sz="1600" baseline="0"/>
            </a:lvl2pPr>
          </a:lstStyle>
          <a:p>
            <a:r>
              <a:rPr lang="en-GB"/>
              <a:t>Lorem ipsum </a:t>
            </a:r>
            <a:r>
              <a:rPr lang="en-GB" err="1"/>
              <a:t>dolor</a:t>
            </a:r>
            <a:r>
              <a:rPr lang="en-GB"/>
              <a:t> 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Oculorum</a:t>
            </a:r>
            <a:r>
              <a:rPr lang="en-GB"/>
              <a:t>, </a:t>
            </a:r>
            <a:r>
              <a:rPr lang="en-GB" err="1"/>
              <a:t>inquit</a:t>
            </a:r>
            <a:r>
              <a:rPr lang="en-GB"/>
              <a:t> Plato.</a:t>
            </a:r>
          </a:p>
        </p:txBody>
      </p:sp>
      <p:cxnSp>
        <p:nvCxnSpPr>
          <p:cNvPr id="12" name="Straight Connector 11"/>
          <p:cNvCxnSpPr/>
          <p:nvPr userDrawn="1"/>
        </p:nvCxnSpPr>
        <p:spPr>
          <a:xfrm>
            <a:off x="701749" y="500707"/>
            <a:ext cx="1274098" cy="0"/>
          </a:xfrm>
          <a:prstGeom prst="line">
            <a:avLst/>
          </a:prstGeom>
          <a:ln w="101600">
            <a:solidFill>
              <a:srgbClr val="C92446"/>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34533151"/>
      </p:ext>
    </p:extLst>
  </p:cSld>
  <p:clrMapOvr>
    <a:masterClrMapping/>
  </p:clrMapOvr>
  <p:extLst>
    <p:ext uri="{DCECCB84-F9BA-43D5-87BE-67443E8EF086}">
      <p15:sldGuideLst xmlns:p15="http://schemas.microsoft.com/office/powerpoint/2012/main">
        <p15:guide id="1" orient="horz" pos="572" userDrawn="1">
          <p15:clr>
            <a:srgbClr val="FBAE40"/>
          </p15:clr>
        </p15:guide>
        <p15:guide id="2" pos="3613" userDrawn="1">
          <p15:clr>
            <a:srgbClr val="FBAE40"/>
          </p15:clr>
        </p15:guide>
        <p15:guide id="3" pos="3831" userDrawn="1">
          <p15:clr>
            <a:srgbClr val="FBAE40"/>
          </p15:clr>
        </p15:guide>
        <p15:guide id="4" pos="449" userDrawn="1">
          <p15:clr>
            <a:srgbClr val="FBAE40"/>
          </p15:clr>
        </p15:guide>
        <p15:guide id="5" pos="7240" userDrawn="1">
          <p15:clr>
            <a:srgbClr val="FBAE40"/>
          </p15:clr>
        </p15:guide>
        <p15:guide id="6" pos="7247" userDrawn="1">
          <p15:clr>
            <a:srgbClr val="FBAE40"/>
          </p15:clr>
        </p15:guide>
        <p15:guide id="7" pos="4059" userDrawn="1">
          <p15:clr>
            <a:srgbClr val="FBAE40"/>
          </p15:clr>
        </p15:guide>
        <p15:guide id="8" orient="horz" pos="2157" userDrawn="1">
          <p15:clr>
            <a:srgbClr val="FBAE40"/>
          </p15:clr>
        </p15:guide>
        <p15:guide id="9" orient="horz" pos="348" userDrawn="1">
          <p15:clr>
            <a:srgbClr val="FBAE40"/>
          </p15:clr>
        </p15:guide>
        <p15:guide id="10" orient="horz" pos="3974" userDrawn="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Basic page with image">
    <p:spTree>
      <p:nvGrpSpPr>
        <p:cNvPr id="1" name=""/>
        <p:cNvGrpSpPr/>
        <p:nvPr/>
      </p:nvGrpSpPr>
      <p:grpSpPr>
        <a:xfrm>
          <a:off x="0" y="0"/>
          <a:ext cx="0" cy="0"/>
          <a:chOff x="0" y="0"/>
          <a:chExt cx="0" cy="0"/>
        </a:xfrm>
      </p:grpSpPr>
      <p:sp>
        <p:nvSpPr>
          <p:cNvPr id="4" name="Text Placeholder 3"/>
          <p:cNvSpPr>
            <a:spLocks noGrp="1"/>
          </p:cNvSpPr>
          <p:nvPr>
            <p:ph type="body" sz="quarter" idx="11" hasCustomPrompt="1"/>
          </p:nvPr>
        </p:nvSpPr>
        <p:spPr>
          <a:xfrm>
            <a:off x="701749" y="900249"/>
            <a:ext cx="8285497" cy="790327"/>
          </a:xfrm>
          <a:prstGeom prst="rect">
            <a:avLst/>
          </a:prstGeom>
        </p:spPr>
        <p:txBody>
          <a:bodyPr lIns="0" tIns="0" rIns="0" bIns="0"/>
          <a:lstStyle>
            <a:lvl1pPr marL="0" indent="0" algn="l">
              <a:buNone/>
              <a:defRPr sz="2600" baseline="0">
                <a:solidFill>
                  <a:srgbClr val="C92446"/>
                </a:solidFill>
                <a:latin typeface="+mj-lt"/>
              </a:defRPr>
            </a:lvl1pPr>
            <a:lvl2pPr marL="457200" indent="0" algn="ctr">
              <a:buNone/>
              <a:defRPr sz="2600"/>
            </a:lvl2pPr>
            <a:lvl3pPr marL="914400" indent="0" algn="ctr">
              <a:buNone/>
              <a:defRPr sz="2600"/>
            </a:lvl3pPr>
            <a:lvl4pPr marL="1371600" indent="0" algn="ctr">
              <a:buNone/>
              <a:defRPr sz="2600"/>
            </a:lvl4pPr>
            <a:lvl5pPr marL="1828800" indent="0" algn="ctr">
              <a:buNone/>
              <a:defRPr sz="2600"/>
            </a:lvl5pPr>
          </a:lstStyle>
          <a:p>
            <a:pPr lvl="0"/>
            <a:r>
              <a:rPr lang="en-US"/>
              <a:t>This layout is for tables, graphs and other media.</a:t>
            </a:r>
            <a:endParaRPr lang="en-GB"/>
          </a:p>
        </p:txBody>
      </p:sp>
      <p:sp>
        <p:nvSpPr>
          <p:cNvPr id="7" name="Content Placeholder 2"/>
          <p:cNvSpPr>
            <a:spLocks noGrp="1"/>
          </p:cNvSpPr>
          <p:nvPr>
            <p:ph sz="quarter" idx="15" hasCustomPrompt="1"/>
          </p:nvPr>
        </p:nvSpPr>
        <p:spPr>
          <a:xfrm>
            <a:off x="712787" y="2090117"/>
            <a:ext cx="10783887" cy="4218608"/>
          </a:xfrm>
          <a:prstGeom prst="rect">
            <a:avLst/>
          </a:prstGeom>
        </p:spPr>
        <p:txBody>
          <a:bodyPr tIns="864000"/>
          <a:lstStyle>
            <a:lvl1pPr marL="0" indent="0" algn="ctr">
              <a:buNone/>
              <a:defRPr sz="1600" baseline="0">
                <a:solidFill>
                  <a:schemeClr val="bg1">
                    <a:lumMod val="50000"/>
                  </a:schemeClr>
                </a:solidFill>
              </a:defRPr>
            </a:lvl1pPr>
          </a:lstStyle>
          <a:p>
            <a:pPr lvl="0"/>
            <a:r>
              <a:rPr lang="en-US"/>
              <a:t>Insert graph or table click on the icon</a:t>
            </a:r>
            <a:endParaRPr lang="en-GB"/>
          </a:p>
        </p:txBody>
      </p:sp>
      <p:cxnSp>
        <p:nvCxnSpPr>
          <p:cNvPr id="6" name="Straight Connector 5"/>
          <p:cNvCxnSpPr/>
          <p:nvPr userDrawn="1"/>
        </p:nvCxnSpPr>
        <p:spPr>
          <a:xfrm>
            <a:off x="701749" y="500707"/>
            <a:ext cx="1274098" cy="0"/>
          </a:xfrm>
          <a:prstGeom prst="line">
            <a:avLst/>
          </a:prstGeom>
          <a:ln w="101600">
            <a:solidFill>
              <a:srgbClr val="C92446"/>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17518072"/>
      </p:ext>
    </p:extLst>
  </p:cSld>
  <p:clrMapOvr>
    <a:masterClrMapping/>
  </p:clrMapOvr>
  <p:extLst>
    <p:ext uri="{DCECCB84-F9BA-43D5-87BE-67443E8EF086}">
      <p15:sldGuideLst xmlns:p15="http://schemas.microsoft.com/office/powerpoint/2012/main">
        <p15:guide id="1" orient="horz" pos="572">
          <p15:clr>
            <a:srgbClr val="FBAE40"/>
          </p15:clr>
        </p15:guide>
        <p15:guide id="2" pos="3613">
          <p15:clr>
            <a:srgbClr val="FBAE40"/>
          </p15:clr>
        </p15:guide>
        <p15:guide id="3" pos="3831">
          <p15:clr>
            <a:srgbClr val="FBAE40"/>
          </p15:clr>
        </p15:guide>
        <p15:guide id="4" pos="449">
          <p15:clr>
            <a:srgbClr val="FBAE40"/>
          </p15:clr>
        </p15:guide>
        <p15:guide id="5" pos="7240">
          <p15:clr>
            <a:srgbClr val="FBAE40"/>
          </p15:clr>
        </p15:guide>
        <p15:guide id="6" pos="7247">
          <p15:clr>
            <a:srgbClr val="FBAE40"/>
          </p15:clr>
        </p15:guide>
        <p15:guide id="7" pos="4059">
          <p15:clr>
            <a:srgbClr val="FBAE40"/>
          </p15:clr>
        </p15:guide>
        <p15:guide id="8" orient="horz" pos="2157">
          <p15:clr>
            <a:srgbClr val="FBAE40"/>
          </p15:clr>
        </p15:guide>
        <p15:guide id="9" orient="horz" pos="348">
          <p15:clr>
            <a:srgbClr val="FBAE40"/>
          </p15:clr>
        </p15:guide>
        <p15:guide id="10" orient="horz" pos="3974">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Text page">
    <p:spTree>
      <p:nvGrpSpPr>
        <p:cNvPr id="1" name=""/>
        <p:cNvGrpSpPr/>
        <p:nvPr/>
      </p:nvGrpSpPr>
      <p:grpSpPr>
        <a:xfrm>
          <a:off x="0" y="0"/>
          <a:ext cx="0" cy="0"/>
          <a:chOff x="0" y="0"/>
          <a:chExt cx="0" cy="0"/>
        </a:xfrm>
      </p:grpSpPr>
      <p:sp>
        <p:nvSpPr>
          <p:cNvPr id="4" name="Text Placeholder 3"/>
          <p:cNvSpPr>
            <a:spLocks noGrp="1"/>
          </p:cNvSpPr>
          <p:nvPr>
            <p:ph type="body" sz="quarter" idx="11" hasCustomPrompt="1"/>
          </p:nvPr>
        </p:nvSpPr>
        <p:spPr>
          <a:xfrm>
            <a:off x="1768476" y="908050"/>
            <a:ext cx="8655050" cy="729790"/>
          </a:xfrm>
          <a:prstGeom prst="rect">
            <a:avLst/>
          </a:prstGeom>
        </p:spPr>
        <p:txBody>
          <a:bodyPr lIns="0" tIns="0" rIns="0" bIns="0"/>
          <a:lstStyle>
            <a:lvl1pPr marL="0" indent="0" algn="ctr">
              <a:buNone/>
              <a:defRPr sz="2600">
                <a:solidFill>
                  <a:srgbClr val="0070C0"/>
                </a:solidFill>
              </a:defRPr>
            </a:lvl1pPr>
            <a:lvl2pPr marL="457200" indent="0" algn="ctr">
              <a:buNone/>
              <a:defRPr sz="2600"/>
            </a:lvl2pPr>
            <a:lvl3pPr marL="914400" indent="0" algn="ctr">
              <a:buNone/>
              <a:defRPr sz="2600"/>
            </a:lvl3pPr>
            <a:lvl4pPr marL="1371600" indent="0" algn="ctr">
              <a:buNone/>
              <a:defRPr sz="2600"/>
            </a:lvl4pPr>
            <a:lvl5pPr marL="1828800" indent="0" algn="ctr">
              <a:buNone/>
              <a:defRPr sz="2600"/>
            </a:lvl5pPr>
          </a:lstStyle>
          <a:p>
            <a:pPr lvl="0"/>
            <a:r>
              <a:rPr lang="en-US"/>
              <a:t>This layout is for tables, graphs and other media.</a:t>
            </a:r>
            <a:endParaRPr lang="en-GB"/>
          </a:p>
        </p:txBody>
      </p:sp>
      <p:sp>
        <p:nvSpPr>
          <p:cNvPr id="17" name="Text Placeholder 7"/>
          <p:cNvSpPr>
            <a:spLocks noGrp="1"/>
          </p:cNvSpPr>
          <p:nvPr>
            <p:ph type="body" sz="quarter" idx="14" hasCustomPrompt="1"/>
          </p:nvPr>
        </p:nvSpPr>
        <p:spPr>
          <a:xfrm>
            <a:off x="1768476" y="1678676"/>
            <a:ext cx="8655050" cy="720367"/>
          </a:xfrm>
          <a:prstGeom prst="rect">
            <a:avLst/>
          </a:prstGeom>
        </p:spPr>
        <p:txBody>
          <a:bodyPr vert="horz" lIns="0" tIns="180000" rIns="0" bIns="0">
            <a:spAutoFit/>
          </a:bodyPr>
          <a:lstStyle>
            <a:lvl1pPr marL="0" marR="0" indent="0" algn="ctr" defTabSz="457200" rtl="0" eaLnBrk="1" fontAlgn="auto" latinLnBrk="0" hangingPunct="1">
              <a:lnSpc>
                <a:spcPts val="2100"/>
              </a:lnSpc>
              <a:spcBef>
                <a:spcPts val="1200"/>
              </a:spcBef>
              <a:spcAft>
                <a:spcPts val="300"/>
              </a:spcAft>
              <a:buClrTx/>
              <a:buSzTx/>
              <a:buFont typeface="Arial"/>
              <a:buNone/>
              <a:tabLst/>
              <a:defRPr lang="en-GB" sz="1800" b="0" i="0">
                <a:solidFill>
                  <a:schemeClr val="tx1">
                    <a:lumMod val="65000"/>
                    <a:lumOff val="35000"/>
                  </a:schemeClr>
                </a:solidFill>
                <a:effectLst/>
              </a:defRPr>
            </a:lvl1pPr>
            <a:lvl2pPr marL="457200" indent="0">
              <a:buNone/>
              <a:defRPr sz="1600" baseline="0"/>
            </a:lvl2pPr>
          </a:lstStyle>
          <a:p>
            <a:r>
              <a:rPr lang="en-GB" err="1"/>
              <a:t>Expressa</a:t>
            </a:r>
            <a:r>
              <a:rPr lang="en-GB"/>
              <a:t> </a:t>
            </a:r>
            <a:r>
              <a:rPr lang="en-GB" err="1"/>
              <a:t>vero</a:t>
            </a:r>
            <a:r>
              <a:rPr lang="en-GB"/>
              <a:t> in </a:t>
            </a:r>
            <a:r>
              <a:rPr lang="en-GB" err="1"/>
              <a:t>iis</a:t>
            </a:r>
            <a:r>
              <a:rPr lang="en-GB"/>
              <a:t> </a:t>
            </a:r>
            <a:r>
              <a:rPr lang="en-GB" err="1"/>
              <a:t>aetatibus</a:t>
            </a:r>
            <a:r>
              <a:rPr lang="en-GB"/>
              <a:t>, quae </a:t>
            </a:r>
            <a:r>
              <a:rPr lang="en-GB" err="1"/>
              <a:t>iam</a:t>
            </a:r>
            <a:r>
              <a:rPr lang="en-GB"/>
              <a:t> </a:t>
            </a:r>
            <a:r>
              <a:rPr lang="en-GB" err="1"/>
              <a:t>confirmatae</a:t>
            </a:r>
            <a:r>
              <a:rPr lang="en-GB"/>
              <a:t> </a:t>
            </a:r>
            <a:r>
              <a:rPr lang="en-GB" err="1"/>
              <a:t>sunt</a:t>
            </a:r>
            <a:r>
              <a:rPr lang="en-GB"/>
              <a:t>. Quid Zeno? </a:t>
            </a:r>
            <a:r>
              <a:rPr lang="en-GB" err="1"/>
              <a:t>Iam</a:t>
            </a:r>
            <a:r>
              <a:rPr lang="en-GB"/>
              <a:t> in </a:t>
            </a:r>
            <a:r>
              <a:rPr lang="en-GB" err="1"/>
              <a:t>altera</a:t>
            </a:r>
            <a:r>
              <a:rPr lang="en-GB"/>
              <a:t> </a:t>
            </a:r>
            <a:r>
              <a:rPr lang="en-GB" err="1"/>
              <a:t>philosophiae</a:t>
            </a:r>
            <a:r>
              <a:rPr lang="en-GB"/>
              <a:t> parte. </a:t>
            </a:r>
            <a:r>
              <a:rPr lang="en-GB" err="1"/>
              <a:t>Hunc</a:t>
            </a:r>
            <a:r>
              <a:rPr lang="en-GB"/>
              <a:t> </a:t>
            </a:r>
            <a:r>
              <a:rPr lang="en-GB" err="1"/>
              <a:t>vos</a:t>
            </a:r>
            <a:r>
              <a:rPr lang="en-GB"/>
              <a:t> </a:t>
            </a:r>
            <a:r>
              <a:rPr lang="en-GB" err="1"/>
              <a:t>beatum</a:t>
            </a:r>
            <a:r>
              <a:rPr lang="en-GB"/>
              <a:t>; </a:t>
            </a:r>
            <a:r>
              <a:rPr lang="en-GB" err="1"/>
              <a:t>Quia</a:t>
            </a:r>
            <a:r>
              <a:rPr lang="en-GB"/>
              <a:t> </a:t>
            </a:r>
            <a:r>
              <a:rPr lang="en-GB" err="1"/>
              <a:t>nec</a:t>
            </a:r>
            <a:r>
              <a:rPr lang="en-GB"/>
              <a:t> </a:t>
            </a:r>
            <a:r>
              <a:rPr lang="en-GB" err="1"/>
              <a:t>honesto</a:t>
            </a:r>
            <a:r>
              <a:rPr lang="en-GB"/>
              <a:t> </a:t>
            </a:r>
            <a:r>
              <a:rPr lang="en-GB" err="1"/>
              <a:t>quic</a:t>
            </a:r>
            <a:r>
              <a:rPr lang="en-GB"/>
              <a:t> quam </a:t>
            </a:r>
            <a:r>
              <a:rPr lang="en-GB" err="1"/>
              <a:t>honestius</a:t>
            </a:r>
            <a:r>
              <a:rPr lang="en-GB"/>
              <a:t> </a:t>
            </a:r>
            <a:r>
              <a:rPr lang="en-GB" err="1"/>
              <a:t>nec</a:t>
            </a:r>
            <a:endParaRPr lang="en-GB"/>
          </a:p>
        </p:txBody>
      </p:sp>
      <p:cxnSp>
        <p:nvCxnSpPr>
          <p:cNvPr id="22" name="Straight Connector 21"/>
          <p:cNvCxnSpPr/>
          <p:nvPr userDrawn="1"/>
        </p:nvCxnSpPr>
        <p:spPr>
          <a:xfrm>
            <a:off x="5456572" y="501126"/>
            <a:ext cx="1274098" cy="0"/>
          </a:xfrm>
          <a:prstGeom prst="line">
            <a:avLst/>
          </a:prstGeom>
          <a:ln w="101600">
            <a:solidFill>
              <a:srgbClr val="FFFF00"/>
            </a:solidFill>
          </a:ln>
          <a:effectLst/>
        </p:spPr>
        <p:style>
          <a:lnRef idx="2">
            <a:schemeClr val="accent1"/>
          </a:lnRef>
          <a:fillRef idx="0">
            <a:schemeClr val="accent1"/>
          </a:fillRef>
          <a:effectRef idx="1">
            <a:schemeClr val="accent1"/>
          </a:effectRef>
          <a:fontRef idx="minor">
            <a:schemeClr val="tx1"/>
          </a:fontRef>
        </p:style>
      </p:cxnSp>
      <p:sp>
        <p:nvSpPr>
          <p:cNvPr id="3" name="Content Placeholder 2"/>
          <p:cNvSpPr>
            <a:spLocks noGrp="1"/>
          </p:cNvSpPr>
          <p:nvPr>
            <p:ph sz="quarter" idx="15" hasCustomPrompt="1"/>
          </p:nvPr>
        </p:nvSpPr>
        <p:spPr>
          <a:xfrm>
            <a:off x="695325" y="2786063"/>
            <a:ext cx="10801350" cy="3522662"/>
          </a:xfrm>
          <a:prstGeom prst="rect">
            <a:avLst/>
          </a:prstGeom>
        </p:spPr>
        <p:txBody>
          <a:bodyPr tIns="864000"/>
          <a:lstStyle>
            <a:lvl1pPr marL="0" indent="0" algn="ctr">
              <a:buNone/>
              <a:defRPr sz="1600" baseline="0">
                <a:solidFill>
                  <a:schemeClr val="bg1">
                    <a:lumMod val="50000"/>
                  </a:schemeClr>
                </a:solidFill>
              </a:defRPr>
            </a:lvl1pPr>
          </a:lstStyle>
          <a:p>
            <a:pPr lvl="0"/>
            <a:r>
              <a:rPr lang="en-US"/>
              <a:t>Insert graph or table click on the icon</a:t>
            </a:r>
            <a:endParaRPr lang="en-GB"/>
          </a:p>
        </p:txBody>
      </p:sp>
    </p:spTree>
    <p:extLst>
      <p:ext uri="{BB962C8B-B14F-4D97-AF65-F5344CB8AC3E}">
        <p14:creationId xmlns:p14="http://schemas.microsoft.com/office/powerpoint/2010/main" val="193531639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pos="3613" userDrawn="1">
          <p15:clr>
            <a:srgbClr val="FBAE40"/>
          </p15:clr>
        </p15:guide>
        <p15:guide id="4" pos="4067" userDrawn="1">
          <p15:clr>
            <a:srgbClr val="FBAE40"/>
          </p15:clr>
        </p15:guide>
        <p15:guide id="5" pos="438" userDrawn="1">
          <p15:clr>
            <a:srgbClr val="FBAE40"/>
          </p15:clr>
        </p15:guide>
        <p15:guide id="6" pos="7242" userDrawn="1">
          <p15:clr>
            <a:srgbClr val="FBAE40"/>
          </p15:clr>
        </p15:guide>
        <p15:guide id="7" orient="horz" pos="3974" userDrawn="1">
          <p15:clr>
            <a:srgbClr val="FBAE40"/>
          </p15:clr>
        </p15:guide>
        <p15:guide id="8" orient="horz" pos="572" userDrawn="1">
          <p15:clr>
            <a:srgbClr val="FBAE40"/>
          </p15:clr>
        </p15:guide>
        <p15:guide id="9" orient="horz" pos="346" userDrawn="1">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End page">
    <p:spTree>
      <p:nvGrpSpPr>
        <p:cNvPr id="1" name=""/>
        <p:cNvGrpSpPr/>
        <p:nvPr/>
      </p:nvGrpSpPr>
      <p:grpSpPr>
        <a:xfrm>
          <a:off x="0" y="0"/>
          <a:ext cx="0" cy="0"/>
          <a:chOff x="0" y="0"/>
          <a:chExt cx="0" cy="0"/>
        </a:xfrm>
      </p:grpSpPr>
      <p:sp>
        <p:nvSpPr>
          <p:cNvPr id="8" name="Rectangle 7"/>
          <p:cNvSpPr/>
          <p:nvPr userDrawn="1"/>
        </p:nvSpPr>
        <p:spPr>
          <a:xfrm>
            <a:off x="0" y="0"/>
            <a:ext cx="12192000" cy="6858001"/>
          </a:xfrm>
          <a:prstGeom prst="rect">
            <a:avLst/>
          </a:prstGeom>
          <a:solidFill>
            <a:schemeClr val="tx1">
              <a:lumMod val="50000"/>
              <a:lumOff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7" name="Text Placeholder 9"/>
          <p:cNvSpPr>
            <a:spLocks noGrp="1"/>
          </p:cNvSpPr>
          <p:nvPr>
            <p:ph type="body" sz="quarter" idx="11" hasCustomPrompt="1"/>
          </p:nvPr>
        </p:nvSpPr>
        <p:spPr>
          <a:xfrm>
            <a:off x="0" y="-1"/>
            <a:ext cx="12192000" cy="6858001"/>
          </a:xfrm>
          <a:prstGeom prst="rect">
            <a:avLst/>
          </a:prstGeom>
          <a:noFill/>
        </p:spPr>
        <p:txBody>
          <a:bodyPr lIns="720000" tIns="2628000" rIns="3600000"/>
          <a:lstStyle>
            <a:lvl1pPr marL="0" indent="0" algn="l">
              <a:lnSpc>
                <a:spcPts val="4600"/>
              </a:lnSpc>
              <a:buFont typeface="Arial" panose="020B0604020202020204" pitchFamily="34" charset="0"/>
              <a:buNone/>
              <a:defRPr lang="fr-FR" sz="3600" b="0" i="0" baseline="0" smtClean="0">
                <a:solidFill>
                  <a:schemeClr val="bg1"/>
                </a:solidFill>
                <a:effectLst/>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a:t>End of presentation – Thanks for attending and any other questions</a:t>
            </a:r>
          </a:p>
        </p:txBody>
      </p:sp>
      <p:pic>
        <p:nvPicPr>
          <p:cNvPr id="11" name="Picture 10"/>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10776675" y="5596663"/>
            <a:ext cx="720000" cy="720000"/>
          </a:xfrm>
          <a:prstGeom prst="rect">
            <a:avLst/>
          </a:prstGeom>
        </p:spPr>
      </p:pic>
      <p:cxnSp>
        <p:nvCxnSpPr>
          <p:cNvPr id="6" name="Straight Connector 5"/>
          <p:cNvCxnSpPr/>
          <p:nvPr userDrawn="1"/>
        </p:nvCxnSpPr>
        <p:spPr>
          <a:xfrm>
            <a:off x="701749" y="2310457"/>
            <a:ext cx="1274098" cy="0"/>
          </a:xfrm>
          <a:prstGeom prst="line">
            <a:avLst/>
          </a:prstGeom>
          <a:ln w="101600">
            <a:solidFill>
              <a:srgbClr val="C92446"/>
            </a:solidFill>
          </a:ln>
          <a:effectLst/>
        </p:spPr>
        <p:style>
          <a:lnRef idx="2">
            <a:schemeClr val="accent1"/>
          </a:lnRef>
          <a:fillRef idx="0">
            <a:schemeClr val="accent1"/>
          </a:fillRef>
          <a:effectRef idx="1">
            <a:schemeClr val="accent1"/>
          </a:effectRef>
          <a:fontRef idx="minor">
            <a:schemeClr val="tx1"/>
          </a:fontRef>
        </p:style>
      </p:cxnSp>
      <p:sp>
        <p:nvSpPr>
          <p:cNvPr id="2" name="TextBox 1"/>
          <p:cNvSpPr txBox="1"/>
          <p:nvPr userDrawn="1"/>
        </p:nvSpPr>
        <p:spPr>
          <a:xfrm>
            <a:off x="701749" y="6178652"/>
            <a:ext cx="3043774" cy="184666"/>
          </a:xfrm>
          <a:prstGeom prst="rect">
            <a:avLst/>
          </a:prstGeom>
          <a:noFill/>
        </p:spPr>
        <p:txBody>
          <a:bodyPr wrap="square" lIns="0" tIns="0" rIns="0" bIns="0" rtlCol="0">
            <a:spAutoFit/>
          </a:bodyPr>
          <a:lstStyle/>
          <a:p>
            <a:r>
              <a:rPr lang="en-GB" sz="1200">
                <a:solidFill>
                  <a:schemeClr val="bg1"/>
                </a:solidFill>
              </a:rPr>
              <a:t>Registered Charity number: </a:t>
            </a:r>
            <a:r>
              <a:rPr lang="en-GB" sz="1200" b="0" i="0" kern="1200">
                <a:solidFill>
                  <a:schemeClr val="bg1"/>
                </a:solidFill>
                <a:effectLst/>
                <a:latin typeface="+mn-lt"/>
                <a:ea typeface="+mn-ea"/>
                <a:cs typeface="+mn-cs"/>
              </a:rPr>
              <a:t>213121</a:t>
            </a:r>
            <a:r>
              <a:rPr lang="en-GB" sz="1200">
                <a:solidFill>
                  <a:schemeClr val="bg1"/>
                </a:solidFill>
              </a:rPr>
              <a:t> </a:t>
            </a:r>
          </a:p>
        </p:txBody>
      </p:sp>
    </p:spTree>
    <p:extLst>
      <p:ext uri="{BB962C8B-B14F-4D97-AF65-F5344CB8AC3E}">
        <p14:creationId xmlns:p14="http://schemas.microsoft.com/office/powerpoint/2010/main" val="904402460"/>
      </p:ext>
    </p:extLst>
  </p:cSld>
  <p:clrMapOvr>
    <a:masterClrMapping/>
  </p:clrMapOvr>
  <p:extLst>
    <p:ext uri="{DCECCB84-F9BA-43D5-87BE-67443E8EF086}">
      <p15:sldGuideLst xmlns:p15="http://schemas.microsoft.com/office/powerpoint/2012/main">
        <p15:guide id="1" pos="438" userDrawn="1">
          <p15:clr>
            <a:srgbClr val="FBAE40"/>
          </p15:clr>
        </p15:guide>
        <p15:guide id="2" pos="3850" userDrawn="1">
          <p15:clr>
            <a:srgbClr val="FBAE40"/>
          </p15:clr>
        </p15:guide>
        <p15:guide id="4" pos="7242" userDrawn="1">
          <p15:clr>
            <a:srgbClr val="FBAE40"/>
          </p15:clr>
        </p15:guide>
        <p15:guide id="5" orient="horz" pos="346" userDrawn="1">
          <p15:clr>
            <a:srgbClr val="FBAE40"/>
          </p15:clr>
        </p15:guide>
        <p15:guide id="6" orient="horz" pos="2151" userDrawn="1">
          <p15:clr>
            <a:srgbClr val="FBAE40"/>
          </p15:clr>
        </p15:guide>
        <p15:guide id="7" orient="horz" pos="3979"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41486744"/>
      </p:ext>
    </p:extLst>
  </p:cSld>
  <p:clrMap bg1="lt1" tx1="dk1" bg2="lt2" tx2="dk2" accent1="accent1" accent2="accent2" accent3="accent3" accent4="accent4" accent5="accent5" accent6="accent6" hlink="hlink" folHlink="folHlink"/>
  <p:sldLayoutIdLst>
    <p:sldLayoutId id="2147483776" r:id="rId1"/>
    <p:sldLayoutId id="2147483763" r:id="rId2"/>
    <p:sldLayoutId id="2147483779" r:id="rId3"/>
    <p:sldLayoutId id="2147483774" r:id="rId4"/>
    <p:sldLayoutId id="2147483781" r:id="rId5"/>
    <p:sldLayoutId id="2147483772" r:id="rId6"/>
    <p:sldLayoutId id="2147483770" r:id="rId7"/>
    <p:sldLayoutId id="2147483777" r:id="rId8"/>
    <p:sldLayoutId id="2147483784" r:id="rId9"/>
    <p:sldLayoutId id="2147483785" r:id="rId10"/>
    <p:sldLayoutId id="2147483786" r:id="rId11"/>
    <p:sldLayoutId id="2147483787" r:id="rId12"/>
    <p:sldLayoutId id="2147483788" r:id="rId13"/>
    <p:sldLayoutId id="2147483782" r:id="rId14"/>
    <p:sldLayoutId id="2147483783" r:id="rId15"/>
    <p:sldLayoutId id="2147483769" r:id="rId16"/>
    <p:sldLayoutId id="2147483773" r:id="rId17"/>
    <p:sldLayoutId id="2147483780" r:id="rId18"/>
    <p:sldLayoutId id="2147483775" r:id="rId19"/>
    <p:sldLayoutId id="2147483767" r:id="rId20"/>
    <p:sldLayoutId id="2147483768" r:id="rId21"/>
    <p:sldLayoutId id="2147483765" r:id="rId22"/>
    <p:sldLayoutId id="2147483771" r:id="rId23"/>
    <p:sldLayoutId id="2147483764" r:id="rId24"/>
    <p:sldLayoutId id="2147483652" r:id="rId25"/>
  </p:sldLayoutIdLst>
  <p:hf sldNum="0" hd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9.xml"/><Relationship Id="rId1" Type="http://schemas.openxmlformats.org/officeDocument/2006/relationships/tags" Target="../tags/tag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3.xml"/><Relationship Id="rId1" Type="http://schemas.openxmlformats.org/officeDocument/2006/relationships/tags" Target="../tags/tag3.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4.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5.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6.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7.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8.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9.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10.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11.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12.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13.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14.xml"/></Relationships>
</file>

<file path=ppt/slides/_rels/slide1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12.xml"/><Relationship Id="rId1" Type="http://schemas.openxmlformats.org/officeDocument/2006/relationships/tags" Target="../tags/tag15.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16.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17.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12.xml"/><Relationship Id="rId1" Type="http://schemas.openxmlformats.org/officeDocument/2006/relationships/tags" Target="../tags/tag18.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19.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slideLayout" Target="../slideLayouts/slideLayout9.xml"/><Relationship Id="rId1" Type="http://schemas.openxmlformats.org/officeDocument/2006/relationships/tags" Target="../tags/tag20.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9.xml"/><Relationship Id="rId1" Type="http://schemas.openxmlformats.org/officeDocument/2006/relationships/tags" Target="../tags/tag21.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3.xml"/><Relationship Id="rId1" Type="http://schemas.openxmlformats.org/officeDocument/2006/relationships/tags" Target="../tags/tag22.xml"/><Relationship Id="rId4" Type="http://schemas.openxmlformats.org/officeDocument/2006/relationships/image" Target="../media/image5.jpeg"/></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23.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968F855-536D-4165-BE0E-899155BFBDAA}"/>
              </a:ext>
            </a:extLst>
          </p:cNvPr>
          <p:cNvSpPr>
            <a:spLocks noGrp="1"/>
          </p:cNvSpPr>
          <p:nvPr>
            <p:ph type="body" sz="quarter" idx="11"/>
          </p:nvPr>
        </p:nvSpPr>
        <p:spPr/>
        <p:txBody>
          <a:bodyPr/>
          <a:lstStyle/>
          <a:p>
            <a:r>
              <a:rPr lang="en-GB" dirty="0">
                <a:cs typeface="Arial" panose="020B0604020202020204" pitchFamily="34" charset="0"/>
              </a:rPr>
              <a:t>Level 4 </a:t>
            </a:r>
            <a:r>
              <a:rPr lang="en-GB" kern="0" dirty="0">
                <a:effectLst/>
                <a:latin typeface="Arial" panose="020B0604020202020204" pitchFamily="34" charset="0"/>
                <a:ea typeface="Times New Roman" panose="02020603050405020304" pitchFamily="18" charset="0"/>
                <a:cs typeface="Arial" panose="020B0604020202020204" pitchFamily="34" charset="0"/>
              </a:rPr>
              <a:t>Applied Nutrition for Health, Wellness, Weight Management, and Sports Performance (610/2287/1)</a:t>
            </a:r>
            <a:endParaRPr lang="en-GB" dirty="0">
              <a:latin typeface="Arial" panose="020B0604020202020204" pitchFamily="34" charset="0"/>
              <a:ea typeface="Calibri" panose="020F0502020204030204" pitchFamily="34" charset="0"/>
              <a:cs typeface="Arial" panose="020B0604020202020204" pitchFamily="34" charset="0"/>
            </a:endParaRPr>
          </a:p>
          <a:p>
            <a:endParaRPr lang="en-GB" dirty="0">
              <a:solidFill>
                <a:prstClr val="white"/>
              </a:solidFill>
            </a:endParaRPr>
          </a:p>
          <a:p>
            <a:r>
              <a:rPr lang="en-GB" dirty="0"/>
              <a:t>Nutritional guidance for vegetarian and vegan athletes</a:t>
            </a:r>
          </a:p>
        </p:txBody>
      </p:sp>
    </p:spTree>
    <p:extLst>
      <p:ext uri="{BB962C8B-B14F-4D97-AF65-F5344CB8AC3E}">
        <p14:creationId xmlns:p14="http://schemas.microsoft.com/office/powerpoint/2010/main" val="35037501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6">
            <a:extLst>
              <a:ext uri="{FF2B5EF4-FFF2-40B4-BE49-F238E27FC236}">
                <a16:creationId xmlns:a16="http://schemas.microsoft.com/office/drawing/2014/main" id="{0716B1BA-80FB-390D-D00C-010D48EF32A9}"/>
              </a:ext>
            </a:extLst>
          </p:cNvPr>
          <p:cNvSpPr>
            <a:spLocks noChangeArrowheads="1"/>
          </p:cNvSpPr>
          <p:nvPr/>
        </p:nvSpPr>
        <p:spPr bwMode="auto">
          <a:xfrm>
            <a:off x="1703389" y="188914"/>
            <a:ext cx="748823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ct val="0"/>
              </a:spcBef>
              <a:buFontTx/>
              <a:buNone/>
            </a:pPr>
            <a:r>
              <a:rPr lang="en-GB" altLang="en-US" sz="2800" b="1"/>
              <a:t> </a:t>
            </a:r>
            <a:endParaRPr lang="en-US" altLang="en-US" sz="2800"/>
          </a:p>
        </p:txBody>
      </p:sp>
      <p:sp>
        <p:nvSpPr>
          <p:cNvPr id="3" name="Text Placeholder 2">
            <a:extLst>
              <a:ext uri="{FF2B5EF4-FFF2-40B4-BE49-F238E27FC236}">
                <a16:creationId xmlns:a16="http://schemas.microsoft.com/office/drawing/2014/main" id="{33A4047D-A8C1-5F77-BD44-9AC370ED620A}"/>
              </a:ext>
            </a:extLst>
          </p:cNvPr>
          <p:cNvSpPr>
            <a:spLocks noGrp="1"/>
          </p:cNvSpPr>
          <p:nvPr>
            <p:ph type="body" sz="quarter" idx="11"/>
          </p:nvPr>
        </p:nvSpPr>
        <p:spPr>
          <a:xfrm>
            <a:off x="695324" y="908049"/>
            <a:ext cx="10801349" cy="709991"/>
          </a:xfrm>
        </p:spPr>
        <p:txBody>
          <a:bodyPr/>
          <a:lstStyle/>
          <a:p>
            <a:r>
              <a:rPr lang="en-GB" altLang="en-US" dirty="0"/>
              <a:t>Lesson content</a:t>
            </a:r>
            <a:endParaRPr lang="en-GB" dirty="0"/>
          </a:p>
        </p:txBody>
      </p:sp>
      <p:sp>
        <p:nvSpPr>
          <p:cNvPr id="2" name="Text Placeholder 1">
            <a:extLst>
              <a:ext uri="{FF2B5EF4-FFF2-40B4-BE49-F238E27FC236}">
                <a16:creationId xmlns:a16="http://schemas.microsoft.com/office/drawing/2014/main" id="{163C8A22-2C53-7DFC-C512-6B749F34EA28}"/>
              </a:ext>
            </a:extLst>
          </p:cNvPr>
          <p:cNvSpPr>
            <a:spLocks noGrp="1"/>
          </p:cNvSpPr>
          <p:nvPr>
            <p:ph type="body" sz="quarter" idx="10"/>
          </p:nvPr>
        </p:nvSpPr>
        <p:spPr>
          <a:xfrm>
            <a:off x="695324" y="1618040"/>
            <a:ext cx="10938957" cy="4586845"/>
          </a:xfrm>
        </p:spPr>
        <p:txBody>
          <a:bodyPr numCol="1"/>
          <a:lstStyle/>
          <a:p>
            <a:pPr marL="457200">
              <a:lnSpc>
                <a:spcPct val="107000"/>
              </a:lnSpc>
              <a:spcAft>
                <a:spcPts val="800"/>
              </a:spcAft>
            </a:pPr>
            <a:r>
              <a:rPr lang="en-GB" sz="1800" dirty="0">
                <a:effectLst/>
                <a:latin typeface="Arial" panose="020B0604020202020204" pitchFamily="34" charset="0"/>
                <a:ea typeface="Calibri" panose="020F0502020204030204" pitchFamily="34" charset="0"/>
                <a:cs typeface="Times New Roman" panose="02020603050405020304" pitchFamily="18" charset="0"/>
              </a:rPr>
              <a:t> </a:t>
            </a:r>
          </a:p>
          <a:p>
            <a:pPr marL="285750" indent="-285750">
              <a:lnSpc>
                <a:spcPct val="200000"/>
              </a:lnSpc>
              <a:spcBef>
                <a:spcPct val="0"/>
              </a:spcBef>
              <a:buFont typeface="Arial" panose="020B0604020202020204" pitchFamily="34" charset="0"/>
              <a:buChar char="•"/>
            </a:pPr>
            <a:endParaRPr lang="en-GB" sz="1800" dirty="0">
              <a:latin typeface="+mn-lt"/>
            </a:endParaRPr>
          </a:p>
        </p:txBody>
      </p:sp>
      <p:sp>
        <p:nvSpPr>
          <p:cNvPr id="5" name="TextBox 4">
            <a:extLst>
              <a:ext uri="{FF2B5EF4-FFF2-40B4-BE49-F238E27FC236}">
                <a16:creationId xmlns:a16="http://schemas.microsoft.com/office/drawing/2014/main" id="{C72635D7-A9D7-83C6-15AE-B415F9216A50}"/>
              </a:ext>
            </a:extLst>
          </p:cNvPr>
          <p:cNvSpPr txBox="1"/>
          <p:nvPr/>
        </p:nvSpPr>
        <p:spPr>
          <a:xfrm>
            <a:off x="695324" y="1812660"/>
            <a:ext cx="11112363" cy="678134"/>
          </a:xfrm>
          <a:prstGeom prst="rect">
            <a:avLst/>
          </a:prstGeom>
          <a:noFill/>
        </p:spPr>
        <p:txBody>
          <a:bodyPr wrap="square">
            <a:spAutoFit/>
          </a:bodyPr>
          <a:lstStyle/>
          <a:p>
            <a:pPr marL="285750" indent="-285750">
              <a:lnSpc>
                <a:spcPct val="110000"/>
              </a:lnSpc>
              <a:spcBef>
                <a:spcPts val="600"/>
              </a:spcBef>
              <a:spcAft>
                <a:spcPts val="600"/>
              </a:spcAft>
              <a:buFont typeface="Arial" panose="020B0604020202020204" pitchFamily="34" charset="0"/>
              <a:buChar char="•"/>
            </a:pPr>
            <a:r>
              <a:rPr lang="en-GB" dirty="0">
                <a:latin typeface="Arial" panose="020B0604020202020204" pitchFamily="34" charset="0"/>
                <a:ea typeface="Aptos" panose="020B0004020202020204" pitchFamily="34" charset="0"/>
                <a:cs typeface="Arial" panose="020B0604020202020204" pitchFamily="34" charset="0"/>
              </a:rPr>
              <a:t>H</a:t>
            </a:r>
            <a:r>
              <a:rPr lang="en-GB" sz="1800" dirty="0">
                <a:effectLst/>
                <a:latin typeface="Arial" panose="020B0604020202020204" pitchFamily="34" charset="0"/>
                <a:ea typeface="Aptos" panose="020B0004020202020204" pitchFamily="34" charset="0"/>
                <a:cs typeface="Arial" panose="020B0604020202020204" pitchFamily="34" charset="0"/>
              </a:rPr>
              <a:t>ow to apply nutritional guidance to support the needs of vegetarian and vega</a:t>
            </a:r>
            <a:r>
              <a:rPr lang="en-GB" dirty="0">
                <a:latin typeface="Arial" panose="020B0604020202020204" pitchFamily="34" charset="0"/>
                <a:ea typeface="Aptos" panose="020B0004020202020204" pitchFamily="34" charset="0"/>
                <a:cs typeface="Arial" panose="020B0604020202020204" pitchFamily="34" charset="0"/>
              </a:rPr>
              <a:t>n </a:t>
            </a:r>
            <a:r>
              <a:rPr lang="en-GB" sz="1800" dirty="0">
                <a:effectLst/>
                <a:latin typeface="Arial" panose="020B0604020202020204" pitchFamily="34" charset="0"/>
                <a:ea typeface="Aptos" panose="020B0004020202020204" pitchFamily="34" charset="0"/>
                <a:cs typeface="Arial" panose="020B0604020202020204" pitchFamily="34" charset="0"/>
              </a:rPr>
              <a:t>athletes and sports people.  </a:t>
            </a:r>
          </a:p>
        </p:txBody>
      </p:sp>
    </p:spTree>
    <p:custDataLst>
      <p:tags r:id="rId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5B8D03E-5C69-291C-C497-FBC2ACB0321B}"/>
              </a:ext>
            </a:extLst>
          </p:cNvPr>
          <p:cNvSpPr>
            <a:spLocks noGrp="1"/>
          </p:cNvSpPr>
          <p:nvPr>
            <p:ph type="body" sz="quarter" idx="11"/>
          </p:nvPr>
        </p:nvSpPr>
        <p:spPr/>
        <p:txBody>
          <a:bodyPr/>
          <a:lstStyle/>
          <a:p>
            <a:r>
              <a:rPr lang="en-GB" altLang="en-US" sz="3200" b="1" dirty="0">
                <a:latin typeface="Arial" panose="020B0604020202020204" pitchFamily="34" charset="0"/>
                <a:cs typeface="Arial" panose="020B0604020202020204" pitchFamily="34" charset="0"/>
              </a:rPr>
              <a:t>Nutritional requirements for vegetarian and vegan athletes </a:t>
            </a:r>
            <a:endParaRPr lang="en-US" altLang="en-US" sz="3200" b="1" dirty="0">
              <a:latin typeface="Arial" panose="020B0604020202020204" pitchFamily="34" charset="0"/>
              <a:cs typeface="Arial" panose="020B0604020202020204" pitchFamily="34" charset="0"/>
            </a:endParaRPr>
          </a:p>
          <a:p>
            <a:endParaRPr lang="en-GB" dirty="0"/>
          </a:p>
        </p:txBody>
      </p:sp>
      <p:sp>
        <p:nvSpPr>
          <p:cNvPr id="3" name="Text Placeholder 2">
            <a:extLst>
              <a:ext uri="{FF2B5EF4-FFF2-40B4-BE49-F238E27FC236}">
                <a16:creationId xmlns:a16="http://schemas.microsoft.com/office/drawing/2014/main" id="{CAB4FFF1-1A7C-D6BC-2C22-85A3B2C40A5A}"/>
              </a:ext>
            </a:extLst>
          </p:cNvPr>
          <p:cNvSpPr>
            <a:spLocks noGrp="1"/>
          </p:cNvSpPr>
          <p:nvPr>
            <p:ph type="body" sz="quarter" idx="14"/>
          </p:nvPr>
        </p:nvSpPr>
        <p:spPr>
          <a:xfrm>
            <a:off x="725815" y="2919093"/>
            <a:ext cx="4946718" cy="2986074"/>
          </a:xfrm>
        </p:spPr>
        <p:txBody>
          <a:bodyPr/>
          <a:lstStyle/>
          <a:p>
            <a:r>
              <a:rPr lang="en-GB" dirty="0">
                <a:latin typeface="Arial" panose="020B0604020202020204" pitchFamily="34" charset="0"/>
                <a:cs typeface="Arial" panose="020B0604020202020204" pitchFamily="34" charset="0"/>
              </a:rPr>
              <a:t>Share your thoughts and ideas:</a:t>
            </a: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What are the differences between a vegetarian and vegan diet? </a:t>
            </a: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Why may people choose a vegetarian and vegan diet?</a:t>
            </a: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What are the key nutritional requirements?</a:t>
            </a: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What is within scope of practice?</a:t>
            </a:r>
          </a:p>
        </p:txBody>
      </p:sp>
      <p:pic>
        <p:nvPicPr>
          <p:cNvPr id="7" name="Picture Placeholder 6" descr="A group of different fruits and vegetables&#10;&#10;Description automatically generated">
            <a:extLst>
              <a:ext uri="{FF2B5EF4-FFF2-40B4-BE49-F238E27FC236}">
                <a16:creationId xmlns:a16="http://schemas.microsoft.com/office/drawing/2014/main" id="{1C7EE56E-2D59-6FCD-9449-66FE4F188CAB}"/>
              </a:ext>
            </a:extLst>
          </p:cNvPr>
          <p:cNvPicPr>
            <a:picLocks noGrp="1" noChangeAspect="1"/>
          </p:cNvPicPr>
          <p:nvPr>
            <p:ph type="pic" sz="quarter" idx="15"/>
          </p:nvPr>
        </p:nvPicPr>
        <p:blipFill>
          <a:blip r:embed="rId4" cstate="print">
            <a:extLst>
              <a:ext uri="{28A0092B-C50C-407E-A947-70E740481C1C}">
                <a14:useLocalDpi xmlns:a14="http://schemas.microsoft.com/office/drawing/2010/main" val="0"/>
              </a:ext>
            </a:extLst>
          </a:blip>
          <a:srcRect l="18670" r="18670"/>
          <a:stretch>
            <a:fillRect/>
          </a:stretch>
        </p:blipFill>
        <p:spPr>
          <a:prstGeom prst="rect">
            <a:avLst/>
          </a:prstGeom>
        </p:spPr>
      </p:pic>
    </p:spTree>
    <p:custDataLst>
      <p:tags r:id="rId1"/>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D3D2C0B-3997-062E-4B53-A375185C9D11}"/>
              </a:ext>
            </a:extLst>
          </p:cNvPr>
          <p:cNvSpPr>
            <a:spLocks noGrp="1"/>
          </p:cNvSpPr>
          <p:nvPr>
            <p:ph type="body" sz="quarter" idx="11"/>
          </p:nvPr>
        </p:nvSpPr>
        <p:spPr/>
        <p:txBody>
          <a:bodyPr/>
          <a:lstStyle/>
          <a:p>
            <a:r>
              <a:rPr lang="en-GB" dirty="0"/>
              <a:t>Vegetarian diet </a:t>
            </a:r>
          </a:p>
        </p:txBody>
      </p:sp>
      <p:sp>
        <p:nvSpPr>
          <p:cNvPr id="5" name="TextBox 4">
            <a:extLst>
              <a:ext uri="{FF2B5EF4-FFF2-40B4-BE49-F238E27FC236}">
                <a16:creationId xmlns:a16="http://schemas.microsoft.com/office/drawing/2014/main" id="{BE6BD9B0-8744-31D8-464A-6E3294A7683E}"/>
              </a:ext>
            </a:extLst>
          </p:cNvPr>
          <p:cNvSpPr txBox="1"/>
          <p:nvPr/>
        </p:nvSpPr>
        <p:spPr>
          <a:xfrm>
            <a:off x="701748" y="1671993"/>
            <a:ext cx="10788503" cy="3690882"/>
          </a:xfrm>
          <a:prstGeom prst="rect">
            <a:avLst/>
          </a:prstGeom>
          <a:noFill/>
        </p:spPr>
        <p:txBody>
          <a:bodyPr wrap="square">
            <a:spAutoFit/>
          </a:bodyPr>
          <a:lstStyle/>
          <a:p>
            <a:pPr>
              <a:lnSpc>
                <a:spcPct val="115000"/>
              </a:lnSpc>
              <a:spcBef>
                <a:spcPts val="600"/>
              </a:spcBef>
              <a:spcAft>
                <a:spcPts val="800"/>
              </a:spcAft>
              <a:buNone/>
            </a:pPr>
            <a:r>
              <a:rPr lang="en-GB" sz="1800" dirty="0">
                <a:effectLst/>
                <a:latin typeface="Arial" panose="020B0604020202020204" pitchFamily="34" charset="0"/>
                <a:ea typeface="Calibri" panose="020F0502020204030204" pitchFamily="34" charset="0"/>
              </a:rPr>
              <a:t>Generally accepted as one that </a:t>
            </a:r>
            <a:r>
              <a:rPr lang="en-GB" sz="1800" b="1" dirty="0">
                <a:effectLst/>
                <a:latin typeface="Arial" panose="020B0604020202020204" pitchFamily="34" charset="0"/>
                <a:ea typeface="Calibri" panose="020F0502020204030204" pitchFamily="34" charset="0"/>
              </a:rPr>
              <a:t>excludes meat </a:t>
            </a:r>
            <a:r>
              <a:rPr lang="en-GB" sz="1800" dirty="0">
                <a:effectLst/>
                <a:latin typeface="Arial" panose="020B0604020202020204" pitchFamily="34" charset="0"/>
                <a:ea typeface="Calibri" panose="020F0502020204030204" pitchFamily="34" charset="0"/>
              </a:rPr>
              <a:t>but includes other animal products like dairy and eggs. </a:t>
            </a:r>
          </a:p>
          <a:p>
            <a:pPr>
              <a:lnSpc>
                <a:spcPct val="115000"/>
              </a:lnSpc>
              <a:spcBef>
                <a:spcPts val="600"/>
              </a:spcBef>
              <a:spcAft>
                <a:spcPts val="800"/>
              </a:spcAft>
              <a:buNone/>
            </a:pPr>
            <a:r>
              <a:rPr lang="en-GB" sz="1800" dirty="0">
                <a:effectLst/>
                <a:latin typeface="Arial" panose="020B0604020202020204" pitchFamily="34" charset="0"/>
                <a:ea typeface="Calibri" panose="020F0502020204030204" pitchFamily="34" charset="0"/>
              </a:rPr>
              <a:t>More specific terms:</a:t>
            </a:r>
          </a:p>
          <a:p>
            <a:pPr marL="285750" indent="-285750">
              <a:lnSpc>
                <a:spcPct val="115000"/>
              </a:lnSpc>
              <a:spcBef>
                <a:spcPts val="600"/>
              </a:spcBef>
              <a:spcAft>
                <a:spcPts val="800"/>
              </a:spcAft>
              <a:buFont typeface="Arial" panose="020B0604020202020204" pitchFamily="34" charset="0"/>
              <a:buChar char="•"/>
            </a:pPr>
            <a:r>
              <a:rPr lang="en-GB" sz="1800" b="1" dirty="0" err="1">
                <a:effectLst/>
                <a:latin typeface="Arial" panose="020B0604020202020204" pitchFamily="34" charset="0"/>
                <a:ea typeface="Calibri" panose="020F0502020204030204" pitchFamily="34" charset="0"/>
              </a:rPr>
              <a:t>Lacto-ovo</a:t>
            </a:r>
            <a:r>
              <a:rPr lang="en-GB" sz="1800" b="1" dirty="0">
                <a:effectLst/>
                <a:latin typeface="Arial" panose="020B0604020202020204" pitchFamily="34" charset="0"/>
                <a:ea typeface="Calibri" panose="020F0502020204030204" pitchFamily="34" charset="0"/>
              </a:rPr>
              <a:t> vegetarian diet</a:t>
            </a:r>
            <a:r>
              <a:rPr lang="en-GB" sz="1800" dirty="0">
                <a:effectLst/>
                <a:latin typeface="Arial" panose="020B0604020202020204" pitchFamily="34" charset="0"/>
                <a:ea typeface="Calibri" panose="020F0502020204030204" pitchFamily="34" charset="0"/>
              </a:rPr>
              <a:t> – includes eggs and dairy but </a:t>
            </a:r>
            <a:r>
              <a:rPr lang="en-GB" sz="1800" u="sng" dirty="0">
                <a:effectLst/>
                <a:latin typeface="Arial" panose="020B0604020202020204" pitchFamily="34" charset="0"/>
                <a:ea typeface="Calibri" panose="020F0502020204030204" pitchFamily="34" charset="0"/>
              </a:rPr>
              <a:t>not meat or fish</a:t>
            </a:r>
            <a:r>
              <a:rPr lang="en-GB" sz="1800" dirty="0">
                <a:effectLst/>
                <a:latin typeface="Arial" panose="020B0604020202020204" pitchFamily="34" charset="0"/>
                <a:ea typeface="Calibri" panose="020F0502020204030204" pitchFamily="34" charset="0"/>
              </a:rPr>
              <a:t>.</a:t>
            </a:r>
          </a:p>
          <a:p>
            <a:pPr marL="285750" indent="-285750">
              <a:lnSpc>
                <a:spcPct val="115000"/>
              </a:lnSpc>
              <a:spcBef>
                <a:spcPts val="600"/>
              </a:spcBef>
              <a:spcAft>
                <a:spcPts val="800"/>
              </a:spcAft>
              <a:buFont typeface="Arial" panose="020B0604020202020204" pitchFamily="34" charset="0"/>
              <a:buChar char="•"/>
            </a:pPr>
            <a:r>
              <a:rPr lang="en-GB" sz="1800" b="1" dirty="0">
                <a:effectLst/>
                <a:latin typeface="Arial" panose="020B0604020202020204" pitchFamily="34" charset="0"/>
                <a:ea typeface="Calibri" panose="020F0502020204030204" pitchFamily="34" charset="0"/>
              </a:rPr>
              <a:t>Lacto-vegetarian diet</a:t>
            </a:r>
            <a:r>
              <a:rPr lang="en-GB" sz="1800" dirty="0">
                <a:effectLst/>
                <a:latin typeface="Arial" panose="020B0604020202020204" pitchFamily="34" charset="0"/>
                <a:ea typeface="Calibri" panose="020F0502020204030204" pitchFamily="34" charset="0"/>
              </a:rPr>
              <a:t> – includes dairy products but </a:t>
            </a:r>
            <a:r>
              <a:rPr lang="en-GB" sz="1800" u="sng" dirty="0">
                <a:effectLst/>
                <a:latin typeface="Arial" panose="020B0604020202020204" pitchFamily="34" charset="0"/>
                <a:ea typeface="Calibri" panose="020F0502020204030204" pitchFamily="34" charset="0"/>
              </a:rPr>
              <a:t>not eggs, meat, poultry or fish</a:t>
            </a:r>
            <a:r>
              <a:rPr lang="en-GB" sz="1800" dirty="0">
                <a:effectLst/>
                <a:latin typeface="Arial" panose="020B0604020202020204" pitchFamily="34" charset="0"/>
                <a:ea typeface="Calibri" panose="020F0502020204030204" pitchFamily="34" charset="0"/>
              </a:rPr>
              <a:t>.</a:t>
            </a:r>
          </a:p>
          <a:p>
            <a:pPr marL="285750" indent="-285750">
              <a:lnSpc>
                <a:spcPct val="115000"/>
              </a:lnSpc>
              <a:spcBef>
                <a:spcPts val="600"/>
              </a:spcBef>
              <a:spcAft>
                <a:spcPts val="800"/>
              </a:spcAft>
              <a:buFont typeface="Arial" panose="020B0604020202020204" pitchFamily="34" charset="0"/>
              <a:buChar char="•"/>
            </a:pPr>
            <a:r>
              <a:rPr lang="en-GB" sz="1800" b="1" dirty="0">
                <a:effectLst/>
                <a:latin typeface="Arial" panose="020B0604020202020204" pitchFamily="34" charset="0"/>
                <a:ea typeface="Calibri" panose="020F0502020204030204" pitchFamily="34" charset="0"/>
              </a:rPr>
              <a:t>Ovo-vegetarian diet</a:t>
            </a:r>
            <a:r>
              <a:rPr lang="en-GB" sz="1800" dirty="0">
                <a:effectLst/>
                <a:latin typeface="Arial" panose="020B0604020202020204" pitchFamily="34" charset="0"/>
                <a:ea typeface="Calibri" panose="020F0502020204030204" pitchFamily="34" charset="0"/>
              </a:rPr>
              <a:t> – includes eggs but </a:t>
            </a:r>
            <a:r>
              <a:rPr lang="en-GB" sz="1800" u="sng" dirty="0">
                <a:effectLst/>
                <a:latin typeface="Arial" panose="020B0604020202020204" pitchFamily="34" charset="0"/>
                <a:ea typeface="Calibri" panose="020F0502020204030204" pitchFamily="34" charset="0"/>
              </a:rPr>
              <a:t>not dairy products, meat, poultry or fis</a:t>
            </a:r>
            <a:r>
              <a:rPr lang="en-GB" sz="1800" dirty="0">
                <a:effectLst/>
                <a:latin typeface="Arial" panose="020B0604020202020204" pitchFamily="34" charset="0"/>
                <a:ea typeface="Calibri" panose="020F0502020204030204" pitchFamily="34" charset="0"/>
              </a:rPr>
              <a:t>h.</a:t>
            </a:r>
          </a:p>
          <a:p>
            <a:pPr marL="285750" indent="-285750">
              <a:lnSpc>
                <a:spcPct val="115000"/>
              </a:lnSpc>
              <a:spcBef>
                <a:spcPts val="600"/>
              </a:spcBef>
              <a:spcAft>
                <a:spcPts val="800"/>
              </a:spcAft>
              <a:buFont typeface="Arial" panose="020B0604020202020204" pitchFamily="34" charset="0"/>
              <a:buChar char="•"/>
            </a:pPr>
            <a:r>
              <a:rPr lang="en-GB" sz="1800" b="1" dirty="0">
                <a:effectLst/>
                <a:latin typeface="Arial" panose="020B0604020202020204" pitchFamily="34" charset="0"/>
                <a:ea typeface="Calibri" panose="020F0502020204030204" pitchFamily="34" charset="0"/>
              </a:rPr>
              <a:t>Pescatarian diet</a:t>
            </a:r>
            <a:r>
              <a:rPr lang="en-GB" sz="1800" dirty="0">
                <a:effectLst/>
                <a:latin typeface="Arial" panose="020B0604020202020204" pitchFamily="34" charset="0"/>
                <a:ea typeface="Calibri" panose="020F0502020204030204" pitchFamily="34" charset="0"/>
              </a:rPr>
              <a:t> – includes fish but </a:t>
            </a:r>
            <a:r>
              <a:rPr lang="en-GB" sz="1800" u="sng" dirty="0">
                <a:effectLst/>
                <a:latin typeface="Arial" panose="020B0604020202020204" pitchFamily="34" charset="0"/>
                <a:ea typeface="Calibri" panose="020F0502020204030204" pitchFamily="34" charset="0"/>
              </a:rPr>
              <a:t>not meat from mammals or birds</a:t>
            </a:r>
            <a:r>
              <a:rPr lang="en-GB" sz="1800" dirty="0">
                <a:effectLst/>
                <a:latin typeface="Arial" panose="020B0604020202020204" pitchFamily="34" charset="0"/>
                <a:ea typeface="Calibri" panose="020F0502020204030204" pitchFamily="34" charset="0"/>
              </a:rPr>
              <a:t>.</a:t>
            </a:r>
          </a:p>
          <a:p>
            <a:pPr marL="285750" indent="-285750">
              <a:lnSpc>
                <a:spcPct val="115000"/>
              </a:lnSpc>
              <a:spcBef>
                <a:spcPts val="600"/>
              </a:spcBef>
              <a:spcAft>
                <a:spcPts val="800"/>
              </a:spcAft>
              <a:buFont typeface="Arial" panose="020B0604020202020204" pitchFamily="34" charset="0"/>
              <a:buChar char="•"/>
            </a:pPr>
            <a:r>
              <a:rPr lang="en-GB" sz="1800" b="1" dirty="0">
                <a:effectLst/>
                <a:latin typeface="Arial" panose="020B0604020202020204" pitchFamily="34" charset="0"/>
                <a:ea typeface="Calibri" panose="020F0502020204030204" pitchFamily="34" charset="0"/>
              </a:rPr>
              <a:t>Flexitarian diet</a:t>
            </a:r>
            <a:r>
              <a:rPr lang="en-GB" sz="1800" dirty="0">
                <a:effectLst/>
                <a:latin typeface="Arial" panose="020B0604020202020204" pitchFamily="34" charset="0"/>
                <a:ea typeface="Calibri" panose="020F0502020204030204" pitchFamily="34" charset="0"/>
              </a:rPr>
              <a:t> – includes mostly plant-based eating but allows </a:t>
            </a:r>
            <a:r>
              <a:rPr lang="en-GB" sz="1800" u="sng" dirty="0">
                <a:effectLst/>
                <a:latin typeface="Arial" panose="020B0604020202020204" pitchFamily="34" charset="0"/>
                <a:ea typeface="Calibri" panose="020F0502020204030204" pitchFamily="34" charset="0"/>
              </a:rPr>
              <a:t>some meat and animal products </a:t>
            </a:r>
            <a:r>
              <a:rPr lang="en-GB" sz="1800" dirty="0">
                <a:effectLst/>
                <a:latin typeface="Arial" panose="020B0604020202020204" pitchFamily="34" charset="0"/>
                <a:ea typeface="Calibri" panose="020F0502020204030204" pitchFamily="34" charset="0"/>
              </a:rPr>
              <a:t>to be consumed occasionally. Not truly a vegetarian diet but may represent the way many people eat.</a:t>
            </a:r>
          </a:p>
        </p:txBody>
      </p:sp>
    </p:spTree>
    <p:custDataLst>
      <p:tags r:id="rId1"/>
    </p:custDataLst>
    <p:extLst>
      <p:ext uri="{BB962C8B-B14F-4D97-AF65-F5344CB8AC3E}">
        <p14:creationId xmlns:p14="http://schemas.microsoft.com/office/powerpoint/2010/main" val="2639733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306D918-5B61-4031-E1D8-6305D3AF9721}"/>
              </a:ext>
            </a:extLst>
          </p:cNvPr>
          <p:cNvSpPr>
            <a:spLocks noGrp="1"/>
          </p:cNvSpPr>
          <p:nvPr>
            <p:ph type="body" sz="quarter" idx="11"/>
          </p:nvPr>
        </p:nvSpPr>
        <p:spPr/>
        <p:txBody>
          <a:bodyPr/>
          <a:lstStyle/>
          <a:p>
            <a:r>
              <a:rPr lang="en-GB" dirty="0"/>
              <a:t>Vegan diet </a:t>
            </a:r>
          </a:p>
        </p:txBody>
      </p:sp>
      <p:sp>
        <p:nvSpPr>
          <p:cNvPr id="5" name="TextBox 4">
            <a:extLst>
              <a:ext uri="{FF2B5EF4-FFF2-40B4-BE49-F238E27FC236}">
                <a16:creationId xmlns:a16="http://schemas.microsoft.com/office/drawing/2014/main" id="{DEDD1B7E-08BA-50EE-C1CC-BF2DD2885718}"/>
              </a:ext>
            </a:extLst>
          </p:cNvPr>
          <p:cNvSpPr txBox="1"/>
          <p:nvPr/>
        </p:nvSpPr>
        <p:spPr>
          <a:xfrm>
            <a:off x="701749" y="1577584"/>
            <a:ext cx="11012558" cy="3968907"/>
          </a:xfrm>
          <a:prstGeom prst="rect">
            <a:avLst/>
          </a:prstGeom>
          <a:noFill/>
        </p:spPr>
        <p:txBody>
          <a:bodyPr wrap="square">
            <a:spAutoFit/>
          </a:bodyPr>
          <a:lstStyle/>
          <a:p>
            <a:pPr>
              <a:lnSpc>
                <a:spcPct val="115000"/>
              </a:lnSpc>
              <a:spcBef>
                <a:spcPts val="600"/>
              </a:spcBef>
              <a:spcAft>
                <a:spcPts val="800"/>
              </a:spcAft>
              <a:buNone/>
            </a:pPr>
            <a:r>
              <a:rPr lang="en-GB" sz="1800" dirty="0">
                <a:effectLst/>
                <a:latin typeface="Arial" panose="020B0604020202020204" pitchFamily="34" charset="0"/>
                <a:ea typeface="Calibri" panose="020F0502020204030204" pitchFamily="34" charset="0"/>
              </a:rPr>
              <a:t>A stricter type of vegetarian diet. </a:t>
            </a:r>
            <a:endParaRPr lang="en-GB" sz="1800" dirty="0">
              <a:latin typeface="Arial" panose="020B0604020202020204" pitchFamily="34" charset="0"/>
              <a:ea typeface="Calibri" panose="020F0502020204030204" pitchFamily="34" charset="0"/>
            </a:endParaRPr>
          </a:p>
          <a:p>
            <a:pPr>
              <a:lnSpc>
                <a:spcPct val="115000"/>
              </a:lnSpc>
              <a:spcBef>
                <a:spcPts val="600"/>
              </a:spcBef>
              <a:spcAft>
                <a:spcPts val="800"/>
              </a:spcAft>
              <a:buNone/>
            </a:pPr>
            <a:r>
              <a:rPr lang="en-GB" dirty="0">
                <a:effectLst/>
                <a:latin typeface="Arial" panose="020B0604020202020204" pitchFamily="34" charset="0"/>
                <a:ea typeface="Calibri" panose="020F0502020204030204" pitchFamily="34" charset="0"/>
              </a:rPr>
              <a:t>Excludes consumption of any animal products and may also involve other lifestyle choices consistent with these ethics, such as not wearing clothes made from animal products and boycotting brands that test products on animals.</a:t>
            </a:r>
            <a:endParaRPr lang="en-GB" dirty="0">
              <a:latin typeface="Arial" panose="020B0604020202020204" pitchFamily="34" charset="0"/>
              <a:ea typeface="Calibri" panose="020F0502020204030204" pitchFamily="34" charset="0"/>
            </a:endParaRPr>
          </a:p>
          <a:p>
            <a:pPr>
              <a:lnSpc>
                <a:spcPct val="115000"/>
              </a:lnSpc>
              <a:spcBef>
                <a:spcPts val="600"/>
              </a:spcBef>
              <a:spcAft>
                <a:spcPts val="800"/>
              </a:spcAft>
            </a:pPr>
            <a:r>
              <a:rPr lang="en-GB" sz="1800" dirty="0">
                <a:effectLst/>
                <a:latin typeface="Arial" panose="020B0604020202020204" pitchFamily="34" charset="0"/>
                <a:ea typeface="Calibri" panose="020F0502020204030204" pitchFamily="34" charset="0"/>
              </a:rPr>
              <a:t>If an athlete is following a strict vegan diet, this excludes a lot of foods that are not simply animal flesh, including some of the vitamin fortification/supplements that would be valuable to counter the risk of deficiency. </a:t>
            </a:r>
          </a:p>
          <a:p>
            <a:pPr>
              <a:lnSpc>
                <a:spcPct val="115000"/>
              </a:lnSpc>
              <a:spcBef>
                <a:spcPts val="600"/>
              </a:spcBef>
              <a:spcAft>
                <a:spcPts val="800"/>
              </a:spcAft>
            </a:pPr>
            <a:r>
              <a:rPr lang="en-GB" sz="1800" dirty="0">
                <a:effectLst/>
                <a:latin typeface="Arial" panose="020B0604020202020204" pitchFamily="34" charset="0"/>
                <a:ea typeface="Calibri" panose="020F0502020204030204" pitchFamily="34" charset="0"/>
              </a:rPr>
              <a:t>This means greater care needs to be taken when planning their meals to avoid becoming deficient in key nutrients.</a:t>
            </a:r>
          </a:p>
          <a:p>
            <a:pPr>
              <a:lnSpc>
                <a:spcPct val="115000"/>
              </a:lnSpc>
              <a:spcBef>
                <a:spcPts val="600"/>
              </a:spcBef>
              <a:spcAft>
                <a:spcPts val="800"/>
              </a:spcAft>
              <a:buNone/>
            </a:pPr>
            <a:endParaRPr lang="en-GB" sz="1800" dirty="0">
              <a:effectLst/>
              <a:latin typeface="Arial" panose="020B0604020202020204" pitchFamily="34" charset="0"/>
              <a:ea typeface="Calibri" panose="020F0502020204030204" pitchFamily="34" charset="0"/>
            </a:endParaRPr>
          </a:p>
        </p:txBody>
      </p:sp>
    </p:spTree>
    <p:custDataLst>
      <p:tags r:id="rId1"/>
    </p:custDataLst>
    <p:extLst>
      <p:ext uri="{BB962C8B-B14F-4D97-AF65-F5344CB8AC3E}">
        <p14:creationId xmlns:p14="http://schemas.microsoft.com/office/powerpoint/2010/main" val="10578761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BE7041-CD16-6D6B-9AE9-B886D1DC677F}"/>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6C09E94C-FE96-D70C-D24D-3C7C2BD824F6}"/>
              </a:ext>
            </a:extLst>
          </p:cNvPr>
          <p:cNvSpPr>
            <a:spLocks noGrp="1"/>
          </p:cNvSpPr>
          <p:nvPr>
            <p:ph type="body" sz="quarter" idx="11"/>
          </p:nvPr>
        </p:nvSpPr>
        <p:spPr/>
        <p:txBody>
          <a:bodyPr/>
          <a:lstStyle/>
          <a:p>
            <a:r>
              <a:rPr lang="en-GB" dirty="0"/>
              <a:t>Foods vegetarians may eat but vegans will not</a:t>
            </a:r>
          </a:p>
        </p:txBody>
      </p:sp>
      <p:sp>
        <p:nvSpPr>
          <p:cNvPr id="5" name="TextBox 4">
            <a:extLst>
              <a:ext uri="{FF2B5EF4-FFF2-40B4-BE49-F238E27FC236}">
                <a16:creationId xmlns:a16="http://schemas.microsoft.com/office/drawing/2014/main" id="{D6853A2A-32F6-DE1A-B2FC-BBCC3E9B63C7}"/>
              </a:ext>
            </a:extLst>
          </p:cNvPr>
          <p:cNvSpPr txBox="1"/>
          <p:nvPr/>
        </p:nvSpPr>
        <p:spPr>
          <a:xfrm>
            <a:off x="701749" y="1594675"/>
            <a:ext cx="11012558" cy="4500719"/>
          </a:xfrm>
          <a:prstGeom prst="rect">
            <a:avLst/>
          </a:prstGeom>
          <a:noFill/>
        </p:spPr>
        <p:txBody>
          <a:bodyPr wrap="square">
            <a:spAutoFit/>
          </a:bodyPr>
          <a:lstStyle/>
          <a:p>
            <a:pPr marL="342900" indent="-342900">
              <a:lnSpc>
                <a:spcPct val="110000"/>
              </a:lnSpc>
              <a:spcBef>
                <a:spcPts val="600"/>
              </a:spcBef>
              <a:spcAft>
                <a:spcPts val="6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rPr>
              <a:t>Dairy products, including eggs.</a:t>
            </a:r>
            <a:endParaRPr lang="en-GB" dirty="0">
              <a:latin typeface="Arial" panose="020B0604020202020204" pitchFamily="34" charset="0"/>
              <a:ea typeface="Calibri" panose="020F0502020204030204" pitchFamily="34" charset="0"/>
            </a:endParaRPr>
          </a:p>
          <a:p>
            <a:pPr marL="342900" indent="-342900">
              <a:lnSpc>
                <a:spcPct val="110000"/>
              </a:lnSpc>
              <a:spcBef>
                <a:spcPts val="600"/>
              </a:spcBef>
              <a:spcAft>
                <a:spcPts val="6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rPr>
              <a:t>Other products that may contain dairy, such as:</a:t>
            </a:r>
          </a:p>
          <a:p>
            <a:pPr marL="800100" lvl="1" indent="-342900">
              <a:lnSpc>
                <a:spcPct val="110000"/>
              </a:lnSpc>
              <a:spcBef>
                <a:spcPts val="600"/>
              </a:spcBef>
              <a:spcAft>
                <a:spcPts val="600"/>
              </a:spcAft>
              <a:buFont typeface="Courier New" panose="02070309020205020404" pitchFamily="49" charset="0"/>
              <a:buChar char="o"/>
            </a:pPr>
            <a:r>
              <a:rPr lang="en-GB" dirty="0">
                <a:effectLst/>
                <a:latin typeface="Arial" panose="020B0604020202020204" pitchFamily="34" charset="0"/>
                <a:ea typeface="Calibri" panose="020F0502020204030204" pitchFamily="34" charset="0"/>
              </a:rPr>
              <a:t>crisps or tortilla chips</a:t>
            </a:r>
          </a:p>
          <a:p>
            <a:pPr marL="800100" lvl="1" indent="-342900">
              <a:lnSpc>
                <a:spcPct val="110000"/>
              </a:lnSpc>
              <a:spcBef>
                <a:spcPts val="600"/>
              </a:spcBef>
              <a:spcAft>
                <a:spcPts val="600"/>
              </a:spcAft>
              <a:buFont typeface="Courier New" panose="02070309020205020404" pitchFamily="49" charset="0"/>
              <a:buChar char="o"/>
            </a:pPr>
            <a:r>
              <a:rPr lang="en-GB" dirty="0">
                <a:effectLst/>
                <a:latin typeface="Arial" panose="020B0604020202020204" pitchFamily="34" charset="0"/>
                <a:ea typeface="Calibri" panose="020F0502020204030204" pitchFamily="34" charset="0"/>
              </a:rPr>
              <a:t>margarines/vegetable oil spreads</a:t>
            </a:r>
          </a:p>
          <a:p>
            <a:pPr marL="800100" lvl="1" indent="-342900">
              <a:lnSpc>
                <a:spcPct val="110000"/>
              </a:lnSpc>
              <a:spcBef>
                <a:spcPts val="600"/>
              </a:spcBef>
              <a:spcAft>
                <a:spcPts val="600"/>
              </a:spcAft>
              <a:buFont typeface="Courier New" panose="02070309020205020404" pitchFamily="49" charset="0"/>
              <a:buChar char="o"/>
            </a:pPr>
            <a:r>
              <a:rPr lang="en-GB" dirty="0">
                <a:effectLst/>
                <a:latin typeface="Arial" panose="020B0604020202020204" pitchFamily="34" charset="0"/>
                <a:ea typeface="Calibri" panose="020F0502020204030204" pitchFamily="34" charset="0"/>
              </a:rPr>
              <a:t>non-dairy creamers for coffee</a:t>
            </a:r>
          </a:p>
          <a:p>
            <a:pPr marL="800100" lvl="1" indent="-342900">
              <a:lnSpc>
                <a:spcPct val="110000"/>
              </a:lnSpc>
              <a:spcBef>
                <a:spcPts val="600"/>
              </a:spcBef>
              <a:spcAft>
                <a:spcPts val="600"/>
              </a:spcAft>
              <a:buFont typeface="Courier New" panose="02070309020205020404" pitchFamily="49" charset="0"/>
              <a:buChar char="o"/>
            </a:pPr>
            <a:r>
              <a:rPr lang="en-GB" dirty="0">
                <a:effectLst/>
                <a:latin typeface="Arial" panose="020B0604020202020204" pitchFamily="34" charset="0"/>
                <a:ea typeface="Calibri" panose="020F0502020204030204" pitchFamily="34" charset="0"/>
              </a:rPr>
              <a:t>fresh pasta</a:t>
            </a:r>
          </a:p>
          <a:p>
            <a:pPr marL="800100" lvl="1" indent="-342900">
              <a:lnSpc>
                <a:spcPct val="110000"/>
              </a:lnSpc>
              <a:spcBef>
                <a:spcPts val="600"/>
              </a:spcBef>
              <a:spcAft>
                <a:spcPts val="600"/>
              </a:spcAft>
              <a:buFont typeface="Courier New" panose="02070309020205020404" pitchFamily="49" charset="0"/>
              <a:buChar char="o"/>
            </a:pPr>
            <a:r>
              <a:rPr lang="en-GB" dirty="0">
                <a:effectLst/>
                <a:latin typeface="Arial" panose="020B0604020202020204" pitchFamily="34" charset="0"/>
                <a:ea typeface="Calibri" panose="020F0502020204030204" pitchFamily="34" charset="0"/>
              </a:rPr>
              <a:t>dark chocolate</a:t>
            </a:r>
          </a:p>
          <a:p>
            <a:pPr marL="800100" lvl="1" indent="-342900">
              <a:lnSpc>
                <a:spcPct val="110000"/>
              </a:lnSpc>
              <a:spcBef>
                <a:spcPts val="600"/>
              </a:spcBef>
              <a:spcAft>
                <a:spcPts val="600"/>
              </a:spcAft>
              <a:buFont typeface="Courier New" panose="02070309020205020404" pitchFamily="49" charset="0"/>
              <a:buChar char="o"/>
            </a:pPr>
            <a:r>
              <a:rPr lang="en-GB" dirty="0">
                <a:effectLst/>
                <a:latin typeface="Arial" panose="020B0604020202020204" pitchFamily="34" charset="0"/>
                <a:ea typeface="Calibri" panose="020F0502020204030204" pitchFamily="34" charset="0"/>
              </a:rPr>
              <a:t>other vegetarian products.</a:t>
            </a:r>
          </a:p>
          <a:p>
            <a:pPr marL="342900" indent="-342900">
              <a:lnSpc>
                <a:spcPct val="110000"/>
              </a:lnSpc>
              <a:spcBef>
                <a:spcPts val="600"/>
              </a:spcBef>
              <a:spcAft>
                <a:spcPts val="600"/>
              </a:spcAft>
              <a:buFont typeface="Arial" panose="020B0604020202020204" pitchFamily="34" charset="0"/>
              <a:buChar char="•"/>
            </a:pPr>
            <a:r>
              <a:rPr lang="en-GB" dirty="0">
                <a:latin typeface="Arial" panose="020B0604020202020204" pitchFamily="34" charset="0"/>
                <a:ea typeface="Calibri" panose="020F0502020204030204" pitchFamily="34" charset="0"/>
              </a:rPr>
              <a:t>P</a:t>
            </a:r>
            <a:r>
              <a:rPr lang="en-GB" sz="1800" dirty="0">
                <a:effectLst/>
                <a:latin typeface="Arial" panose="020B0604020202020204" pitchFamily="34" charset="0"/>
                <a:ea typeface="Calibri" panose="020F0502020204030204" pitchFamily="34" charset="0"/>
              </a:rPr>
              <a:t>roducts fortified with omega-3’s - usually sourced from fish oils.</a:t>
            </a:r>
          </a:p>
          <a:p>
            <a:pPr marL="342900" indent="-342900">
              <a:lnSpc>
                <a:spcPct val="110000"/>
              </a:lnSpc>
              <a:spcBef>
                <a:spcPts val="600"/>
              </a:spcBef>
              <a:spcAft>
                <a:spcPts val="6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rPr>
              <a:t>Bananas (unless organic) where pesticides used that includes shrimp and crab shells.</a:t>
            </a:r>
          </a:p>
        </p:txBody>
      </p:sp>
    </p:spTree>
    <p:custDataLst>
      <p:tags r:id="rId1"/>
    </p:custDataLst>
    <p:extLst>
      <p:ext uri="{BB962C8B-B14F-4D97-AF65-F5344CB8AC3E}">
        <p14:creationId xmlns:p14="http://schemas.microsoft.com/office/powerpoint/2010/main" val="29394309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790242-3787-F2B5-A8D5-B8F455E51C1C}"/>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4DB5C218-D04C-80F0-B1F8-053C9953D076}"/>
              </a:ext>
            </a:extLst>
          </p:cNvPr>
          <p:cNvSpPr>
            <a:spLocks noGrp="1"/>
          </p:cNvSpPr>
          <p:nvPr>
            <p:ph type="body" sz="quarter" idx="11"/>
          </p:nvPr>
        </p:nvSpPr>
        <p:spPr/>
        <p:txBody>
          <a:bodyPr/>
          <a:lstStyle/>
          <a:p>
            <a:r>
              <a:rPr lang="en-GB" dirty="0"/>
              <a:t>Foods vegetarians may eat but vegans will not</a:t>
            </a:r>
          </a:p>
        </p:txBody>
      </p:sp>
      <p:sp>
        <p:nvSpPr>
          <p:cNvPr id="5" name="TextBox 4">
            <a:extLst>
              <a:ext uri="{FF2B5EF4-FFF2-40B4-BE49-F238E27FC236}">
                <a16:creationId xmlns:a16="http://schemas.microsoft.com/office/drawing/2014/main" id="{7AF65673-4D78-8ED6-A2C0-6C3BB705873B}"/>
              </a:ext>
            </a:extLst>
          </p:cNvPr>
          <p:cNvSpPr txBox="1"/>
          <p:nvPr/>
        </p:nvSpPr>
        <p:spPr>
          <a:xfrm>
            <a:off x="556590" y="1603221"/>
            <a:ext cx="11012558" cy="3583545"/>
          </a:xfrm>
          <a:prstGeom prst="rect">
            <a:avLst/>
          </a:prstGeom>
          <a:noFill/>
        </p:spPr>
        <p:txBody>
          <a:bodyPr wrap="square">
            <a:spAutoFit/>
          </a:bodyPr>
          <a:lstStyle/>
          <a:p>
            <a:pPr marL="342900" lvl="0" indent="-342900">
              <a:lnSpc>
                <a:spcPct val="110000"/>
              </a:lnSpc>
              <a:spcBef>
                <a:spcPts val="600"/>
              </a:spcBef>
              <a:spcAft>
                <a:spcPts val="6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rPr>
              <a:t>Some added/table sugar that has been refined using bone char in the industrial processing methods.</a:t>
            </a:r>
          </a:p>
          <a:p>
            <a:pPr marL="342900" lvl="0" indent="-342900">
              <a:lnSpc>
                <a:spcPct val="110000"/>
              </a:lnSpc>
              <a:spcBef>
                <a:spcPts val="600"/>
              </a:spcBef>
              <a:spcAft>
                <a:spcPts val="6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rPr>
              <a:t>Some fruit that is coated in wax, like oranges or lemons.</a:t>
            </a:r>
          </a:p>
          <a:p>
            <a:pPr marL="342900" lvl="0" indent="-342900">
              <a:lnSpc>
                <a:spcPct val="110000"/>
              </a:lnSpc>
              <a:spcBef>
                <a:spcPts val="600"/>
              </a:spcBef>
              <a:spcAft>
                <a:spcPts val="6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rPr>
              <a:t>Wines and beers that use finishing agents from seafood.</a:t>
            </a:r>
          </a:p>
          <a:p>
            <a:pPr marL="342900" lvl="0" indent="-342900">
              <a:lnSpc>
                <a:spcPct val="110000"/>
              </a:lnSpc>
              <a:spcBef>
                <a:spcPts val="600"/>
              </a:spcBef>
              <a:spcAft>
                <a:spcPts val="6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rPr>
              <a:t>Honey, chewing gum and marshmallows.</a:t>
            </a:r>
          </a:p>
          <a:p>
            <a:pPr marL="342900" lvl="0" indent="-342900">
              <a:lnSpc>
                <a:spcPct val="110000"/>
              </a:lnSpc>
              <a:spcBef>
                <a:spcPts val="600"/>
              </a:spcBef>
              <a:spcAft>
                <a:spcPts val="6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rPr>
              <a:t>Bread or bagels containing L-cysteine, which is normally derived from hair of pigs or even dogs.</a:t>
            </a:r>
          </a:p>
          <a:p>
            <a:pPr marL="342900" lvl="0" indent="-342900">
              <a:lnSpc>
                <a:spcPct val="110000"/>
              </a:lnSpc>
              <a:spcBef>
                <a:spcPts val="600"/>
              </a:spcBef>
              <a:spcAft>
                <a:spcPts val="6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rPr>
              <a:t>Some jams, jellies, preserves and packaged nuts, which may contain gelatine.</a:t>
            </a:r>
          </a:p>
          <a:p>
            <a:pPr marL="342900" lvl="0" indent="-342900">
              <a:lnSpc>
                <a:spcPct val="110000"/>
              </a:lnSpc>
              <a:spcBef>
                <a:spcPts val="600"/>
              </a:spcBef>
              <a:spcAft>
                <a:spcPts val="6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rPr>
              <a:t>Cereals fortified with vitamin D3, which is sourced from lanolin (the oil that coats sheep wool).</a:t>
            </a:r>
          </a:p>
          <a:p>
            <a:pPr marL="342900" lvl="0" indent="-342900">
              <a:lnSpc>
                <a:spcPct val="110000"/>
              </a:lnSpc>
              <a:spcBef>
                <a:spcPts val="600"/>
              </a:spcBef>
              <a:spcAft>
                <a:spcPts val="600"/>
              </a:spcAft>
              <a:buFont typeface="Symbol" panose="05050102010706020507" pitchFamily="18" charset="2"/>
              <a:buChar char=""/>
            </a:pPr>
            <a:endParaRPr lang="en-GB" sz="1800" dirty="0">
              <a:effectLst/>
              <a:latin typeface="Arial" panose="020B0604020202020204" pitchFamily="34" charset="0"/>
              <a:ea typeface="Calibri" panose="020F0502020204030204" pitchFamily="34" charset="0"/>
            </a:endParaRPr>
          </a:p>
        </p:txBody>
      </p:sp>
    </p:spTree>
    <p:custDataLst>
      <p:tags r:id="rId1"/>
    </p:custDataLst>
    <p:extLst>
      <p:ext uri="{BB962C8B-B14F-4D97-AF65-F5344CB8AC3E}">
        <p14:creationId xmlns:p14="http://schemas.microsoft.com/office/powerpoint/2010/main" val="36445568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C388475-48AD-7CE5-B302-94D2C49A0202}"/>
              </a:ext>
            </a:extLst>
          </p:cNvPr>
          <p:cNvSpPr>
            <a:spLocks noGrp="1"/>
          </p:cNvSpPr>
          <p:nvPr>
            <p:ph type="body" sz="quarter" idx="11"/>
          </p:nvPr>
        </p:nvSpPr>
        <p:spPr/>
        <p:txBody>
          <a:bodyPr/>
          <a:lstStyle/>
          <a:p>
            <a:r>
              <a:rPr lang="en-GB" dirty="0"/>
              <a:t>Reasons for choosing a vegetarian and vegan diet</a:t>
            </a:r>
          </a:p>
        </p:txBody>
      </p:sp>
      <p:sp>
        <p:nvSpPr>
          <p:cNvPr id="5" name="TextBox 4">
            <a:extLst>
              <a:ext uri="{FF2B5EF4-FFF2-40B4-BE49-F238E27FC236}">
                <a16:creationId xmlns:a16="http://schemas.microsoft.com/office/drawing/2014/main" id="{47DA5F51-AE93-E226-7B5B-BF157C6309ED}"/>
              </a:ext>
            </a:extLst>
          </p:cNvPr>
          <p:cNvSpPr txBox="1"/>
          <p:nvPr/>
        </p:nvSpPr>
        <p:spPr>
          <a:xfrm>
            <a:off x="622129" y="1659526"/>
            <a:ext cx="10281097" cy="3164456"/>
          </a:xfrm>
          <a:prstGeom prst="rect">
            <a:avLst/>
          </a:prstGeom>
          <a:noFill/>
        </p:spPr>
        <p:txBody>
          <a:bodyPr wrap="square">
            <a:spAutoFit/>
          </a:bodyPr>
          <a:lstStyle/>
          <a:p>
            <a:pPr>
              <a:lnSpc>
                <a:spcPct val="115000"/>
              </a:lnSpc>
              <a:spcBef>
                <a:spcPts val="600"/>
              </a:spcBef>
              <a:spcAft>
                <a:spcPts val="800"/>
              </a:spcAft>
              <a:buNone/>
            </a:pPr>
            <a:r>
              <a:rPr lang="en-GB" sz="1800" dirty="0">
                <a:effectLst/>
                <a:latin typeface="Arial" panose="020B0604020202020204" pitchFamily="34" charset="0"/>
                <a:ea typeface="Calibri" panose="020F0502020204030204" pitchFamily="34" charset="0"/>
              </a:rPr>
              <a:t>Common reasons may include:</a:t>
            </a:r>
          </a:p>
          <a:p>
            <a:pPr marL="342900" lvl="0" indent="-342900">
              <a:lnSpc>
                <a:spcPct val="110000"/>
              </a:lnSpc>
              <a:spcBef>
                <a:spcPts val="600"/>
              </a:spcBef>
              <a:spcAft>
                <a:spcPts val="6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rPr>
              <a:t>Religious requirements.</a:t>
            </a:r>
          </a:p>
          <a:p>
            <a:pPr marL="342900" lvl="0" indent="-342900">
              <a:lnSpc>
                <a:spcPct val="110000"/>
              </a:lnSpc>
              <a:spcBef>
                <a:spcPts val="600"/>
              </a:spcBef>
              <a:spcAft>
                <a:spcPts val="6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rPr>
              <a:t>Concerns for animal welfare or the ethics of consuming or using animal products.</a:t>
            </a:r>
          </a:p>
          <a:p>
            <a:pPr marL="342900" lvl="0" indent="-342900">
              <a:lnSpc>
                <a:spcPct val="110000"/>
              </a:lnSpc>
              <a:spcBef>
                <a:spcPts val="600"/>
              </a:spcBef>
              <a:spcAft>
                <a:spcPts val="6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rPr>
              <a:t>Concerns for the climate, environment, and sustainability of food chains.</a:t>
            </a:r>
          </a:p>
          <a:p>
            <a:pPr marL="342900" lvl="0" indent="-342900">
              <a:lnSpc>
                <a:spcPct val="110000"/>
              </a:lnSpc>
              <a:spcBef>
                <a:spcPts val="600"/>
              </a:spcBef>
              <a:spcAft>
                <a:spcPts val="6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rPr>
              <a:t>Concerns about health and the quality of meat produced through industrial agriculture.</a:t>
            </a:r>
          </a:p>
          <a:p>
            <a:pPr marL="342900" lvl="0" indent="-342900">
              <a:lnSpc>
                <a:spcPct val="110000"/>
              </a:lnSpc>
              <a:spcBef>
                <a:spcPts val="600"/>
              </a:spcBef>
              <a:spcAft>
                <a:spcPts val="6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rPr>
              <a:t>Concerns about specific long-term conditions like cardiovascular disease.</a:t>
            </a:r>
          </a:p>
          <a:p>
            <a:pPr marL="342900" lvl="0" indent="-342900">
              <a:lnSpc>
                <a:spcPct val="110000"/>
              </a:lnSpc>
              <a:spcBef>
                <a:spcPts val="600"/>
              </a:spcBef>
              <a:spcAft>
                <a:spcPts val="6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rPr>
              <a:t>Concerns about the cost of meat. </a:t>
            </a:r>
          </a:p>
        </p:txBody>
      </p:sp>
    </p:spTree>
    <p:custDataLst>
      <p:tags r:id="rId1"/>
    </p:custDataLst>
    <p:extLst>
      <p:ext uri="{BB962C8B-B14F-4D97-AF65-F5344CB8AC3E}">
        <p14:creationId xmlns:p14="http://schemas.microsoft.com/office/powerpoint/2010/main" val="15687190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D22C3B9-4BE7-EBAD-D58F-E1C1505955DA}"/>
              </a:ext>
            </a:extLst>
          </p:cNvPr>
          <p:cNvSpPr>
            <a:spLocks noGrp="1"/>
          </p:cNvSpPr>
          <p:nvPr>
            <p:ph type="body" sz="quarter" idx="11"/>
          </p:nvPr>
        </p:nvSpPr>
        <p:spPr/>
        <p:txBody>
          <a:bodyPr/>
          <a:lstStyle/>
          <a:p>
            <a:r>
              <a:rPr lang="en-GB" dirty="0"/>
              <a:t>Effects on performance and recovery </a:t>
            </a:r>
          </a:p>
        </p:txBody>
      </p:sp>
      <p:sp>
        <p:nvSpPr>
          <p:cNvPr id="5" name="TextBox 4">
            <a:extLst>
              <a:ext uri="{FF2B5EF4-FFF2-40B4-BE49-F238E27FC236}">
                <a16:creationId xmlns:a16="http://schemas.microsoft.com/office/drawing/2014/main" id="{8BC40834-17E0-DDC8-D0C7-D378922CBEB7}"/>
              </a:ext>
            </a:extLst>
          </p:cNvPr>
          <p:cNvSpPr txBox="1"/>
          <p:nvPr/>
        </p:nvSpPr>
        <p:spPr>
          <a:xfrm>
            <a:off x="701749" y="1690576"/>
            <a:ext cx="10996607" cy="4466992"/>
          </a:xfrm>
          <a:prstGeom prst="rect">
            <a:avLst/>
          </a:prstGeom>
          <a:noFill/>
        </p:spPr>
        <p:txBody>
          <a:bodyPr wrap="square">
            <a:spAutoFit/>
          </a:bodyPr>
          <a:lstStyle/>
          <a:p>
            <a:pPr marL="285750" indent="-285750">
              <a:lnSpc>
                <a:spcPct val="115000"/>
              </a:lnSpc>
              <a:spcBef>
                <a:spcPts val="600"/>
              </a:spcBef>
              <a:spcAft>
                <a:spcPts val="800"/>
              </a:spcAft>
              <a:buFont typeface="Arial" panose="020B0604020202020204" pitchFamily="34" charset="0"/>
              <a:buChar char="•"/>
            </a:pPr>
            <a:r>
              <a:rPr lang="en-GB" dirty="0">
                <a:latin typeface="Arial" panose="020B0604020202020204" pitchFamily="34" charset="0"/>
                <a:ea typeface="Calibri" panose="020F0502020204030204" pitchFamily="34" charset="0"/>
              </a:rPr>
              <a:t>Can be a</a:t>
            </a:r>
            <a:r>
              <a:rPr lang="en-GB" sz="1800" dirty="0">
                <a:effectLst/>
                <a:latin typeface="Arial" panose="020B0604020202020204" pitchFamily="34" charset="0"/>
                <a:ea typeface="Calibri" panose="020F0502020204030204" pitchFamily="34" charset="0"/>
              </a:rPr>
              <a:t> wide variation in nutritional quality. </a:t>
            </a:r>
          </a:p>
          <a:p>
            <a:pPr marL="742950" lvl="1" indent="-285750">
              <a:lnSpc>
                <a:spcPct val="115000"/>
              </a:lnSpc>
              <a:spcBef>
                <a:spcPts val="600"/>
              </a:spcBef>
              <a:spcAft>
                <a:spcPts val="800"/>
              </a:spcAft>
              <a:buFont typeface="Courier New" panose="02070309020205020404" pitchFamily="49" charset="0"/>
              <a:buChar char="o"/>
            </a:pPr>
            <a:r>
              <a:rPr lang="en-GB" dirty="0">
                <a:latin typeface="Arial" panose="020B0604020202020204" pitchFamily="34" charset="0"/>
                <a:ea typeface="Calibri" panose="020F0502020204030204" pitchFamily="34" charset="0"/>
              </a:rPr>
              <a:t>If the diet is balanced and all </a:t>
            </a:r>
            <a:r>
              <a:rPr lang="en-GB" dirty="0">
                <a:effectLst/>
                <a:latin typeface="Arial" panose="020B0604020202020204" pitchFamily="34" charset="0"/>
                <a:ea typeface="Calibri" panose="020F0502020204030204" pitchFamily="34" charset="0"/>
              </a:rPr>
              <a:t>macro and micronutrients are included may be no impact on performance. </a:t>
            </a:r>
          </a:p>
          <a:p>
            <a:pPr marL="742950" lvl="1" indent="-285750">
              <a:lnSpc>
                <a:spcPct val="115000"/>
              </a:lnSpc>
              <a:spcBef>
                <a:spcPts val="600"/>
              </a:spcBef>
              <a:spcAft>
                <a:spcPts val="800"/>
              </a:spcAft>
              <a:buFont typeface="Courier New" panose="02070309020205020404" pitchFamily="49" charset="0"/>
              <a:buChar char="o"/>
            </a:pPr>
            <a:r>
              <a:rPr lang="en-GB" dirty="0">
                <a:effectLst/>
                <a:latin typeface="Arial" panose="020B0604020202020204" pitchFamily="34" charset="0"/>
                <a:ea typeface="Calibri" panose="020F0502020204030204" pitchFamily="34" charset="0"/>
              </a:rPr>
              <a:t>If the diet is imbalanced or restrictive,</a:t>
            </a:r>
            <a:r>
              <a:rPr lang="en-GB" dirty="0">
                <a:latin typeface="Arial" panose="020B0604020202020204" pitchFamily="34" charset="0"/>
                <a:ea typeface="Calibri" panose="020F0502020204030204" pitchFamily="34" charset="0"/>
              </a:rPr>
              <a:t> this </a:t>
            </a:r>
            <a:r>
              <a:rPr lang="en-GB" dirty="0">
                <a:effectLst/>
                <a:latin typeface="Arial" panose="020B0604020202020204" pitchFamily="34" charset="0"/>
                <a:ea typeface="Calibri" panose="020F0502020204030204" pitchFamily="34" charset="0"/>
              </a:rPr>
              <a:t>will have an impact on performance and recovery.</a:t>
            </a:r>
          </a:p>
          <a:p>
            <a:pPr marL="285750" indent="-285750">
              <a:lnSpc>
                <a:spcPct val="115000"/>
              </a:lnSpc>
              <a:spcBef>
                <a:spcPts val="600"/>
              </a:spcBef>
              <a:spcAft>
                <a:spcPts val="8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rPr>
              <a:t>Most consume a higher carbohydrate intake - meals contain protein sources like beans, nuts, and seeds. </a:t>
            </a:r>
          </a:p>
          <a:p>
            <a:pPr marL="285750" indent="-285750">
              <a:lnSpc>
                <a:spcPct val="115000"/>
              </a:lnSpc>
              <a:spcBef>
                <a:spcPts val="600"/>
              </a:spcBef>
              <a:spcAft>
                <a:spcPts val="8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rPr>
              <a:t>Lacto-vegetarians - more dairy foods like yoghurt and milk</a:t>
            </a:r>
            <a:r>
              <a:rPr lang="en-GB" dirty="0">
                <a:latin typeface="Arial" panose="020B0604020202020204" pitchFamily="34" charset="0"/>
                <a:ea typeface="Calibri" panose="020F0502020204030204" pitchFamily="34" charset="0"/>
              </a:rPr>
              <a:t> </a:t>
            </a:r>
            <a:r>
              <a:rPr lang="en-GB" sz="1800" dirty="0">
                <a:effectLst/>
                <a:latin typeface="Arial" panose="020B0604020202020204" pitchFamily="34" charset="0"/>
                <a:ea typeface="Calibri" panose="020F0502020204030204" pitchFamily="34" charset="0"/>
              </a:rPr>
              <a:t>all contain natural sugars or starchy carbohydrates, which boost carbohydrate intake overall. </a:t>
            </a:r>
          </a:p>
          <a:p>
            <a:pPr marL="285750" indent="-285750">
              <a:lnSpc>
                <a:spcPct val="115000"/>
              </a:lnSpc>
              <a:spcBef>
                <a:spcPts val="600"/>
              </a:spcBef>
              <a:spcAft>
                <a:spcPts val="800"/>
              </a:spcAft>
              <a:buFont typeface="Arial" panose="020B0604020202020204" pitchFamily="34" charset="0"/>
              <a:buChar char="•"/>
            </a:pPr>
            <a:r>
              <a:rPr lang="en-GB" dirty="0">
                <a:latin typeface="Arial" panose="020B0604020202020204" pitchFamily="34" charset="0"/>
                <a:ea typeface="Calibri" panose="020F0502020204030204" pitchFamily="34" charset="0"/>
              </a:rPr>
              <a:t>P</a:t>
            </a:r>
            <a:r>
              <a:rPr lang="en-GB" sz="1800" dirty="0">
                <a:effectLst/>
                <a:latin typeface="Arial" panose="020B0604020202020204" pitchFamily="34" charset="0"/>
                <a:ea typeface="Calibri" panose="020F0502020204030204" pitchFamily="34" charset="0"/>
              </a:rPr>
              <a:t>lenty of fuel for high-intensity training and competition and may improve performance if they were previously following a lower carbohydrate diet that did not meet their energy or glycogen replacement needs.</a:t>
            </a:r>
          </a:p>
        </p:txBody>
      </p:sp>
    </p:spTree>
    <p:custDataLst>
      <p:tags r:id="rId1"/>
    </p:custDataLst>
    <p:extLst>
      <p:ext uri="{BB962C8B-B14F-4D97-AF65-F5344CB8AC3E}">
        <p14:creationId xmlns:p14="http://schemas.microsoft.com/office/powerpoint/2010/main" val="36497874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68E506F-705B-D5DA-1551-B9909A692697}"/>
              </a:ext>
            </a:extLst>
          </p:cNvPr>
          <p:cNvSpPr>
            <a:spLocks noGrp="1"/>
          </p:cNvSpPr>
          <p:nvPr>
            <p:ph type="body" sz="quarter" idx="11"/>
          </p:nvPr>
        </p:nvSpPr>
        <p:spPr/>
        <p:txBody>
          <a:bodyPr/>
          <a:lstStyle/>
          <a:p>
            <a:r>
              <a:rPr lang="en-GB" dirty="0"/>
              <a:t>Effects on performance and recovery </a:t>
            </a:r>
          </a:p>
        </p:txBody>
      </p:sp>
      <p:sp>
        <p:nvSpPr>
          <p:cNvPr id="5" name="TextBox 4">
            <a:extLst>
              <a:ext uri="{FF2B5EF4-FFF2-40B4-BE49-F238E27FC236}">
                <a16:creationId xmlns:a16="http://schemas.microsoft.com/office/drawing/2014/main" id="{3110D357-CDA2-9CB2-2F5B-66854454CB60}"/>
              </a:ext>
            </a:extLst>
          </p:cNvPr>
          <p:cNvSpPr txBox="1"/>
          <p:nvPr/>
        </p:nvSpPr>
        <p:spPr>
          <a:xfrm>
            <a:off x="701749" y="1690576"/>
            <a:ext cx="11114434" cy="4277068"/>
          </a:xfrm>
          <a:prstGeom prst="rect">
            <a:avLst/>
          </a:prstGeom>
          <a:noFill/>
        </p:spPr>
        <p:txBody>
          <a:bodyPr wrap="square">
            <a:spAutoFit/>
          </a:bodyPr>
          <a:lstStyle/>
          <a:p>
            <a:pPr>
              <a:lnSpc>
                <a:spcPct val="115000"/>
              </a:lnSpc>
              <a:spcBef>
                <a:spcPts val="600"/>
              </a:spcBef>
              <a:spcAft>
                <a:spcPts val="800"/>
              </a:spcAft>
            </a:pPr>
            <a:r>
              <a:rPr lang="en-GB" sz="1800" dirty="0">
                <a:effectLst/>
                <a:latin typeface="Arial" panose="020B0604020202020204" pitchFamily="34" charset="0"/>
                <a:ea typeface="Calibri" panose="020F0502020204030204" pitchFamily="34" charset="0"/>
              </a:rPr>
              <a:t>Challenges for athletes and heavy exercisers: </a:t>
            </a:r>
          </a:p>
          <a:p>
            <a:pPr marL="285750" indent="-285750">
              <a:lnSpc>
                <a:spcPct val="115000"/>
              </a:lnSpc>
              <a:spcBef>
                <a:spcPts val="600"/>
              </a:spcBef>
              <a:spcAft>
                <a:spcPts val="800"/>
              </a:spcAft>
              <a:buFont typeface="Arial" panose="020B0604020202020204" pitchFamily="34" charset="0"/>
              <a:buChar char="•"/>
            </a:pPr>
            <a:r>
              <a:rPr lang="en-GB" dirty="0">
                <a:latin typeface="Arial" panose="020B0604020202020204" pitchFamily="34" charset="0"/>
                <a:ea typeface="Calibri" panose="020F0502020204030204" pitchFamily="34" charset="0"/>
              </a:rPr>
              <a:t>A</a:t>
            </a:r>
            <a:r>
              <a:rPr lang="en-GB" sz="1800" dirty="0">
                <a:effectLst/>
                <a:latin typeface="Arial" panose="020B0604020202020204" pitchFamily="34" charset="0"/>
                <a:ea typeface="Calibri" panose="020F0502020204030204" pitchFamily="34" charset="0"/>
              </a:rPr>
              <a:t>bility to meet increased protein needs to support recovery. </a:t>
            </a:r>
          </a:p>
          <a:p>
            <a:pPr marL="285750" indent="-285750">
              <a:lnSpc>
                <a:spcPct val="115000"/>
              </a:lnSpc>
              <a:spcBef>
                <a:spcPts val="600"/>
              </a:spcBef>
              <a:spcAft>
                <a:spcPts val="8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rPr>
              <a:t>Including eggs and dairy makes this much easier but can make weight management more challenging.</a:t>
            </a:r>
          </a:p>
          <a:p>
            <a:pPr marL="285750" indent="-285750">
              <a:lnSpc>
                <a:spcPct val="115000"/>
              </a:lnSpc>
              <a:spcBef>
                <a:spcPts val="600"/>
              </a:spcBef>
              <a:spcAft>
                <a:spcPts val="8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rPr>
              <a:t>Excluding eggs and dairy from a vegan diet makes meeting protein requirements more challenging. </a:t>
            </a:r>
          </a:p>
          <a:p>
            <a:pPr marL="285750" indent="-285750">
              <a:lnSpc>
                <a:spcPct val="115000"/>
              </a:lnSpc>
              <a:spcBef>
                <a:spcPts val="600"/>
              </a:spcBef>
              <a:spcAft>
                <a:spcPts val="8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rPr>
              <a:t> The body cannot absorb protein from plant sources as easily</a:t>
            </a:r>
          </a:p>
          <a:p>
            <a:pPr marL="742950" lvl="1" indent="-285750">
              <a:lnSpc>
                <a:spcPct val="115000"/>
              </a:lnSpc>
              <a:spcBef>
                <a:spcPts val="600"/>
              </a:spcBef>
              <a:spcAft>
                <a:spcPts val="800"/>
              </a:spcAft>
              <a:buFont typeface="Courier New" panose="02070309020205020404" pitchFamily="49" charset="0"/>
              <a:buChar char="o"/>
            </a:pPr>
            <a:r>
              <a:rPr lang="en-GB" dirty="0"/>
              <a:t>Plus, it usually comes with more carbs, fat, and calories</a:t>
            </a:r>
          </a:p>
          <a:p>
            <a:pPr marL="742950" lvl="1" indent="-285750">
              <a:lnSpc>
                <a:spcPct val="115000"/>
              </a:lnSpc>
              <a:spcBef>
                <a:spcPts val="600"/>
              </a:spcBef>
              <a:spcAft>
                <a:spcPts val="800"/>
              </a:spcAft>
              <a:buFont typeface="Courier New" panose="02070309020205020404" pitchFamily="49" charset="0"/>
              <a:buChar char="o"/>
            </a:pPr>
            <a:r>
              <a:rPr lang="en-GB" dirty="0"/>
              <a:t>That can make things tricky in sports with weight classes.</a:t>
            </a:r>
          </a:p>
          <a:p>
            <a:pPr marL="285750" indent="-285750">
              <a:lnSpc>
                <a:spcPct val="115000"/>
              </a:lnSpc>
              <a:spcBef>
                <a:spcPts val="600"/>
              </a:spcBef>
              <a:spcAft>
                <a:spcPts val="800"/>
              </a:spcAft>
              <a:buFont typeface="Arial" panose="020B0604020202020204" pitchFamily="34" charset="0"/>
              <a:buChar char="•"/>
            </a:pPr>
            <a:r>
              <a:rPr lang="en-GB" dirty="0">
                <a:effectLst/>
                <a:latin typeface="Arial" panose="020B0604020202020204" pitchFamily="34" charset="0"/>
                <a:ea typeface="Calibri" panose="020F0502020204030204" pitchFamily="34" charset="0"/>
                <a:cs typeface="Times New Roman" panose="02020603050405020304" pitchFamily="18" charset="0"/>
              </a:rPr>
              <a:t>Certain micronutrients are found in high quantities and are easily absorbed from animal products.</a:t>
            </a:r>
          </a:p>
          <a:p>
            <a:pPr marL="285750" indent="-285750">
              <a:buFont typeface="Arial" panose="020B0604020202020204" pitchFamily="34" charset="0"/>
              <a:buChar char="•"/>
            </a:pPr>
            <a:r>
              <a:rPr lang="en-GB" dirty="0">
                <a:latin typeface="Arial" panose="020B0604020202020204" pitchFamily="34" charset="0"/>
                <a:ea typeface="Calibri" panose="020F0502020204030204" pitchFamily="34" charset="0"/>
                <a:cs typeface="Times New Roman" panose="02020603050405020304" pitchFamily="18" charset="0"/>
              </a:rPr>
              <a:t>Not </a:t>
            </a:r>
            <a:r>
              <a:rPr lang="en-GB" sz="1800" dirty="0">
                <a:effectLst/>
                <a:latin typeface="Arial" panose="020B0604020202020204" pitchFamily="34" charset="0"/>
                <a:ea typeface="Calibri" panose="020F0502020204030204" pitchFamily="34" charset="0"/>
                <a:cs typeface="Times New Roman" panose="02020603050405020304" pitchFamily="18" charset="0"/>
              </a:rPr>
              <a:t>as abundant in, or as easy for the body to absorb from, plant protein sources. </a:t>
            </a:r>
            <a:endParaRPr lang="en-GB" dirty="0"/>
          </a:p>
        </p:txBody>
      </p:sp>
    </p:spTree>
    <p:custDataLst>
      <p:tags r:id="rId1"/>
    </p:custDataLst>
    <p:extLst>
      <p:ext uri="{BB962C8B-B14F-4D97-AF65-F5344CB8AC3E}">
        <p14:creationId xmlns:p14="http://schemas.microsoft.com/office/powerpoint/2010/main" val="35878768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EC8F83-7EE7-A111-43EF-50104C64370B}"/>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BAAF1814-D2B5-D5E1-691F-9BE42384FE29}"/>
              </a:ext>
            </a:extLst>
          </p:cNvPr>
          <p:cNvSpPr>
            <a:spLocks noGrp="1"/>
          </p:cNvSpPr>
          <p:nvPr>
            <p:ph type="body" sz="quarter" idx="11"/>
          </p:nvPr>
        </p:nvSpPr>
        <p:spPr/>
        <p:txBody>
          <a:bodyPr/>
          <a:lstStyle/>
          <a:p>
            <a:r>
              <a:rPr lang="en-GB" dirty="0"/>
              <a:t>Common deficiencies </a:t>
            </a:r>
          </a:p>
        </p:txBody>
      </p:sp>
      <p:sp>
        <p:nvSpPr>
          <p:cNvPr id="4" name="TextBox 3">
            <a:extLst>
              <a:ext uri="{FF2B5EF4-FFF2-40B4-BE49-F238E27FC236}">
                <a16:creationId xmlns:a16="http://schemas.microsoft.com/office/drawing/2014/main" id="{3BE72026-7238-0CF4-D65D-87ACDE9F8218}"/>
              </a:ext>
            </a:extLst>
          </p:cNvPr>
          <p:cNvSpPr txBox="1"/>
          <p:nvPr/>
        </p:nvSpPr>
        <p:spPr>
          <a:xfrm>
            <a:off x="701749" y="1690576"/>
            <a:ext cx="10788502" cy="4431983"/>
          </a:xfrm>
          <a:prstGeom prst="rect">
            <a:avLst/>
          </a:prstGeom>
          <a:noFill/>
        </p:spPr>
        <p:txBody>
          <a:bodyPr wrap="square">
            <a:spAutoFit/>
          </a:bodyPr>
          <a:lstStyle/>
          <a:p>
            <a:pPr>
              <a:spcBef>
                <a:spcPts val="1200"/>
              </a:spcBef>
              <a:spcAft>
                <a:spcPts val="1200"/>
              </a:spcAft>
              <a:buNone/>
            </a:pPr>
            <a:r>
              <a:rPr lang="en-GB" sz="1800" b="1" dirty="0">
                <a:effectLst/>
                <a:latin typeface="Arial" panose="020B0604020202020204" pitchFamily="34" charset="0"/>
                <a:ea typeface="Calibri" panose="020F0502020204030204" pitchFamily="34" charset="0"/>
              </a:rPr>
              <a:t>Omega-3 essential fatty acids </a:t>
            </a:r>
            <a:r>
              <a:rPr lang="en-GB" sz="1800" dirty="0">
                <a:effectLst/>
                <a:latin typeface="Arial" panose="020B0604020202020204" pitchFamily="34" charset="0"/>
                <a:ea typeface="Calibri" panose="020F0502020204030204" pitchFamily="34" charset="0"/>
              </a:rPr>
              <a:t>– the best source is oily fish. </a:t>
            </a:r>
            <a:endParaRPr lang="en-GB" dirty="0">
              <a:latin typeface="Arial" panose="020B0604020202020204" pitchFamily="34" charset="0"/>
              <a:ea typeface="Calibri" panose="020F0502020204030204" pitchFamily="34" charset="0"/>
            </a:endParaRPr>
          </a:p>
          <a:p>
            <a:pPr marL="285750" indent="-285750">
              <a:spcBef>
                <a:spcPts val="1200"/>
              </a:spcBef>
              <a:spcAft>
                <a:spcPts val="1200"/>
              </a:spcAft>
              <a:buFont typeface="Arial" panose="020B0604020202020204" pitchFamily="34" charset="0"/>
              <a:buChar char="•"/>
            </a:pPr>
            <a:r>
              <a:rPr lang="en-GB" dirty="0">
                <a:latin typeface="Arial" panose="020B0604020202020204" pitchFamily="34" charset="0"/>
                <a:ea typeface="Calibri" panose="020F0502020204030204" pitchFamily="34" charset="0"/>
              </a:rPr>
              <a:t>Other </a:t>
            </a:r>
            <a:r>
              <a:rPr lang="en-GB" sz="1800" dirty="0">
                <a:effectLst/>
                <a:latin typeface="Arial" panose="020B0604020202020204" pitchFamily="34" charset="0"/>
                <a:ea typeface="Calibri" panose="020F0502020204030204" pitchFamily="34" charset="0"/>
              </a:rPr>
              <a:t>sources - nuts (particularly walnuts), seeds (flax/linseed/chia), soybeans, and oils (rapeseed/flaxseed oil). </a:t>
            </a:r>
            <a:endParaRPr lang="en-GB" dirty="0">
              <a:latin typeface="Arial" panose="020B0604020202020204" pitchFamily="34" charset="0"/>
              <a:ea typeface="Calibri" panose="020F0502020204030204" pitchFamily="34" charset="0"/>
            </a:endParaRPr>
          </a:p>
          <a:p>
            <a:pPr marL="285750" indent="-285750">
              <a:spcBef>
                <a:spcPts val="1200"/>
              </a:spcBef>
              <a:spcAft>
                <a:spcPts val="1200"/>
              </a:spcAft>
              <a:buFont typeface="Arial" panose="020B0604020202020204" pitchFamily="34" charset="0"/>
              <a:buChar char="•"/>
            </a:pPr>
            <a:r>
              <a:rPr lang="en-GB" dirty="0">
                <a:latin typeface="Arial" panose="020B0604020202020204" pitchFamily="34" charset="0"/>
                <a:ea typeface="Calibri" panose="020F0502020204030204" pitchFamily="34" charset="0"/>
              </a:rPr>
              <a:t>S</a:t>
            </a:r>
            <a:r>
              <a:rPr lang="en-GB" sz="1800" dirty="0">
                <a:effectLst/>
                <a:latin typeface="Arial" panose="020B0604020202020204" pitchFamily="34" charset="0"/>
                <a:ea typeface="Calibri" panose="020F0502020204030204" pitchFamily="34" charset="0"/>
              </a:rPr>
              <a:t>upplements from algae contain the marine omega-3 sources and may be acceptable to vegetarians.</a:t>
            </a:r>
          </a:p>
          <a:p>
            <a:pPr>
              <a:spcBef>
                <a:spcPts val="1200"/>
              </a:spcBef>
              <a:spcAft>
                <a:spcPts val="1200"/>
              </a:spcAft>
              <a:buNone/>
            </a:pPr>
            <a:r>
              <a:rPr lang="en-GB" b="1" dirty="0">
                <a:latin typeface="Arial" panose="020B0604020202020204" pitchFamily="34" charset="0"/>
                <a:ea typeface="Calibri" panose="020F0502020204030204" pitchFamily="34" charset="0"/>
              </a:rPr>
              <a:t>I</a:t>
            </a:r>
            <a:r>
              <a:rPr lang="en-GB" sz="1800" b="1" dirty="0">
                <a:effectLst/>
                <a:latin typeface="Arial" panose="020B0604020202020204" pitchFamily="34" charset="0"/>
                <a:ea typeface="Calibri" panose="020F0502020204030204" pitchFamily="34" charset="0"/>
              </a:rPr>
              <a:t>ron deficiency or anaemia. </a:t>
            </a:r>
          </a:p>
          <a:p>
            <a:pPr marL="285750" indent="-285750">
              <a:spcBef>
                <a:spcPts val="1200"/>
              </a:spcBef>
              <a:spcAft>
                <a:spcPts val="12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rPr>
              <a:t>Iron that is not from animal products is harder for the body to absorb. </a:t>
            </a:r>
          </a:p>
          <a:p>
            <a:pPr marL="285750" indent="-285750">
              <a:spcBef>
                <a:spcPts val="1200"/>
              </a:spcBef>
              <a:spcAft>
                <a:spcPts val="1200"/>
              </a:spcAft>
              <a:buFont typeface="Arial" panose="020B0604020202020204" pitchFamily="34" charset="0"/>
              <a:buChar char="•"/>
            </a:pPr>
            <a:r>
              <a:rPr lang="en-GB" dirty="0">
                <a:latin typeface="Arial" panose="020B0604020202020204" pitchFamily="34" charset="0"/>
                <a:ea typeface="Calibri" panose="020F0502020204030204" pitchFamily="34" charset="0"/>
              </a:rPr>
              <a:t>Plant sources - </a:t>
            </a:r>
            <a:r>
              <a:rPr lang="en-GB" sz="1800" dirty="0">
                <a:effectLst/>
                <a:latin typeface="Arial" panose="020B0604020202020204" pitchFamily="34" charset="0"/>
                <a:ea typeface="Calibri" panose="020F0502020204030204" pitchFamily="34" charset="0"/>
              </a:rPr>
              <a:t>pulses, dark green leafy vegetables, fortified wholegrain bread, cereals, dried fruits, nuts &amp; seeds</a:t>
            </a:r>
            <a:r>
              <a:rPr lang="en-GB" dirty="0">
                <a:latin typeface="Arial" panose="020B0604020202020204" pitchFamily="34" charset="0"/>
                <a:ea typeface="Calibri" panose="020F0502020204030204" pitchFamily="34" charset="0"/>
              </a:rPr>
              <a:t>.</a:t>
            </a:r>
          </a:p>
          <a:p>
            <a:pPr marL="285750" indent="-285750">
              <a:spcBef>
                <a:spcPts val="1200"/>
              </a:spcBef>
              <a:spcAft>
                <a:spcPts val="12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rPr>
              <a:t>C</a:t>
            </a:r>
            <a:r>
              <a:rPr lang="en-GB" dirty="0">
                <a:latin typeface="Arial" panose="020B0604020202020204" pitchFamily="34" charset="0"/>
                <a:ea typeface="Calibri" panose="020F0502020204030204" pitchFamily="34" charset="0"/>
              </a:rPr>
              <a:t>o</a:t>
            </a:r>
            <a:r>
              <a:rPr lang="en-GB" sz="1800" dirty="0">
                <a:effectLst/>
                <a:latin typeface="Arial" panose="020B0604020202020204" pitchFamily="34" charset="0"/>
                <a:ea typeface="Calibri" panose="020F0502020204030204" pitchFamily="34" charset="0"/>
              </a:rPr>
              <a:t>nsuming foods or drinks high in vitamin C alongside iron-containing foods to boost uptake.</a:t>
            </a:r>
          </a:p>
        </p:txBody>
      </p:sp>
    </p:spTree>
    <p:custDataLst>
      <p:tags r:id="rId1"/>
    </p:custDataLst>
    <p:extLst>
      <p:ext uri="{BB962C8B-B14F-4D97-AF65-F5344CB8AC3E}">
        <p14:creationId xmlns:p14="http://schemas.microsoft.com/office/powerpoint/2010/main" val="27609656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1947DBA-A7B7-47AC-DB34-C8F8F1C80C68}"/>
              </a:ext>
            </a:extLst>
          </p:cNvPr>
          <p:cNvSpPr>
            <a:spLocks noGrp="1"/>
          </p:cNvSpPr>
          <p:nvPr>
            <p:ph type="body" sz="quarter" idx="11"/>
          </p:nvPr>
        </p:nvSpPr>
        <p:spPr/>
        <p:txBody>
          <a:bodyPr/>
          <a:lstStyle/>
          <a:p>
            <a:r>
              <a:rPr lang="en-GB" dirty="0"/>
              <a:t>Common deficiencies </a:t>
            </a:r>
          </a:p>
        </p:txBody>
      </p:sp>
      <p:sp>
        <p:nvSpPr>
          <p:cNvPr id="5" name="TextBox 4">
            <a:extLst>
              <a:ext uri="{FF2B5EF4-FFF2-40B4-BE49-F238E27FC236}">
                <a16:creationId xmlns:a16="http://schemas.microsoft.com/office/drawing/2014/main" id="{B07E522B-F623-71BB-938A-F4C35DCD25C6}"/>
              </a:ext>
            </a:extLst>
          </p:cNvPr>
          <p:cNvSpPr txBox="1"/>
          <p:nvPr/>
        </p:nvSpPr>
        <p:spPr>
          <a:xfrm>
            <a:off x="701749" y="1549446"/>
            <a:ext cx="10605052" cy="3570208"/>
          </a:xfrm>
          <a:prstGeom prst="rect">
            <a:avLst/>
          </a:prstGeom>
          <a:noFill/>
        </p:spPr>
        <p:txBody>
          <a:bodyPr wrap="square">
            <a:spAutoFit/>
          </a:bodyPr>
          <a:lstStyle/>
          <a:p>
            <a:pPr>
              <a:spcBef>
                <a:spcPts val="1200"/>
              </a:spcBef>
              <a:spcAft>
                <a:spcPts val="1200"/>
              </a:spcAft>
            </a:pPr>
            <a:r>
              <a:rPr lang="en-GB" b="1" dirty="0">
                <a:latin typeface="Arial" panose="020B0604020202020204" pitchFamily="34" charset="0"/>
                <a:ea typeface="Calibri" panose="020F0502020204030204" pitchFamily="34" charset="0"/>
              </a:rPr>
              <a:t>I</a:t>
            </a:r>
            <a:r>
              <a:rPr lang="en-GB" sz="1800" b="1" dirty="0">
                <a:effectLst/>
                <a:latin typeface="Arial" panose="020B0604020202020204" pitchFamily="34" charset="0"/>
                <a:ea typeface="Calibri" panose="020F0502020204030204" pitchFamily="34" charset="0"/>
              </a:rPr>
              <a:t>odine </a:t>
            </a:r>
            <a:r>
              <a:rPr lang="en-GB" sz="1800" dirty="0">
                <a:effectLst/>
                <a:latin typeface="Arial" panose="020B0604020202020204" pitchFamily="34" charset="0"/>
                <a:ea typeface="Calibri" panose="020F0502020204030204" pitchFamily="34" charset="0"/>
              </a:rPr>
              <a:t>– fish and dairy are good sources. </a:t>
            </a:r>
          </a:p>
          <a:p>
            <a:pPr marL="285750" indent="-285750">
              <a:spcBef>
                <a:spcPts val="1200"/>
              </a:spcBef>
              <a:spcAft>
                <a:spcPts val="12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rPr>
              <a:t>If both are excluded higher risk of deficiency. </a:t>
            </a:r>
          </a:p>
          <a:p>
            <a:pPr marL="285750" indent="-285750">
              <a:spcBef>
                <a:spcPts val="1200"/>
              </a:spcBef>
              <a:spcAft>
                <a:spcPts val="1200"/>
              </a:spcAft>
              <a:buFont typeface="Arial" panose="020B0604020202020204" pitchFamily="34" charset="0"/>
              <a:buChar char="•"/>
            </a:pPr>
            <a:r>
              <a:rPr lang="en-GB" dirty="0">
                <a:latin typeface="Arial" panose="020B0604020202020204" pitchFamily="34" charset="0"/>
                <a:ea typeface="Calibri" panose="020F0502020204030204" pitchFamily="34" charset="0"/>
              </a:rPr>
              <a:t>S</a:t>
            </a:r>
            <a:r>
              <a:rPr lang="en-GB" sz="1800" dirty="0">
                <a:effectLst/>
                <a:latin typeface="Arial" panose="020B0604020202020204" pitchFamily="34" charset="0"/>
                <a:ea typeface="Calibri" panose="020F0502020204030204" pitchFamily="34" charset="0"/>
              </a:rPr>
              <a:t>oy and other dairy alternatives are not often fortified with iodine. </a:t>
            </a:r>
          </a:p>
          <a:p>
            <a:pPr>
              <a:spcBef>
                <a:spcPts val="1200"/>
              </a:spcBef>
              <a:spcAft>
                <a:spcPts val="1200"/>
              </a:spcAft>
            </a:pPr>
            <a:r>
              <a:rPr lang="en-GB" sz="1800" b="1" dirty="0">
                <a:effectLst/>
                <a:latin typeface="Arial" panose="020B0604020202020204" pitchFamily="34" charset="0"/>
                <a:ea typeface="Calibri" panose="020F0502020204030204" pitchFamily="34" charset="0"/>
              </a:rPr>
              <a:t>Selenium</a:t>
            </a:r>
            <a:r>
              <a:rPr lang="en-GB" sz="1800" dirty="0">
                <a:effectLst/>
                <a:latin typeface="Arial" panose="020B0604020202020204" pitchFamily="34" charset="0"/>
                <a:ea typeface="Calibri" panose="020F0502020204030204" pitchFamily="34" charset="0"/>
              </a:rPr>
              <a:t> - abundant in meat, eggs, and fish. </a:t>
            </a:r>
          </a:p>
          <a:p>
            <a:pPr marL="285750" indent="-285750">
              <a:spcBef>
                <a:spcPts val="1200"/>
              </a:spcBef>
              <a:spcAft>
                <a:spcPts val="1200"/>
              </a:spcAft>
              <a:buFont typeface="Arial" panose="020B0604020202020204" pitchFamily="34" charset="0"/>
              <a:buChar char="•"/>
            </a:pPr>
            <a:r>
              <a:rPr lang="en-GB" dirty="0">
                <a:latin typeface="Arial" panose="020B0604020202020204" pitchFamily="34" charset="0"/>
                <a:ea typeface="Calibri" panose="020F0502020204030204" pitchFamily="34" charset="0"/>
              </a:rPr>
              <a:t>E</a:t>
            </a:r>
            <a:r>
              <a:rPr lang="en-GB" sz="1800" dirty="0">
                <a:effectLst/>
                <a:latin typeface="Arial" panose="020B0604020202020204" pitchFamily="34" charset="0"/>
                <a:ea typeface="Calibri" panose="020F0502020204030204" pitchFamily="34" charset="0"/>
              </a:rPr>
              <a:t>ssential for good immune function and cell health. </a:t>
            </a:r>
          </a:p>
          <a:p>
            <a:pPr marL="285750" indent="-285750">
              <a:spcBef>
                <a:spcPts val="1200"/>
              </a:spcBef>
              <a:spcAft>
                <a:spcPts val="1200"/>
              </a:spcAft>
              <a:buFont typeface="Arial" panose="020B0604020202020204" pitchFamily="34" charset="0"/>
              <a:buChar char="•"/>
            </a:pPr>
            <a:r>
              <a:rPr lang="en-GB" dirty="0">
                <a:latin typeface="Arial" panose="020B0604020202020204" pitchFamily="34" charset="0"/>
                <a:ea typeface="Calibri" panose="020F0502020204030204" pitchFamily="34" charset="0"/>
              </a:rPr>
              <a:t>Other sources - </a:t>
            </a:r>
            <a:r>
              <a:rPr lang="en-GB" sz="1800" dirty="0">
                <a:effectLst/>
                <a:latin typeface="Arial" panose="020B0604020202020204" pitchFamily="34" charset="0"/>
                <a:ea typeface="Calibri" panose="020F0502020204030204" pitchFamily="34" charset="0"/>
              </a:rPr>
              <a:t>nuts (</a:t>
            </a:r>
            <a:r>
              <a:rPr lang="en-GB" sz="1800" dirty="0" err="1">
                <a:effectLst/>
                <a:latin typeface="Arial" panose="020B0604020202020204" pitchFamily="34" charset="0"/>
                <a:ea typeface="Calibri" panose="020F0502020204030204" pitchFamily="34" charset="0"/>
              </a:rPr>
              <a:t>brazil</a:t>
            </a:r>
            <a:r>
              <a:rPr lang="en-GB" sz="1800" dirty="0">
                <a:effectLst/>
                <a:latin typeface="Arial" panose="020B0604020202020204" pitchFamily="34" charset="0"/>
                <a:ea typeface="Calibri" panose="020F0502020204030204" pitchFamily="34" charset="0"/>
              </a:rPr>
              <a:t>/cashew nuts), sunflower seeds, fortified breakfast cereals, e.g. shredded wheat, and dark green leafy vegetables like kale, watercress, and rocket.</a:t>
            </a:r>
          </a:p>
        </p:txBody>
      </p:sp>
    </p:spTree>
    <p:custDataLst>
      <p:tags r:id="rId1"/>
    </p:custDataLst>
    <p:extLst>
      <p:ext uri="{BB962C8B-B14F-4D97-AF65-F5344CB8AC3E}">
        <p14:creationId xmlns:p14="http://schemas.microsoft.com/office/powerpoint/2010/main" val="27133432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B523BB0-EBBD-3D6C-E065-8687126263E4}"/>
              </a:ext>
            </a:extLst>
          </p:cNvPr>
          <p:cNvSpPr>
            <a:spLocks noGrp="1"/>
          </p:cNvSpPr>
          <p:nvPr>
            <p:ph type="body" sz="quarter" idx="11"/>
          </p:nvPr>
        </p:nvSpPr>
        <p:spPr/>
        <p:txBody>
          <a:bodyPr/>
          <a:lstStyle/>
          <a:p>
            <a:r>
              <a:rPr lang="en-GB" dirty="0"/>
              <a:t>Common deficiencies </a:t>
            </a:r>
          </a:p>
        </p:txBody>
      </p:sp>
      <p:sp>
        <p:nvSpPr>
          <p:cNvPr id="5" name="TextBox 4">
            <a:extLst>
              <a:ext uri="{FF2B5EF4-FFF2-40B4-BE49-F238E27FC236}">
                <a16:creationId xmlns:a16="http://schemas.microsoft.com/office/drawing/2014/main" id="{E197A86C-8977-8268-F95B-B2B92539A9A3}"/>
              </a:ext>
            </a:extLst>
          </p:cNvPr>
          <p:cNvSpPr txBox="1"/>
          <p:nvPr/>
        </p:nvSpPr>
        <p:spPr>
          <a:xfrm>
            <a:off x="701749" y="1690576"/>
            <a:ext cx="10489712" cy="4009431"/>
          </a:xfrm>
          <a:prstGeom prst="rect">
            <a:avLst/>
          </a:prstGeom>
          <a:noFill/>
        </p:spPr>
        <p:txBody>
          <a:bodyPr wrap="square">
            <a:spAutoFit/>
          </a:bodyPr>
          <a:lstStyle/>
          <a:p>
            <a:pPr>
              <a:lnSpc>
                <a:spcPct val="115000"/>
              </a:lnSpc>
              <a:spcBef>
                <a:spcPts val="600"/>
              </a:spcBef>
              <a:spcAft>
                <a:spcPts val="800"/>
              </a:spcAft>
            </a:pPr>
            <a:r>
              <a:rPr lang="en-GB" b="1" dirty="0">
                <a:latin typeface="Arial" panose="020B0604020202020204" pitchFamily="34" charset="0"/>
                <a:ea typeface="Calibri" panose="020F0502020204030204" pitchFamily="34" charset="0"/>
              </a:rPr>
              <a:t>V</a:t>
            </a:r>
            <a:r>
              <a:rPr lang="en-GB" sz="1800" b="1" dirty="0">
                <a:effectLst/>
                <a:latin typeface="Arial" panose="020B0604020202020204" pitchFamily="34" charset="0"/>
                <a:ea typeface="Calibri" panose="020F0502020204030204" pitchFamily="34" charset="0"/>
              </a:rPr>
              <a:t>itamin B12 </a:t>
            </a:r>
            <a:r>
              <a:rPr lang="en-GB" sz="1800" dirty="0">
                <a:effectLst/>
                <a:latin typeface="Arial" panose="020B0604020202020204" pitchFamily="34" charset="0"/>
                <a:ea typeface="Calibri" panose="020F0502020204030204" pitchFamily="34" charset="0"/>
              </a:rPr>
              <a:t>- only found naturally in animal products</a:t>
            </a:r>
            <a:endParaRPr lang="en-GB" dirty="0">
              <a:latin typeface="Arial" panose="020B0604020202020204" pitchFamily="34" charset="0"/>
              <a:ea typeface="Calibri" panose="020F0502020204030204" pitchFamily="34" charset="0"/>
            </a:endParaRPr>
          </a:p>
          <a:p>
            <a:pPr marL="285750" indent="-285750">
              <a:lnSpc>
                <a:spcPct val="115000"/>
              </a:lnSpc>
              <a:spcBef>
                <a:spcPts val="600"/>
              </a:spcBef>
              <a:spcAft>
                <a:spcPts val="8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rPr>
              <a:t>B12 is needed for healthy blood, nervous, and immune systems. </a:t>
            </a:r>
          </a:p>
          <a:p>
            <a:pPr marL="285750" indent="-285750">
              <a:lnSpc>
                <a:spcPct val="115000"/>
              </a:lnSpc>
              <a:spcBef>
                <a:spcPts val="600"/>
              </a:spcBef>
              <a:spcAft>
                <a:spcPts val="800"/>
              </a:spcAft>
              <a:buFont typeface="Arial" panose="020B0604020202020204" pitchFamily="34" charset="0"/>
              <a:buChar char="•"/>
            </a:pPr>
            <a:r>
              <a:rPr lang="en-GB" dirty="0">
                <a:latin typeface="Arial" panose="020B0604020202020204" pitchFamily="34" charset="0"/>
                <a:ea typeface="Calibri" panose="020F0502020204030204" pitchFamily="34" charset="0"/>
              </a:rPr>
              <a:t>Options - </a:t>
            </a:r>
            <a:r>
              <a:rPr lang="en-GB" sz="1800" dirty="0">
                <a:effectLst/>
                <a:latin typeface="Arial" panose="020B0604020202020204" pitchFamily="34" charset="0"/>
                <a:ea typeface="Calibri" panose="020F0502020204030204" pitchFamily="34" charset="0"/>
              </a:rPr>
              <a:t>use supplements or ensure regularly consume fortified yeast extract, fortified breakfast cereals, or fortified dairy alternatives</a:t>
            </a:r>
            <a:r>
              <a:rPr lang="en-GB" dirty="0">
                <a:latin typeface="Arial" panose="020B0604020202020204" pitchFamily="34" charset="0"/>
                <a:ea typeface="Calibri" panose="020F0502020204030204" pitchFamily="34" charset="0"/>
              </a:rPr>
              <a:t> (where </a:t>
            </a:r>
            <a:r>
              <a:rPr lang="en-GB" sz="1800" dirty="0">
                <a:effectLst/>
                <a:latin typeface="Arial" panose="020B0604020202020204" pitchFamily="34" charset="0"/>
                <a:ea typeface="Calibri" panose="020F0502020204030204" pitchFamily="34" charset="0"/>
              </a:rPr>
              <a:t>vitamin B12 added).</a:t>
            </a:r>
          </a:p>
          <a:p>
            <a:pPr>
              <a:lnSpc>
                <a:spcPct val="115000"/>
              </a:lnSpc>
              <a:spcBef>
                <a:spcPts val="600"/>
              </a:spcBef>
              <a:spcAft>
                <a:spcPts val="800"/>
              </a:spcAft>
            </a:pPr>
            <a:r>
              <a:rPr lang="en-GB" sz="1800" b="1" dirty="0">
                <a:effectLst/>
                <a:latin typeface="Arial" panose="020B0604020202020204" pitchFamily="34" charset="0"/>
                <a:ea typeface="Calibri" panose="020F0502020204030204" pitchFamily="34" charset="0"/>
              </a:rPr>
              <a:t>Vitamin D </a:t>
            </a:r>
            <a:r>
              <a:rPr lang="en-GB" sz="1800" dirty="0">
                <a:effectLst/>
                <a:latin typeface="Arial" panose="020B0604020202020204" pitchFamily="34" charset="0"/>
                <a:ea typeface="Calibri" panose="020F0502020204030204" pitchFamily="34" charset="0"/>
              </a:rPr>
              <a:t>– need sunlight. Oily fish and eggs are good sources.</a:t>
            </a:r>
          </a:p>
          <a:p>
            <a:pPr marL="285750" indent="-285750">
              <a:lnSpc>
                <a:spcPct val="115000"/>
              </a:lnSpc>
              <a:spcBef>
                <a:spcPts val="600"/>
              </a:spcBef>
              <a:spcAft>
                <a:spcPts val="8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rPr>
              <a:t>Important for healthy bone development and maintenance as it aids absorption of minerals like calcium and phosphorous. </a:t>
            </a:r>
          </a:p>
          <a:p>
            <a:pPr marL="285750" indent="-285750">
              <a:lnSpc>
                <a:spcPct val="115000"/>
              </a:lnSpc>
              <a:spcBef>
                <a:spcPts val="600"/>
              </a:spcBef>
              <a:spcAft>
                <a:spcPts val="8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rPr>
              <a:t>Other sources - fortified cereals and spreads, some dairy alternative products. </a:t>
            </a:r>
          </a:p>
          <a:p>
            <a:pPr marL="285750" indent="-285750">
              <a:lnSpc>
                <a:spcPct val="115000"/>
              </a:lnSpc>
              <a:spcBef>
                <a:spcPts val="600"/>
              </a:spcBef>
              <a:spcAft>
                <a:spcPts val="800"/>
              </a:spcAft>
              <a:buFont typeface="Arial" panose="020B0604020202020204" pitchFamily="34" charset="0"/>
              <a:buChar char="•"/>
            </a:pPr>
            <a:r>
              <a:rPr lang="en-GB" dirty="0">
                <a:latin typeface="Arial" panose="020B0604020202020204" pitchFamily="34" charset="0"/>
                <a:ea typeface="Calibri" panose="020F0502020204030204" pitchFamily="34" charset="0"/>
              </a:rPr>
              <a:t>S</a:t>
            </a:r>
            <a:r>
              <a:rPr lang="en-GB" sz="1800" dirty="0">
                <a:effectLst/>
                <a:latin typeface="Arial" panose="020B0604020202020204" pitchFamily="34" charset="0"/>
                <a:ea typeface="Calibri" panose="020F0502020204030204" pitchFamily="34" charset="0"/>
              </a:rPr>
              <a:t>upplements available, </a:t>
            </a:r>
            <a:r>
              <a:rPr lang="en-GB" dirty="0">
                <a:latin typeface="Arial" panose="020B0604020202020204" pitchFamily="34" charset="0"/>
                <a:ea typeface="Calibri" panose="020F0502020204030204" pitchFamily="34" charset="0"/>
              </a:rPr>
              <a:t>h</a:t>
            </a:r>
            <a:r>
              <a:rPr lang="en-GB" sz="1800" dirty="0">
                <a:effectLst/>
                <a:latin typeface="Arial" panose="020B0604020202020204" pitchFamily="34" charset="0"/>
                <a:ea typeface="Calibri" panose="020F0502020204030204" pitchFamily="34" charset="0"/>
              </a:rPr>
              <a:t>owever, some not suitable for vegetarians or vegans, so check the label.</a:t>
            </a:r>
          </a:p>
        </p:txBody>
      </p:sp>
    </p:spTree>
    <p:custDataLst>
      <p:tags r:id="rId1"/>
    </p:custDataLst>
    <p:extLst>
      <p:ext uri="{BB962C8B-B14F-4D97-AF65-F5344CB8AC3E}">
        <p14:creationId xmlns:p14="http://schemas.microsoft.com/office/powerpoint/2010/main" val="38223853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9CF2519-717F-A01B-5249-7412E5563794}"/>
              </a:ext>
            </a:extLst>
          </p:cNvPr>
          <p:cNvSpPr>
            <a:spLocks noGrp="1"/>
          </p:cNvSpPr>
          <p:nvPr>
            <p:ph type="body" sz="quarter" idx="11"/>
          </p:nvPr>
        </p:nvSpPr>
        <p:spPr/>
        <p:txBody>
          <a:bodyPr/>
          <a:lstStyle/>
          <a:p>
            <a:r>
              <a:rPr lang="en-GB" dirty="0"/>
              <a:t>Protein needs </a:t>
            </a:r>
          </a:p>
        </p:txBody>
      </p:sp>
      <p:sp>
        <p:nvSpPr>
          <p:cNvPr id="5" name="TextBox 4">
            <a:extLst>
              <a:ext uri="{FF2B5EF4-FFF2-40B4-BE49-F238E27FC236}">
                <a16:creationId xmlns:a16="http://schemas.microsoft.com/office/drawing/2014/main" id="{5641E76E-F096-3BFE-1204-467A81C9BA21}"/>
              </a:ext>
            </a:extLst>
          </p:cNvPr>
          <p:cNvSpPr txBox="1"/>
          <p:nvPr/>
        </p:nvSpPr>
        <p:spPr>
          <a:xfrm>
            <a:off x="696357" y="1562389"/>
            <a:ext cx="10793894" cy="3511346"/>
          </a:xfrm>
          <a:prstGeom prst="rect">
            <a:avLst/>
          </a:prstGeom>
          <a:noFill/>
        </p:spPr>
        <p:txBody>
          <a:bodyPr wrap="square">
            <a:spAutoFit/>
          </a:bodyPr>
          <a:lstStyle/>
          <a:p>
            <a:pPr marL="285750" indent="-285750">
              <a:lnSpc>
                <a:spcPct val="115000"/>
              </a:lnSpc>
              <a:spcBef>
                <a:spcPts val="600"/>
              </a:spcBef>
              <a:spcAft>
                <a:spcPts val="8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rPr>
              <a:t>If the diet is well planned diet protein requirements can be met from plant sources. </a:t>
            </a:r>
          </a:p>
          <a:p>
            <a:pPr marL="742950" lvl="1" indent="-285750">
              <a:lnSpc>
                <a:spcPct val="115000"/>
              </a:lnSpc>
              <a:spcBef>
                <a:spcPts val="600"/>
              </a:spcBef>
              <a:spcAft>
                <a:spcPts val="800"/>
              </a:spcAft>
              <a:buFont typeface="Courier New" panose="02070309020205020404" pitchFamily="49" charset="0"/>
              <a:buChar char="o"/>
            </a:pPr>
            <a:r>
              <a:rPr lang="en-GB" dirty="0">
                <a:latin typeface="Arial" panose="020B0604020202020204" pitchFamily="34" charset="0"/>
                <a:ea typeface="Calibri" panose="020F0502020204030204" pitchFamily="34" charset="0"/>
              </a:rPr>
              <a:t>M</a:t>
            </a:r>
            <a:r>
              <a:rPr lang="en-GB" dirty="0">
                <a:effectLst/>
                <a:latin typeface="Arial" panose="020B0604020202020204" pitchFamily="34" charset="0"/>
                <a:ea typeface="Calibri" panose="020F0502020204030204" pitchFamily="34" charset="0"/>
              </a:rPr>
              <a:t>uscle creatine stores will be lower in vegetarian and vegan athletes, as this is only found in animal products. </a:t>
            </a:r>
          </a:p>
          <a:p>
            <a:pPr marL="742950" lvl="1" indent="-285750">
              <a:lnSpc>
                <a:spcPct val="115000"/>
              </a:lnSpc>
              <a:spcBef>
                <a:spcPts val="600"/>
              </a:spcBef>
              <a:spcAft>
                <a:spcPts val="800"/>
              </a:spcAft>
              <a:buFont typeface="Courier New" panose="02070309020205020404" pitchFamily="49" charset="0"/>
              <a:buChar char="o"/>
            </a:pPr>
            <a:r>
              <a:rPr lang="en-GB" dirty="0">
                <a:effectLst/>
                <a:latin typeface="Arial" panose="020B0604020202020204" pitchFamily="34" charset="0"/>
                <a:ea typeface="Calibri" panose="020F0502020204030204" pitchFamily="34" charset="0"/>
              </a:rPr>
              <a:t>The need for creatine supplementation may be greater for vegetarian/vegan athletes.</a:t>
            </a:r>
          </a:p>
          <a:p>
            <a:pPr marL="285750" indent="-285750">
              <a:lnSpc>
                <a:spcPct val="115000"/>
              </a:lnSpc>
              <a:spcBef>
                <a:spcPts val="600"/>
              </a:spcBef>
              <a:spcAft>
                <a:spcPts val="8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rPr>
              <a:t>Baroni et al. (2023) developed the ‘</a:t>
            </a:r>
            <a:r>
              <a:rPr lang="en-GB" sz="1800" dirty="0" err="1">
                <a:effectLst/>
                <a:latin typeface="Arial" panose="020B0604020202020204" pitchFamily="34" charset="0"/>
                <a:ea typeface="Calibri" panose="020F0502020204030204" pitchFamily="34" charset="0"/>
              </a:rPr>
              <a:t>VegPlate</a:t>
            </a:r>
            <a:r>
              <a:rPr lang="en-GB" sz="1800" dirty="0">
                <a:effectLst/>
                <a:latin typeface="Arial" panose="020B0604020202020204" pitchFamily="34" charset="0"/>
                <a:ea typeface="Calibri" panose="020F0502020204030204" pitchFamily="34" charset="0"/>
              </a:rPr>
              <a:t> for sports’ model.</a:t>
            </a:r>
          </a:p>
          <a:p>
            <a:pPr marL="742950" lvl="1" indent="-285750">
              <a:lnSpc>
                <a:spcPct val="115000"/>
              </a:lnSpc>
              <a:spcBef>
                <a:spcPts val="600"/>
              </a:spcBef>
              <a:spcAft>
                <a:spcPts val="800"/>
              </a:spcAft>
              <a:buFont typeface="Courier New" panose="02070309020205020404" pitchFamily="49" charset="0"/>
              <a:buChar char="o"/>
            </a:pPr>
            <a:r>
              <a:rPr lang="en-GB" dirty="0">
                <a:effectLst/>
                <a:latin typeface="Arial" panose="020B0604020202020204" pitchFamily="34" charset="0"/>
                <a:ea typeface="Calibri" panose="020F0502020204030204" pitchFamily="34" charset="0"/>
              </a:rPr>
              <a:t>Complex dietary model. </a:t>
            </a:r>
          </a:p>
          <a:p>
            <a:pPr marL="742950" lvl="1" indent="-285750">
              <a:lnSpc>
                <a:spcPct val="115000"/>
              </a:lnSpc>
              <a:spcBef>
                <a:spcPts val="600"/>
              </a:spcBef>
              <a:spcAft>
                <a:spcPts val="800"/>
              </a:spcAft>
              <a:buFont typeface="Courier New" panose="02070309020205020404" pitchFamily="49" charset="0"/>
              <a:buChar char="o"/>
            </a:pPr>
            <a:r>
              <a:rPr lang="en-GB" dirty="0">
                <a:latin typeface="Arial" panose="020B0604020202020204" pitchFamily="34" charset="0"/>
                <a:ea typeface="Calibri" panose="020F0502020204030204" pitchFamily="34" charset="0"/>
              </a:rPr>
              <a:t>D</a:t>
            </a:r>
            <a:r>
              <a:rPr lang="en-GB" dirty="0">
                <a:effectLst/>
                <a:latin typeface="Arial" panose="020B0604020202020204" pitchFamily="34" charset="0"/>
                <a:ea typeface="Calibri" panose="020F0502020204030204" pitchFamily="34" charset="0"/>
              </a:rPr>
              <a:t>efines types and amounts of different plant-based foods to consume at three main meals, plus specific, different compositions for pre- and post-training meals.</a:t>
            </a:r>
          </a:p>
        </p:txBody>
      </p:sp>
    </p:spTree>
    <p:custDataLst>
      <p:tags r:id="rId1"/>
    </p:custDataLst>
    <p:extLst>
      <p:ext uri="{BB962C8B-B14F-4D97-AF65-F5344CB8AC3E}">
        <p14:creationId xmlns:p14="http://schemas.microsoft.com/office/powerpoint/2010/main" val="3359287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A5A4256-7243-D5A5-104B-6343C869B3C4}"/>
              </a:ext>
            </a:extLst>
          </p:cNvPr>
          <p:cNvSpPr>
            <a:spLocks noGrp="1"/>
          </p:cNvSpPr>
          <p:nvPr>
            <p:ph type="body" sz="quarter" idx="11"/>
          </p:nvPr>
        </p:nvSpPr>
        <p:spPr/>
        <p:txBody>
          <a:bodyPr/>
          <a:lstStyle/>
          <a:p>
            <a:r>
              <a:rPr lang="en-GB" dirty="0"/>
              <a:t>Vegan sources of protein </a:t>
            </a:r>
          </a:p>
        </p:txBody>
      </p:sp>
      <p:pic>
        <p:nvPicPr>
          <p:cNvPr id="4" name="Picture 3">
            <a:extLst>
              <a:ext uri="{FF2B5EF4-FFF2-40B4-BE49-F238E27FC236}">
                <a16:creationId xmlns:a16="http://schemas.microsoft.com/office/drawing/2014/main" id="{B0ED6BA9-6639-D602-5D82-0A7514849AC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bwMode="auto">
          <a:xfrm>
            <a:off x="4670443" y="217714"/>
            <a:ext cx="6574500" cy="6574500"/>
          </a:xfrm>
          <a:prstGeom prst="rect">
            <a:avLst/>
          </a:prstGeom>
          <a:noFill/>
          <a:ln>
            <a:noFill/>
          </a:ln>
        </p:spPr>
      </p:pic>
      <p:sp>
        <p:nvSpPr>
          <p:cNvPr id="6" name="TextBox 5">
            <a:extLst>
              <a:ext uri="{FF2B5EF4-FFF2-40B4-BE49-F238E27FC236}">
                <a16:creationId xmlns:a16="http://schemas.microsoft.com/office/drawing/2014/main" id="{16E9C3FB-2832-5C9E-8216-67096E2EFFA3}"/>
              </a:ext>
            </a:extLst>
          </p:cNvPr>
          <p:cNvSpPr txBox="1"/>
          <p:nvPr/>
        </p:nvSpPr>
        <p:spPr>
          <a:xfrm>
            <a:off x="691620" y="1690576"/>
            <a:ext cx="3442252" cy="2613664"/>
          </a:xfrm>
          <a:prstGeom prst="rect">
            <a:avLst/>
          </a:prstGeom>
          <a:noFill/>
        </p:spPr>
        <p:txBody>
          <a:bodyPr wrap="square">
            <a:spAutoFit/>
          </a:bodyPr>
          <a:lstStyle/>
          <a:p>
            <a:pPr>
              <a:lnSpc>
                <a:spcPct val="115000"/>
              </a:lnSpc>
              <a:spcBef>
                <a:spcPts val="600"/>
              </a:spcBef>
              <a:spcAft>
                <a:spcPts val="600"/>
              </a:spcAft>
            </a:pPr>
            <a:r>
              <a:rPr lang="en-GB" sz="1800" dirty="0">
                <a:effectLst/>
                <a:latin typeface="Arial" panose="020B0604020202020204" pitchFamily="34" charset="0"/>
                <a:ea typeface="Calibri" panose="020F0502020204030204" pitchFamily="34" charset="0"/>
              </a:rPr>
              <a:t>Individuals who do not eat animal products</a:t>
            </a:r>
            <a:r>
              <a:rPr lang="en-GB" dirty="0">
                <a:latin typeface="Arial" panose="020B0604020202020204" pitchFamily="34" charset="0"/>
                <a:ea typeface="Calibri" panose="020F0502020204030204" pitchFamily="34" charset="0"/>
              </a:rPr>
              <a:t> </a:t>
            </a:r>
            <a:r>
              <a:rPr lang="en-GB" sz="1800" dirty="0">
                <a:effectLst/>
                <a:latin typeface="Arial" panose="020B0604020202020204" pitchFamily="34" charset="0"/>
                <a:ea typeface="Calibri" panose="020F0502020204030204" pitchFamily="34" charset="0"/>
              </a:rPr>
              <a:t>should aim to consume as wide a variety of plant-based sources as possible and in the right amounts to ensure they consume a balanced quantity of the essential amino acids. </a:t>
            </a:r>
          </a:p>
        </p:txBody>
      </p:sp>
    </p:spTree>
    <p:custDataLst>
      <p:tags r:id="rId1"/>
    </p:custDataLst>
    <p:extLst>
      <p:ext uri="{BB962C8B-B14F-4D97-AF65-F5344CB8AC3E}">
        <p14:creationId xmlns:p14="http://schemas.microsoft.com/office/powerpoint/2010/main" val="76020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5F27EA6-4E3B-8021-89E3-699D6596CAC1}"/>
              </a:ext>
            </a:extLst>
          </p:cNvPr>
          <p:cNvSpPr>
            <a:spLocks noGrp="1"/>
          </p:cNvSpPr>
          <p:nvPr>
            <p:ph type="body" sz="quarter" idx="11"/>
          </p:nvPr>
        </p:nvSpPr>
        <p:spPr/>
        <p:txBody>
          <a:bodyPr/>
          <a:lstStyle/>
          <a:p>
            <a:r>
              <a:rPr lang="en-GB" dirty="0"/>
              <a:t>Meal plans – vegans </a:t>
            </a:r>
          </a:p>
        </p:txBody>
      </p:sp>
      <p:sp>
        <p:nvSpPr>
          <p:cNvPr id="7" name="TextBox 6">
            <a:extLst>
              <a:ext uri="{FF2B5EF4-FFF2-40B4-BE49-F238E27FC236}">
                <a16:creationId xmlns:a16="http://schemas.microsoft.com/office/drawing/2014/main" id="{ECDC4D8A-F86A-958C-BCA8-4EBF33FCA677}"/>
              </a:ext>
            </a:extLst>
          </p:cNvPr>
          <p:cNvSpPr txBox="1"/>
          <p:nvPr/>
        </p:nvSpPr>
        <p:spPr>
          <a:xfrm>
            <a:off x="625670" y="1617076"/>
            <a:ext cx="11231217" cy="4340675"/>
          </a:xfrm>
          <a:prstGeom prst="rect">
            <a:avLst/>
          </a:prstGeom>
          <a:noFill/>
        </p:spPr>
        <p:txBody>
          <a:bodyPr wrap="square">
            <a:spAutoFit/>
          </a:bodyPr>
          <a:lstStyle/>
          <a:p>
            <a:pPr marL="342900" lvl="0" indent="-342900">
              <a:lnSpc>
                <a:spcPct val="110000"/>
              </a:lnSpc>
              <a:spcBef>
                <a:spcPts val="600"/>
              </a:spcBef>
              <a:spcAft>
                <a:spcPts val="6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rPr>
              <a:t>Vegan burritos – tortilla wraps (corn or wholewheat for extra protein and fibre) with black bean, kidney bean, onion and spice mix, avocado and tomato and vegan cheese.</a:t>
            </a:r>
          </a:p>
          <a:p>
            <a:pPr marL="342900" lvl="0" indent="-342900">
              <a:lnSpc>
                <a:spcPct val="110000"/>
              </a:lnSpc>
              <a:spcBef>
                <a:spcPts val="600"/>
              </a:spcBef>
              <a:spcAft>
                <a:spcPts val="6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rPr>
              <a:t>Tofu, miso and </a:t>
            </a:r>
            <a:r>
              <a:rPr lang="en-GB" sz="1800" dirty="0" err="1">
                <a:effectLst/>
                <a:latin typeface="Arial" panose="020B0604020202020204" pitchFamily="34" charset="0"/>
                <a:ea typeface="Calibri" panose="020F0502020204030204" pitchFamily="34" charset="0"/>
              </a:rPr>
              <a:t>udon</a:t>
            </a:r>
            <a:r>
              <a:rPr lang="en-GB" sz="1800" dirty="0">
                <a:effectLst/>
                <a:latin typeface="Arial" panose="020B0604020202020204" pitchFamily="34" charset="0"/>
                <a:ea typeface="Calibri" panose="020F0502020204030204" pitchFamily="34" charset="0"/>
              </a:rPr>
              <a:t> soup – made with silken tofu, </a:t>
            </a:r>
            <a:r>
              <a:rPr lang="en-GB" sz="1800" dirty="0" err="1">
                <a:effectLst/>
                <a:latin typeface="Arial" panose="020B0604020202020204" pitchFamily="34" charset="0"/>
                <a:ea typeface="Calibri" panose="020F0502020204030204" pitchFamily="34" charset="0"/>
              </a:rPr>
              <a:t>udon</a:t>
            </a:r>
            <a:r>
              <a:rPr lang="en-GB" sz="1800" dirty="0">
                <a:effectLst/>
                <a:latin typeface="Arial" panose="020B0604020202020204" pitchFamily="34" charset="0"/>
                <a:ea typeface="Calibri" panose="020F0502020204030204" pitchFamily="34" charset="0"/>
              </a:rPr>
              <a:t> noodles, mushrooms, sliced vegetables e.g. carrot, spring onion, spinach, and ginger.</a:t>
            </a:r>
          </a:p>
          <a:p>
            <a:pPr marL="342900" lvl="0" indent="-342900">
              <a:lnSpc>
                <a:spcPct val="110000"/>
              </a:lnSpc>
              <a:spcBef>
                <a:spcPts val="600"/>
              </a:spcBef>
              <a:spcAft>
                <a:spcPts val="6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rPr>
              <a:t>Chickpea curry with jacket sweet potato – made with chickpeas, chopped tomatoes, onion, and spices served on a jacket sweet potato.</a:t>
            </a:r>
          </a:p>
          <a:p>
            <a:pPr marL="342900" lvl="0" indent="-342900">
              <a:lnSpc>
                <a:spcPct val="110000"/>
              </a:lnSpc>
              <a:spcBef>
                <a:spcPts val="600"/>
              </a:spcBef>
              <a:spcAft>
                <a:spcPts val="6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rPr>
              <a:t>Vegan kale pesto pasta with pine nuts – pesto made with kale, basil, garlic, pumpkin seeds, olive oil, nutritional yeast and a lemon, blitzed into a paste, then stirred through wholewheat pasta with pine nuts sprinkled to top it.</a:t>
            </a:r>
          </a:p>
          <a:p>
            <a:pPr marL="342900" lvl="0" indent="-342900">
              <a:lnSpc>
                <a:spcPct val="110000"/>
              </a:lnSpc>
              <a:spcBef>
                <a:spcPts val="600"/>
              </a:spcBef>
              <a:spcAft>
                <a:spcPts val="6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rPr>
              <a:t>Vegan katsu curry – with tofu fried in breadcrumbs to make it golden, curry sauce made with onion, garlic, oil, ginger, coconut milk, and spices. Served with rice, which could have additional beans added for more protein. And a side of ribbons of carrot and cucumber.</a:t>
            </a:r>
          </a:p>
        </p:txBody>
      </p:sp>
    </p:spTree>
    <p:custDataLst>
      <p:tags r:id="rId1"/>
    </p:custDataLst>
    <p:extLst>
      <p:ext uri="{BB962C8B-B14F-4D97-AF65-F5344CB8AC3E}">
        <p14:creationId xmlns:p14="http://schemas.microsoft.com/office/powerpoint/2010/main" val="6877971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D567FB-76A1-234D-0897-832016658B34}"/>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4F194528-5002-4B8B-73D4-F03549BEE837}"/>
              </a:ext>
            </a:extLst>
          </p:cNvPr>
          <p:cNvSpPr>
            <a:spLocks noGrp="1"/>
          </p:cNvSpPr>
          <p:nvPr>
            <p:ph type="body" sz="quarter" idx="11"/>
          </p:nvPr>
        </p:nvSpPr>
        <p:spPr/>
        <p:txBody>
          <a:bodyPr/>
          <a:lstStyle/>
          <a:p>
            <a:r>
              <a:rPr lang="en-GB" dirty="0"/>
              <a:t>Meal plans – vegetarians  </a:t>
            </a:r>
          </a:p>
        </p:txBody>
      </p:sp>
      <p:sp>
        <p:nvSpPr>
          <p:cNvPr id="4" name="TextBox 3">
            <a:extLst>
              <a:ext uri="{FF2B5EF4-FFF2-40B4-BE49-F238E27FC236}">
                <a16:creationId xmlns:a16="http://schemas.microsoft.com/office/drawing/2014/main" id="{65135E3E-D0F2-3AF8-E93B-7A8EBB0454C9}"/>
              </a:ext>
            </a:extLst>
          </p:cNvPr>
          <p:cNvSpPr txBox="1"/>
          <p:nvPr/>
        </p:nvSpPr>
        <p:spPr>
          <a:xfrm>
            <a:off x="701749" y="1597429"/>
            <a:ext cx="10271051" cy="3121880"/>
          </a:xfrm>
          <a:prstGeom prst="rect">
            <a:avLst/>
          </a:prstGeom>
          <a:noFill/>
        </p:spPr>
        <p:txBody>
          <a:bodyPr wrap="square">
            <a:spAutoFit/>
          </a:bodyPr>
          <a:lstStyle/>
          <a:p>
            <a:pPr marL="342900" lvl="0" indent="-342900">
              <a:lnSpc>
                <a:spcPct val="110000"/>
              </a:lnSpc>
              <a:spcBef>
                <a:spcPts val="600"/>
              </a:spcBef>
              <a:spcAft>
                <a:spcPts val="6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rPr>
              <a:t>Vegetarian lasagne – made with wholewheat pasta, white sauce with milk and cheese and chopped ragout vegetables in tomato passata.</a:t>
            </a:r>
          </a:p>
          <a:p>
            <a:pPr marL="342900" lvl="0" indent="-342900">
              <a:lnSpc>
                <a:spcPct val="110000"/>
              </a:lnSpc>
              <a:spcBef>
                <a:spcPts val="600"/>
              </a:spcBef>
              <a:spcAft>
                <a:spcPts val="6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rPr>
              <a:t>Lentil and chickpea dahl served with wholewheat rice, or a rice-quinoa mix.</a:t>
            </a:r>
          </a:p>
          <a:p>
            <a:pPr marL="342900" lvl="0" indent="-342900">
              <a:lnSpc>
                <a:spcPct val="110000"/>
              </a:lnSpc>
              <a:spcBef>
                <a:spcPts val="600"/>
              </a:spcBef>
              <a:spcAft>
                <a:spcPts val="6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rPr>
              <a:t>Huevos rancheros – Mexican breakfast egg recipe with eggs and vegetables in a spicy tomato sauce, which could be served with wholewheat or corn tortilla.</a:t>
            </a:r>
          </a:p>
          <a:p>
            <a:pPr marL="342900" lvl="0" indent="-342900">
              <a:lnSpc>
                <a:spcPct val="110000"/>
              </a:lnSpc>
              <a:spcBef>
                <a:spcPts val="600"/>
              </a:spcBef>
              <a:spcAft>
                <a:spcPts val="6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rPr>
              <a:t>Tofu or tempeh stir-fried with thinly sliced vegetables and served with egg noodles or wholewheat noodles.</a:t>
            </a:r>
          </a:p>
          <a:p>
            <a:pPr marL="342900" lvl="0" indent="-342900">
              <a:lnSpc>
                <a:spcPct val="110000"/>
              </a:lnSpc>
              <a:spcBef>
                <a:spcPts val="600"/>
              </a:spcBef>
              <a:spcAft>
                <a:spcPts val="6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rPr>
              <a:t>Roast vegetable and goats cheese pizza on a wholewheat pizza base, served with a side salad.</a:t>
            </a:r>
          </a:p>
        </p:txBody>
      </p:sp>
    </p:spTree>
    <p:custDataLst>
      <p:tags r:id="rId1"/>
    </p:custDataLst>
    <p:extLst>
      <p:ext uri="{BB962C8B-B14F-4D97-AF65-F5344CB8AC3E}">
        <p14:creationId xmlns:p14="http://schemas.microsoft.com/office/powerpoint/2010/main" val="33953524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073CB5D-893E-DD19-621C-FD02F9661F9F}"/>
              </a:ext>
            </a:extLst>
          </p:cNvPr>
          <p:cNvSpPr>
            <a:spLocks noGrp="1"/>
          </p:cNvSpPr>
          <p:nvPr>
            <p:ph type="body" sz="quarter" idx="11"/>
          </p:nvPr>
        </p:nvSpPr>
        <p:spPr/>
        <p:txBody>
          <a:bodyPr/>
          <a:lstStyle/>
          <a:p>
            <a:r>
              <a:rPr lang="en-GB" dirty="0"/>
              <a:t>Supplements </a:t>
            </a:r>
          </a:p>
        </p:txBody>
      </p:sp>
      <p:sp>
        <p:nvSpPr>
          <p:cNvPr id="5" name="TextBox 4">
            <a:extLst>
              <a:ext uri="{FF2B5EF4-FFF2-40B4-BE49-F238E27FC236}">
                <a16:creationId xmlns:a16="http://schemas.microsoft.com/office/drawing/2014/main" id="{A317BA3D-D030-879D-E13C-7195FBA4D6AA}"/>
              </a:ext>
            </a:extLst>
          </p:cNvPr>
          <p:cNvSpPr txBox="1"/>
          <p:nvPr/>
        </p:nvSpPr>
        <p:spPr>
          <a:xfrm>
            <a:off x="618296" y="1550922"/>
            <a:ext cx="10955408" cy="1878078"/>
          </a:xfrm>
          <a:prstGeom prst="rect">
            <a:avLst/>
          </a:prstGeom>
          <a:noFill/>
        </p:spPr>
        <p:txBody>
          <a:bodyPr wrap="square">
            <a:spAutoFit/>
          </a:bodyPr>
          <a:lstStyle/>
          <a:p>
            <a:pPr marL="285750" indent="-285750">
              <a:lnSpc>
                <a:spcPct val="115000"/>
              </a:lnSpc>
              <a:spcBef>
                <a:spcPts val="600"/>
              </a:spcBef>
              <a:spcAft>
                <a:spcPts val="8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rPr>
              <a:t>May be required due to an increased risk of deficiency for certain nutrients.</a:t>
            </a:r>
          </a:p>
          <a:p>
            <a:pPr marL="285750" indent="-285750">
              <a:lnSpc>
                <a:spcPct val="115000"/>
              </a:lnSpc>
              <a:spcBef>
                <a:spcPts val="600"/>
              </a:spcBef>
              <a:spcAft>
                <a:spcPts val="800"/>
              </a:spcAft>
              <a:buFont typeface="Arial" panose="020B0604020202020204" pitchFamily="34" charset="0"/>
              <a:buChar char="•"/>
            </a:pPr>
            <a:r>
              <a:rPr lang="en-GB" dirty="0">
                <a:effectLst/>
                <a:latin typeface="Arial" panose="020B0604020202020204" pitchFamily="34" charset="0"/>
                <a:ea typeface="Calibri" panose="020F0502020204030204" pitchFamily="34" charset="0"/>
              </a:rPr>
              <a:t>Appropriate supplements can support performance, recovery and health.</a:t>
            </a:r>
          </a:p>
          <a:p>
            <a:pPr marL="285750" indent="-285750">
              <a:lnSpc>
                <a:spcPct val="115000"/>
              </a:lnSpc>
              <a:spcBef>
                <a:spcPts val="600"/>
              </a:spcBef>
              <a:spcAft>
                <a:spcPts val="8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rPr>
              <a:t>Always </a:t>
            </a:r>
            <a:r>
              <a:rPr lang="en-GB" sz="1800" b="1" dirty="0">
                <a:effectLst/>
                <a:latin typeface="Arial" panose="020B0604020202020204" pitchFamily="34" charset="0"/>
                <a:ea typeface="Calibri" panose="020F0502020204030204" pitchFamily="34" charset="0"/>
              </a:rPr>
              <a:t>signpost </a:t>
            </a:r>
            <a:r>
              <a:rPr lang="en-GB" sz="1800" dirty="0">
                <a:effectLst/>
                <a:latin typeface="Arial" panose="020B0604020202020204" pitchFamily="34" charset="0"/>
                <a:ea typeface="Calibri" panose="020F0502020204030204" pitchFamily="34" charset="0"/>
              </a:rPr>
              <a:t>to a </a:t>
            </a:r>
            <a:r>
              <a:rPr lang="en-GB" sz="1800" b="1" dirty="0">
                <a:effectLst/>
                <a:latin typeface="Arial" panose="020B0604020202020204" pitchFamily="34" charset="0"/>
                <a:ea typeface="Calibri" panose="020F0502020204030204" pitchFamily="34" charset="0"/>
              </a:rPr>
              <a:t>qualified dietician </a:t>
            </a:r>
            <a:r>
              <a:rPr lang="en-GB" sz="1800" dirty="0">
                <a:effectLst/>
                <a:latin typeface="Arial" panose="020B0604020202020204" pitchFamily="34" charset="0"/>
                <a:ea typeface="Calibri" panose="020F0502020204030204" pitchFamily="34" charset="0"/>
              </a:rPr>
              <a:t>or registered nutritionist.</a:t>
            </a:r>
          </a:p>
          <a:p>
            <a:pPr>
              <a:lnSpc>
                <a:spcPct val="115000"/>
              </a:lnSpc>
              <a:spcBef>
                <a:spcPts val="600"/>
              </a:spcBef>
              <a:spcAft>
                <a:spcPts val="800"/>
              </a:spcAft>
            </a:pPr>
            <a:endParaRPr lang="en-GB" dirty="0">
              <a:effectLst/>
              <a:latin typeface="Arial" panose="020B0604020202020204" pitchFamily="34" charset="0"/>
              <a:ea typeface="Calibri" panose="020F0502020204030204" pitchFamily="34" charset="0"/>
            </a:endParaRPr>
          </a:p>
        </p:txBody>
      </p:sp>
      <p:pic>
        <p:nvPicPr>
          <p:cNvPr id="8" name="Picture Placeholder 6">
            <a:extLst>
              <a:ext uri="{FF2B5EF4-FFF2-40B4-BE49-F238E27FC236}">
                <a16:creationId xmlns:a16="http://schemas.microsoft.com/office/drawing/2014/main" id="{5DC6DC21-4927-0EE6-540C-DF72DAB400BF}"/>
              </a:ext>
            </a:extLst>
          </p:cNvPr>
          <p:cNvPicPr>
            <a:picLocks noChangeAspect="1"/>
          </p:cNvPicPr>
          <p:nvPr/>
        </p:nvPicPr>
        <p:blipFill>
          <a:blip r:embed="rId3"/>
          <a:srcRect l="-560" r="5322"/>
          <a:stretch/>
        </p:blipFill>
        <p:spPr>
          <a:xfrm>
            <a:off x="3790923" y="3279913"/>
            <a:ext cx="8301686" cy="3578087"/>
          </a:xfrm>
          <a:prstGeom prst="rect">
            <a:avLst/>
          </a:prstGeom>
        </p:spPr>
      </p:pic>
    </p:spTree>
    <p:custDataLst>
      <p:tags r:id="rId1"/>
    </p:custDataLst>
    <p:extLst>
      <p:ext uri="{BB962C8B-B14F-4D97-AF65-F5344CB8AC3E}">
        <p14:creationId xmlns:p14="http://schemas.microsoft.com/office/powerpoint/2010/main" val="3696385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5F973CA-F561-269E-BD80-61D539366C7C}"/>
              </a:ext>
            </a:extLst>
          </p:cNvPr>
          <p:cNvSpPr>
            <a:spLocks noGrp="1"/>
          </p:cNvSpPr>
          <p:nvPr>
            <p:ph type="body" sz="quarter" idx="11"/>
          </p:nvPr>
        </p:nvSpPr>
        <p:spPr/>
        <p:txBody>
          <a:bodyPr/>
          <a:lstStyle/>
          <a:p>
            <a:r>
              <a:rPr lang="en-GB" dirty="0"/>
              <a:t>Supplements – risks</a:t>
            </a:r>
          </a:p>
        </p:txBody>
      </p:sp>
      <p:sp>
        <p:nvSpPr>
          <p:cNvPr id="5" name="TextBox 4">
            <a:extLst>
              <a:ext uri="{FF2B5EF4-FFF2-40B4-BE49-F238E27FC236}">
                <a16:creationId xmlns:a16="http://schemas.microsoft.com/office/drawing/2014/main" id="{1042AE7D-53A7-8FB0-5BB2-F04CD37A7834}"/>
              </a:ext>
            </a:extLst>
          </p:cNvPr>
          <p:cNvSpPr txBox="1"/>
          <p:nvPr/>
        </p:nvSpPr>
        <p:spPr>
          <a:xfrm>
            <a:off x="701749" y="1562389"/>
            <a:ext cx="10925792" cy="3446969"/>
          </a:xfrm>
          <a:prstGeom prst="rect">
            <a:avLst/>
          </a:prstGeom>
          <a:noFill/>
        </p:spPr>
        <p:txBody>
          <a:bodyPr wrap="square">
            <a:spAutoFit/>
          </a:bodyPr>
          <a:lstStyle/>
          <a:p>
            <a:pPr>
              <a:lnSpc>
                <a:spcPct val="107000"/>
              </a:lnSpc>
              <a:spcAft>
                <a:spcPts val="800"/>
              </a:spcAft>
              <a:buNone/>
            </a:pPr>
            <a:r>
              <a:rPr lang="en-GB" sz="1800" b="1" dirty="0">
                <a:effectLst/>
                <a:latin typeface="Arial" panose="020B0604020202020204" pitchFamily="34" charset="0"/>
                <a:ea typeface="Calibri" panose="020F0502020204030204" pitchFamily="34" charset="0"/>
                <a:cs typeface="Times New Roman" panose="02020603050405020304" pitchFamily="18" charset="0"/>
              </a:rPr>
              <a:t>Potential risks:</a:t>
            </a:r>
          </a:p>
          <a:p>
            <a:pPr marL="342900" indent="-342900">
              <a:lnSpc>
                <a:spcPct val="110000"/>
              </a:lnSpc>
              <a:spcBef>
                <a:spcPts val="600"/>
              </a:spcBef>
              <a:spcAft>
                <a:spcPts val="600"/>
              </a:spcAft>
              <a:buFont typeface="Arial" panose="020B0604020202020204" pitchFamily="34" charset="0"/>
              <a:buChar char="•"/>
            </a:pPr>
            <a:r>
              <a:rPr lang="en-GB" dirty="0">
                <a:effectLst/>
                <a:latin typeface="Arial" panose="020B0604020202020204" pitchFamily="34" charset="0"/>
                <a:ea typeface="Calibri" panose="020F0502020204030204" pitchFamily="34" charset="0"/>
              </a:rPr>
              <a:t>Wrong supplement(s) or dose could impair performance and put health at risk by exacerbating an imbalance or deficiency that may exist. </a:t>
            </a:r>
          </a:p>
          <a:p>
            <a:pPr marL="342900" lvl="0" indent="-342900">
              <a:lnSpc>
                <a:spcPct val="110000"/>
              </a:lnSpc>
              <a:spcBef>
                <a:spcPts val="600"/>
              </a:spcBef>
              <a:spcAft>
                <a:spcPts val="6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rPr>
              <a:t>May not contain what is stated on the label:</a:t>
            </a:r>
            <a:endParaRPr lang="en-GB" dirty="0">
              <a:latin typeface="Arial" panose="020B0604020202020204" pitchFamily="34" charset="0"/>
              <a:ea typeface="Calibri" panose="020F0502020204030204" pitchFamily="34" charset="0"/>
            </a:endParaRPr>
          </a:p>
          <a:p>
            <a:pPr marL="800100" lvl="1" indent="-342900">
              <a:lnSpc>
                <a:spcPct val="110000"/>
              </a:lnSpc>
              <a:spcBef>
                <a:spcPts val="600"/>
              </a:spcBef>
              <a:spcAft>
                <a:spcPts val="600"/>
              </a:spcAft>
              <a:buFont typeface="Courier New" panose="02070309020205020404" pitchFamily="49" charset="0"/>
              <a:buChar char="o"/>
            </a:pPr>
            <a:r>
              <a:rPr lang="en-GB" dirty="0">
                <a:effectLst/>
                <a:latin typeface="Arial" panose="020B0604020202020204" pitchFamily="34" charset="0"/>
                <a:ea typeface="Calibri" panose="020F0502020204030204" pitchFamily="34" charset="0"/>
              </a:rPr>
              <a:t>May not be truly vegetarian/vegan </a:t>
            </a:r>
          </a:p>
          <a:p>
            <a:pPr marL="800100" lvl="1" indent="-342900">
              <a:lnSpc>
                <a:spcPct val="110000"/>
              </a:lnSpc>
              <a:spcBef>
                <a:spcPts val="600"/>
              </a:spcBef>
              <a:spcAft>
                <a:spcPts val="600"/>
              </a:spcAft>
              <a:buFont typeface="Courier New" panose="02070309020205020404" pitchFamily="49" charset="0"/>
              <a:buChar char="o"/>
            </a:pPr>
            <a:r>
              <a:rPr lang="en-GB" dirty="0">
                <a:latin typeface="Arial" panose="020B0604020202020204" pitchFamily="34" charset="0"/>
                <a:ea typeface="Calibri" panose="020F0502020204030204" pitchFamily="34" charset="0"/>
              </a:rPr>
              <a:t>C</a:t>
            </a:r>
            <a:r>
              <a:rPr lang="en-GB" dirty="0">
                <a:effectLst/>
                <a:latin typeface="Arial" panose="020B0604020202020204" pitchFamily="34" charset="0"/>
                <a:ea typeface="Calibri" panose="020F0502020204030204" pitchFamily="34" charset="0"/>
              </a:rPr>
              <a:t>ould contain fewer or more of the nutrients than claimed.</a:t>
            </a:r>
          </a:p>
          <a:p>
            <a:pPr marL="342900" lvl="0" indent="-342900">
              <a:lnSpc>
                <a:spcPct val="110000"/>
              </a:lnSpc>
              <a:spcBef>
                <a:spcPts val="600"/>
              </a:spcBef>
              <a:spcAft>
                <a:spcPts val="6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rPr>
              <a:t>May contain banned substances, which could lead to disqualification or a ban from competition.</a:t>
            </a:r>
          </a:p>
          <a:p>
            <a:pPr marL="342900" lvl="0" indent="-342900">
              <a:lnSpc>
                <a:spcPct val="110000"/>
              </a:lnSpc>
              <a:spcBef>
                <a:spcPts val="600"/>
              </a:spcBef>
              <a:spcAft>
                <a:spcPts val="6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rPr>
              <a:t>Allergic reactions to some ingredients.</a:t>
            </a:r>
          </a:p>
        </p:txBody>
      </p:sp>
    </p:spTree>
    <p:custDataLst>
      <p:tags r:id="rId1"/>
    </p:custDataLst>
    <p:extLst>
      <p:ext uri="{BB962C8B-B14F-4D97-AF65-F5344CB8AC3E}">
        <p14:creationId xmlns:p14="http://schemas.microsoft.com/office/powerpoint/2010/main" val="30195457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4C633D-6F63-5B1E-542C-157F4427D18B}"/>
            </a:ext>
          </a:extLst>
        </p:cNvPr>
        <p:cNvGrpSpPr/>
        <p:nvPr/>
      </p:nvGrpSpPr>
      <p:grpSpPr>
        <a:xfrm>
          <a:off x="0" y="0"/>
          <a:ext cx="0" cy="0"/>
          <a:chOff x="0" y="0"/>
          <a:chExt cx="0" cy="0"/>
        </a:xfrm>
      </p:grpSpPr>
      <p:sp>
        <p:nvSpPr>
          <p:cNvPr id="5122" name="Rectangle 6">
            <a:extLst>
              <a:ext uri="{FF2B5EF4-FFF2-40B4-BE49-F238E27FC236}">
                <a16:creationId xmlns:a16="http://schemas.microsoft.com/office/drawing/2014/main" id="{132E91B1-4E57-E6B4-323B-1FADDDE85AFA}"/>
              </a:ext>
            </a:extLst>
          </p:cNvPr>
          <p:cNvSpPr>
            <a:spLocks noChangeArrowheads="1"/>
          </p:cNvSpPr>
          <p:nvPr/>
        </p:nvSpPr>
        <p:spPr bwMode="auto">
          <a:xfrm>
            <a:off x="1703389" y="188914"/>
            <a:ext cx="748823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ct val="0"/>
              </a:spcBef>
              <a:buFontTx/>
              <a:buNone/>
            </a:pPr>
            <a:r>
              <a:rPr lang="en-GB" altLang="en-US" sz="2800" b="1"/>
              <a:t> </a:t>
            </a:r>
            <a:endParaRPr lang="en-US" altLang="en-US" sz="2800"/>
          </a:p>
        </p:txBody>
      </p:sp>
      <p:sp>
        <p:nvSpPr>
          <p:cNvPr id="3" name="Text Placeholder 2">
            <a:extLst>
              <a:ext uri="{FF2B5EF4-FFF2-40B4-BE49-F238E27FC236}">
                <a16:creationId xmlns:a16="http://schemas.microsoft.com/office/drawing/2014/main" id="{3378E1B7-1AD7-C7C0-EC06-4BDC5D53F426}"/>
              </a:ext>
            </a:extLst>
          </p:cNvPr>
          <p:cNvSpPr>
            <a:spLocks noGrp="1"/>
          </p:cNvSpPr>
          <p:nvPr>
            <p:ph type="body" sz="quarter" idx="11"/>
          </p:nvPr>
        </p:nvSpPr>
        <p:spPr>
          <a:xfrm>
            <a:off x="695324" y="908049"/>
            <a:ext cx="10801349" cy="709991"/>
          </a:xfrm>
        </p:spPr>
        <p:txBody>
          <a:bodyPr/>
          <a:lstStyle/>
          <a:p>
            <a:r>
              <a:rPr lang="en-GB" altLang="en-US" dirty="0"/>
              <a:t>Pair task </a:t>
            </a:r>
            <a:endParaRPr lang="en-GB" dirty="0"/>
          </a:p>
        </p:txBody>
      </p:sp>
      <p:graphicFrame>
        <p:nvGraphicFramePr>
          <p:cNvPr id="8" name="Diagram 7">
            <a:extLst>
              <a:ext uri="{FF2B5EF4-FFF2-40B4-BE49-F238E27FC236}">
                <a16:creationId xmlns:a16="http://schemas.microsoft.com/office/drawing/2014/main" id="{68A5AE35-F728-F7C8-3958-2F9D591DC7D7}"/>
              </a:ext>
            </a:extLst>
          </p:cNvPr>
          <p:cNvGraphicFramePr/>
          <p:nvPr/>
        </p:nvGraphicFramePr>
        <p:xfrm>
          <a:off x="695324" y="1510748"/>
          <a:ext cx="10327172" cy="42638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ustDataLst>
      <p:tags r:id="rId1"/>
    </p:custDataLst>
    <p:extLst>
      <p:ext uri="{BB962C8B-B14F-4D97-AF65-F5344CB8AC3E}">
        <p14:creationId xmlns:p14="http://schemas.microsoft.com/office/powerpoint/2010/main" val="32971412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CF94A9-057E-CF2F-6E52-7DDB9F93C022}"/>
            </a:ext>
          </a:extLst>
        </p:cNvPr>
        <p:cNvGrpSpPr/>
        <p:nvPr/>
      </p:nvGrpSpPr>
      <p:grpSpPr>
        <a:xfrm>
          <a:off x="0" y="0"/>
          <a:ext cx="0" cy="0"/>
          <a:chOff x="0" y="0"/>
          <a:chExt cx="0" cy="0"/>
        </a:xfrm>
      </p:grpSpPr>
      <p:sp>
        <p:nvSpPr>
          <p:cNvPr id="5122" name="Rectangle 6">
            <a:extLst>
              <a:ext uri="{FF2B5EF4-FFF2-40B4-BE49-F238E27FC236}">
                <a16:creationId xmlns:a16="http://schemas.microsoft.com/office/drawing/2014/main" id="{7ED5EEDC-1413-26E8-49B6-11A939D01E2D}"/>
              </a:ext>
            </a:extLst>
          </p:cNvPr>
          <p:cNvSpPr>
            <a:spLocks noChangeArrowheads="1"/>
          </p:cNvSpPr>
          <p:nvPr/>
        </p:nvSpPr>
        <p:spPr bwMode="auto">
          <a:xfrm>
            <a:off x="1703389" y="188914"/>
            <a:ext cx="748823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ct val="0"/>
              </a:spcBef>
              <a:buFontTx/>
              <a:buNone/>
            </a:pPr>
            <a:r>
              <a:rPr lang="en-GB" altLang="en-US" sz="2800" b="1"/>
              <a:t> </a:t>
            </a:r>
            <a:endParaRPr lang="en-US" altLang="en-US" sz="2800"/>
          </a:p>
        </p:txBody>
      </p:sp>
      <p:sp>
        <p:nvSpPr>
          <p:cNvPr id="3" name="Text Placeholder 2">
            <a:extLst>
              <a:ext uri="{FF2B5EF4-FFF2-40B4-BE49-F238E27FC236}">
                <a16:creationId xmlns:a16="http://schemas.microsoft.com/office/drawing/2014/main" id="{31BDF6B8-0BCB-85B4-5F23-0BF12FE3FF5A}"/>
              </a:ext>
            </a:extLst>
          </p:cNvPr>
          <p:cNvSpPr>
            <a:spLocks noGrp="1"/>
          </p:cNvSpPr>
          <p:nvPr>
            <p:ph type="body" sz="quarter" idx="11"/>
          </p:nvPr>
        </p:nvSpPr>
        <p:spPr>
          <a:xfrm>
            <a:off x="695324" y="908049"/>
            <a:ext cx="10801349" cy="709991"/>
          </a:xfrm>
        </p:spPr>
        <p:txBody>
          <a:bodyPr/>
          <a:lstStyle/>
          <a:p>
            <a:r>
              <a:rPr lang="en-GB" altLang="en-US" dirty="0"/>
              <a:t>Lesson summary </a:t>
            </a:r>
            <a:endParaRPr lang="en-GB" dirty="0"/>
          </a:p>
        </p:txBody>
      </p:sp>
      <p:sp>
        <p:nvSpPr>
          <p:cNvPr id="2" name="Text Placeholder 1">
            <a:extLst>
              <a:ext uri="{FF2B5EF4-FFF2-40B4-BE49-F238E27FC236}">
                <a16:creationId xmlns:a16="http://schemas.microsoft.com/office/drawing/2014/main" id="{DD69AA92-4177-95E4-5D5D-5BBDED8434BF}"/>
              </a:ext>
            </a:extLst>
          </p:cNvPr>
          <p:cNvSpPr>
            <a:spLocks noGrp="1"/>
          </p:cNvSpPr>
          <p:nvPr>
            <p:ph type="body" sz="quarter" idx="10"/>
          </p:nvPr>
        </p:nvSpPr>
        <p:spPr>
          <a:xfrm>
            <a:off x="695324" y="1618040"/>
            <a:ext cx="10938957" cy="4586845"/>
          </a:xfrm>
        </p:spPr>
        <p:txBody>
          <a:bodyPr numCol="1"/>
          <a:lstStyle/>
          <a:p>
            <a:pPr marL="457200">
              <a:lnSpc>
                <a:spcPct val="107000"/>
              </a:lnSpc>
              <a:spcAft>
                <a:spcPts val="800"/>
              </a:spcAft>
            </a:pPr>
            <a:r>
              <a:rPr lang="en-GB" sz="1800" dirty="0">
                <a:effectLst/>
                <a:latin typeface="Arial" panose="020B0604020202020204" pitchFamily="34" charset="0"/>
                <a:ea typeface="Calibri" panose="020F0502020204030204" pitchFamily="34" charset="0"/>
                <a:cs typeface="Times New Roman" panose="02020603050405020304" pitchFamily="18" charset="0"/>
              </a:rPr>
              <a:t> </a:t>
            </a:r>
          </a:p>
          <a:p>
            <a:pPr marL="285750" indent="-285750">
              <a:lnSpc>
                <a:spcPct val="200000"/>
              </a:lnSpc>
              <a:spcBef>
                <a:spcPct val="0"/>
              </a:spcBef>
              <a:buFont typeface="Arial" panose="020B0604020202020204" pitchFamily="34" charset="0"/>
              <a:buChar char="•"/>
            </a:pPr>
            <a:endParaRPr lang="en-GB" sz="1800" dirty="0">
              <a:latin typeface="+mn-lt"/>
            </a:endParaRPr>
          </a:p>
        </p:txBody>
      </p:sp>
      <p:sp>
        <p:nvSpPr>
          <p:cNvPr id="5" name="TextBox 4">
            <a:extLst>
              <a:ext uri="{FF2B5EF4-FFF2-40B4-BE49-F238E27FC236}">
                <a16:creationId xmlns:a16="http://schemas.microsoft.com/office/drawing/2014/main" id="{4B92981F-B1E5-4CDF-4859-15564D27766D}"/>
              </a:ext>
            </a:extLst>
          </p:cNvPr>
          <p:cNvSpPr txBox="1"/>
          <p:nvPr/>
        </p:nvSpPr>
        <p:spPr>
          <a:xfrm>
            <a:off x="695324" y="1812660"/>
            <a:ext cx="11112363" cy="678134"/>
          </a:xfrm>
          <a:prstGeom prst="rect">
            <a:avLst/>
          </a:prstGeom>
          <a:noFill/>
        </p:spPr>
        <p:txBody>
          <a:bodyPr wrap="square">
            <a:spAutoFit/>
          </a:bodyPr>
          <a:lstStyle/>
          <a:p>
            <a:pPr marL="285750" indent="-285750">
              <a:lnSpc>
                <a:spcPct val="110000"/>
              </a:lnSpc>
              <a:spcBef>
                <a:spcPts val="600"/>
              </a:spcBef>
              <a:spcAft>
                <a:spcPts val="600"/>
              </a:spcAft>
              <a:buFont typeface="Arial" panose="020B0604020202020204" pitchFamily="34" charset="0"/>
              <a:buChar char="•"/>
            </a:pPr>
            <a:r>
              <a:rPr lang="en-GB" dirty="0">
                <a:latin typeface="Arial" panose="020B0604020202020204" pitchFamily="34" charset="0"/>
                <a:ea typeface="Aptos" panose="020B0004020202020204" pitchFamily="34" charset="0"/>
                <a:cs typeface="Arial" panose="020B0604020202020204" pitchFamily="34" charset="0"/>
              </a:rPr>
              <a:t>H</a:t>
            </a:r>
            <a:r>
              <a:rPr lang="en-GB" sz="1800" dirty="0">
                <a:effectLst/>
                <a:latin typeface="Arial" panose="020B0604020202020204" pitchFamily="34" charset="0"/>
                <a:ea typeface="Aptos" panose="020B0004020202020204" pitchFamily="34" charset="0"/>
                <a:cs typeface="Arial" panose="020B0604020202020204" pitchFamily="34" charset="0"/>
              </a:rPr>
              <a:t>ow to apply nutritional guidance to support the needs of vegetarian and vega</a:t>
            </a:r>
            <a:r>
              <a:rPr lang="en-GB" dirty="0">
                <a:latin typeface="Arial" panose="020B0604020202020204" pitchFamily="34" charset="0"/>
                <a:ea typeface="Aptos" panose="020B0004020202020204" pitchFamily="34" charset="0"/>
                <a:cs typeface="Arial" panose="020B0604020202020204" pitchFamily="34" charset="0"/>
              </a:rPr>
              <a:t>n </a:t>
            </a:r>
            <a:r>
              <a:rPr lang="en-GB" sz="1800" dirty="0">
                <a:effectLst/>
                <a:latin typeface="Arial" panose="020B0604020202020204" pitchFamily="34" charset="0"/>
                <a:ea typeface="Aptos" panose="020B0004020202020204" pitchFamily="34" charset="0"/>
                <a:cs typeface="Arial" panose="020B0604020202020204" pitchFamily="34" charset="0"/>
              </a:rPr>
              <a:t>athletes and sports people.  </a:t>
            </a:r>
          </a:p>
        </p:txBody>
      </p:sp>
    </p:spTree>
    <p:custDataLst>
      <p:tags r:id="rId1"/>
    </p:custDataLst>
    <p:extLst>
      <p:ext uri="{BB962C8B-B14F-4D97-AF65-F5344CB8AC3E}">
        <p14:creationId xmlns:p14="http://schemas.microsoft.com/office/powerpoint/2010/main" val="40571030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9B694C-C683-E8BB-E0AA-66946FB6CA81}"/>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B6320E79-BBA7-3DCC-B106-CB447CA9DFA0}"/>
              </a:ext>
            </a:extLst>
          </p:cNvPr>
          <p:cNvSpPr>
            <a:spLocks noGrp="1"/>
          </p:cNvSpPr>
          <p:nvPr>
            <p:ph type="body" sz="quarter" idx="11"/>
          </p:nvPr>
        </p:nvSpPr>
        <p:spPr/>
        <p:txBody>
          <a:bodyPr/>
          <a:lstStyle/>
          <a:p>
            <a:r>
              <a:rPr lang="en-GB" altLang="en-US" sz="3200" b="1" dirty="0">
                <a:latin typeface="Arial" panose="020B0604020202020204" pitchFamily="34" charset="0"/>
                <a:cs typeface="Arial" panose="020B0604020202020204" pitchFamily="34" charset="0"/>
              </a:rPr>
              <a:t>For next lesson</a:t>
            </a:r>
            <a:endParaRPr lang="en-US" altLang="en-US" sz="3200" b="1" dirty="0">
              <a:latin typeface="Arial" panose="020B0604020202020204" pitchFamily="34" charset="0"/>
              <a:cs typeface="Arial" panose="020B0604020202020204" pitchFamily="34" charset="0"/>
            </a:endParaRPr>
          </a:p>
          <a:p>
            <a:endParaRPr lang="en-GB" dirty="0"/>
          </a:p>
        </p:txBody>
      </p:sp>
      <p:sp>
        <p:nvSpPr>
          <p:cNvPr id="3" name="Text Placeholder 2">
            <a:extLst>
              <a:ext uri="{FF2B5EF4-FFF2-40B4-BE49-F238E27FC236}">
                <a16:creationId xmlns:a16="http://schemas.microsoft.com/office/drawing/2014/main" id="{23F68AE4-EAC7-9A21-D182-245282921AA4}"/>
              </a:ext>
            </a:extLst>
          </p:cNvPr>
          <p:cNvSpPr>
            <a:spLocks noGrp="1"/>
          </p:cNvSpPr>
          <p:nvPr>
            <p:ph type="body" sz="quarter" idx="14"/>
          </p:nvPr>
        </p:nvSpPr>
        <p:spPr>
          <a:xfrm>
            <a:off x="717269" y="1919235"/>
            <a:ext cx="4946718" cy="1960152"/>
          </a:xfrm>
        </p:spPr>
        <p:txBody>
          <a:bodyPr/>
          <a:lstStyle/>
          <a:p>
            <a:r>
              <a:rPr lang="en-GB" dirty="0">
                <a:latin typeface="Arial" panose="020B0604020202020204" pitchFamily="34" charset="0"/>
                <a:cs typeface="Arial" panose="020B0604020202020204" pitchFamily="34" charset="0"/>
              </a:rPr>
              <a:t>Pair task:</a:t>
            </a: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What are the key nutritional requirements</a:t>
            </a:r>
            <a:r>
              <a:rPr lang="en-GB" altLang="en-US" sz="1800" dirty="0">
                <a:latin typeface="Arial" panose="020B0604020202020204" pitchFamily="34" charset="0"/>
                <a:cs typeface="Arial" panose="020B0604020202020204" pitchFamily="34" charset="0"/>
              </a:rPr>
              <a:t> for vegetarian and vegan athletes</a:t>
            </a:r>
            <a:r>
              <a:rPr lang="en-GB" dirty="0">
                <a:latin typeface="Arial" panose="020B0604020202020204" pitchFamily="34" charset="0"/>
                <a:cs typeface="Arial" panose="020B0604020202020204" pitchFamily="34" charset="0"/>
              </a:rPr>
              <a:t>?</a:t>
            </a: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Create a presentation and share information with rest of group.</a:t>
            </a:r>
          </a:p>
        </p:txBody>
      </p:sp>
      <p:pic>
        <p:nvPicPr>
          <p:cNvPr id="7" name="Picture Placeholder 6" descr="A group of different fruits and vegetables&#10;&#10;Description automatically generated">
            <a:extLst>
              <a:ext uri="{FF2B5EF4-FFF2-40B4-BE49-F238E27FC236}">
                <a16:creationId xmlns:a16="http://schemas.microsoft.com/office/drawing/2014/main" id="{728BDBE5-1060-06CE-6C1F-96BD3C704A82}"/>
              </a:ext>
            </a:extLst>
          </p:cNvPr>
          <p:cNvPicPr>
            <a:picLocks noGrp="1" noChangeAspect="1"/>
          </p:cNvPicPr>
          <p:nvPr>
            <p:ph type="pic" sz="quarter" idx="15"/>
          </p:nvPr>
        </p:nvPicPr>
        <p:blipFill>
          <a:blip r:embed="rId4" cstate="print">
            <a:extLst>
              <a:ext uri="{28A0092B-C50C-407E-A947-70E740481C1C}">
                <a14:useLocalDpi xmlns:a14="http://schemas.microsoft.com/office/drawing/2010/main" val="0"/>
              </a:ext>
            </a:extLst>
          </a:blip>
          <a:srcRect l="18670" r="18670"/>
          <a:stretch>
            <a:fillRect/>
          </a:stretch>
        </p:blipFill>
        <p:spPr>
          <a:prstGeom prst="rect">
            <a:avLst/>
          </a:prstGeom>
        </p:spPr>
      </p:pic>
    </p:spTree>
    <p:custDataLst>
      <p:tags r:id="rId1"/>
    </p:custDataLst>
    <p:extLst>
      <p:ext uri="{BB962C8B-B14F-4D97-AF65-F5344CB8AC3E}">
        <p14:creationId xmlns:p14="http://schemas.microsoft.com/office/powerpoint/2010/main" val="36534425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3C18A97-8CEE-BF32-F7A5-E32688B3A48E}"/>
              </a:ext>
            </a:extLst>
          </p:cNvPr>
          <p:cNvSpPr>
            <a:spLocks noGrp="1"/>
          </p:cNvSpPr>
          <p:nvPr>
            <p:ph type="body" sz="quarter" idx="11"/>
          </p:nvPr>
        </p:nvSpPr>
        <p:spPr/>
        <p:txBody>
          <a:bodyPr/>
          <a:lstStyle/>
          <a:p>
            <a:r>
              <a:rPr lang="en-GB" dirty="0"/>
              <a:t>Recommended reading </a:t>
            </a:r>
          </a:p>
        </p:txBody>
      </p:sp>
      <p:sp>
        <p:nvSpPr>
          <p:cNvPr id="5" name="TextBox 4">
            <a:extLst>
              <a:ext uri="{FF2B5EF4-FFF2-40B4-BE49-F238E27FC236}">
                <a16:creationId xmlns:a16="http://schemas.microsoft.com/office/drawing/2014/main" id="{E4CDD8B1-940D-8409-201F-CF3C3A8F7BE6}"/>
              </a:ext>
            </a:extLst>
          </p:cNvPr>
          <p:cNvSpPr txBox="1"/>
          <p:nvPr/>
        </p:nvSpPr>
        <p:spPr>
          <a:xfrm>
            <a:off x="603388" y="1690576"/>
            <a:ext cx="10985224" cy="383823"/>
          </a:xfrm>
          <a:prstGeom prst="rect">
            <a:avLst/>
          </a:prstGeom>
          <a:noFill/>
        </p:spPr>
        <p:txBody>
          <a:bodyPr wrap="square">
            <a:spAutoFit/>
          </a:bodyPr>
          <a:lstStyle/>
          <a:p>
            <a:pPr>
              <a:lnSpc>
                <a:spcPct val="115000"/>
              </a:lnSpc>
              <a:spcBef>
                <a:spcPts val="600"/>
              </a:spcBef>
              <a:spcAft>
                <a:spcPts val="600"/>
              </a:spcAft>
            </a:pPr>
            <a:r>
              <a:rPr lang="en-GB" sz="1800" dirty="0">
                <a:effectLst/>
                <a:latin typeface="Arial" panose="020B0604020202020204" pitchFamily="34" charset="0"/>
                <a:ea typeface="Calibri" panose="020F0502020204030204" pitchFamily="34" charset="0"/>
              </a:rPr>
              <a:t>Bean, A. (2023). </a:t>
            </a:r>
            <a:r>
              <a:rPr lang="en-GB" sz="1800" i="1" dirty="0">
                <a:effectLst/>
                <a:latin typeface="Arial" panose="020B0604020202020204" pitchFamily="34" charset="0"/>
                <a:ea typeface="Calibri" panose="020F0502020204030204" pitchFamily="34" charset="0"/>
              </a:rPr>
              <a:t>The Complete Guide to Sports Nutrition</a:t>
            </a:r>
            <a:r>
              <a:rPr lang="en-GB" sz="1800" dirty="0">
                <a:effectLst/>
                <a:latin typeface="Arial" panose="020B0604020202020204" pitchFamily="34" charset="0"/>
                <a:ea typeface="Calibri" panose="020F0502020204030204" pitchFamily="34" charset="0"/>
              </a:rPr>
              <a:t>. 9</a:t>
            </a:r>
            <a:r>
              <a:rPr lang="en-GB" sz="1800" baseline="30000" dirty="0">
                <a:effectLst/>
                <a:latin typeface="Arial" panose="020B0604020202020204" pitchFamily="34" charset="0"/>
                <a:ea typeface="Calibri" panose="020F0502020204030204" pitchFamily="34" charset="0"/>
              </a:rPr>
              <a:t>th</a:t>
            </a:r>
            <a:r>
              <a:rPr lang="en-GB" sz="1800" dirty="0">
                <a:effectLst/>
                <a:latin typeface="Arial" panose="020B0604020202020204" pitchFamily="34" charset="0"/>
                <a:ea typeface="Calibri" panose="020F0502020204030204" pitchFamily="34" charset="0"/>
              </a:rPr>
              <a:t> edition. London, UK: Bloomsbury Publishing</a:t>
            </a:r>
          </a:p>
        </p:txBody>
      </p:sp>
    </p:spTree>
    <p:custDataLst>
      <p:tags r:id="rId1"/>
    </p:custDataLst>
    <p:extLst>
      <p:ext uri="{BB962C8B-B14F-4D97-AF65-F5344CB8AC3E}">
        <p14:creationId xmlns:p14="http://schemas.microsoft.com/office/powerpoint/2010/main" val="23485640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EB1C62-FA57-3011-92AB-65991505A52A}"/>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76B42790-3B01-6B71-2E21-B9FEAEB3A7E5}"/>
              </a:ext>
            </a:extLst>
          </p:cNvPr>
          <p:cNvSpPr>
            <a:spLocks noGrp="1"/>
          </p:cNvSpPr>
          <p:nvPr>
            <p:ph type="body" sz="quarter" idx="11"/>
          </p:nvPr>
        </p:nvSpPr>
        <p:spPr/>
        <p:txBody>
          <a:bodyPr/>
          <a:lstStyle/>
          <a:p>
            <a:r>
              <a:rPr lang="en-GB" dirty="0">
                <a:cs typeface="Arial" panose="020B0604020202020204" pitchFamily="34" charset="0"/>
              </a:rPr>
              <a:t>Level </a:t>
            </a:r>
            <a:r>
              <a:rPr lang="en-GB">
                <a:cs typeface="Arial" panose="020B0604020202020204" pitchFamily="34" charset="0"/>
              </a:rPr>
              <a:t>4 </a:t>
            </a:r>
            <a:r>
              <a:rPr lang="en-GB" kern="0">
                <a:effectLst/>
                <a:latin typeface="Arial" panose="020B0604020202020204" pitchFamily="34" charset="0"/>
                <a:ea typeface="Times New Roman" panose="02020603050405020304" pitchFamily="18" charset="0"/>
                <a:cs typeface="Arial" panose="020B0604020202020204" pitchFamily="34" charset="0"/>
              </a:rPr>
              <a:t>Applied Nutrition for Health, Wellness, Weight Management, and Sports Performance (610/2287/1)</a:t>
            </a:r>
            <a:endParaRPr lang="en-GB">
              <a:latin typeface="Arial" panose="020B0604020202020204" pitchFamily="34" charset="0"/>
              <a:ea typeface="Calibri" panose="020F0502020204030204" pitchFamily="34" charset="0"/>
              <a:cs typeface="Arial" panose="020B0604020202020204" pitchFamily="34" charset="0"/>
            </a:endParaRPr>
          </a:p>
          <a:p>
            <a:endParaRPr lang="en-GB" dirty="0">
              <a:solidFill>
                <a:prstClr val="white"/>
              </a:solidFill>
            </a:endParaRPr>
          </a:p>
          <a:p>
            <a:r>
              <a:rPr lang="en-GB" dirty="0"/>
              <a:t>Nutritional guidance for vegetarian and vegan athletes</a:t>
            </a:r>
          </a:p>
        </p:txBody>
      </p:sp>
    </p:spTree>
    <p:custDataLst>
      <p:tags r:id="rId1"/>
    </p:custDataLst>
    <p:extLst>
      <p:ext uri="{BB962C8B-B14F-4D97-AF65-F5344CB8AC3E}">
        <p14:creationId xmlns:p14="http://schemas.microsoft.com/office/powerpoint/2010/main" val="114645468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24"/>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YMCAfit Template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YMCA">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Awards PowerPoint Template [Read-Only]" id="{A68A99E7-2C12-4AC2-B822-9937C7B1F600}" vid="{7C42E43A-DAA8-4061-9F7D-83AE781478B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CA0AB4259EC385439F2A8C7784E02AFB" ma:contentTypeVersion="18" ma:contentTypeDescription="Create a new document." ma:contentTypeScope="" ma:versionID="1befd5bbced836985634f1043bd8a62d">
  <xsd:schema xmlns:xsd="http://www.w3.org/2001/XMLSchema" xmlns:xs="http://www.w3.org/2001/XMLSchema" xmlns:p="http://schemas.microsoft.com/office/2006/metadata/properties" xmlns:ns2="c63102ca-90b4-4b49-ac83-7aff3116fe30" xmlns:ns3="33c8f57f-4d68-4232-9613-ad1b7d92bd52" targetNamespace="http://schemas.microsoft.com/office/2006/metadata/properties" ma:root="true" ma:fieldsID="90d388a3921595733625b83c5c319ed7" ns2:_="" ns3:_="">
    <xsd:import namespace="c63102ca-90b4-4b49-ac83-7aff3116fe30"/>
    <xsd:import namespace="33c8f57f-4d68-4232-9613-ad1b7d92bd52"/>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DateTaken" minOccurs="0"/>
                <xsd:element ref="ns2:MediaLengthInSeconds" minOccurs="0"/>
                <xsd:element ref="ns2:MediaServiceSearchProperties" minOccurs="0"/>
                <xsd:element ref="ns2:MediaServiceObjectDetectorVersion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63102ca-90b4-4b49-ac83-7aff3116fe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SearchProperties" ma:index="16" nillable="true" ma:displayName="MediaServiceSearchProperties" ma:hidden="true" ma:internalName="MediaServiceSearchProperties" ma:readOnly="true">
      <xsd:simpleType>
        <xsd:restriction base="dms:Note"/>
      </xsd:simpleType>
    </xsd:element>
    <xsd:element name="MediaServiceObjectDetectorVersions" ma:index="17" nillable="true" ma:displayName="MediaServiceObjectDetectorVersions" ma:hidden="true" ma:indexed="true" ma:internalName="MediaServiceObjectDetectorVersions" ma:readOnly="true">
      <xsd:simpleType>
        <xsd:restriction base="dms:Text"/>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de934352-835e-48ab-b831-1bf7e97c38f7" ma:termSetId="09814cd3-568e-fe90-9814-8d621ff8fb84" ma:anchorId="fba54fb3-c3e1-fe81-a776-ca4b69148c4d" ma:open="true" ma:isKeyword="false">
      <xsd:complexType>
        <xsd:sequence>
          <xsd:element ref="pc:Terms" minOccurs="0" maxOccurs="1"/>
        </xsd:sequence>
      </xsd:complex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element name="MediaServiceOCR" ma:index="23" nillable="true" ma:displayName="Extracted Text" ma:internalName="MediaServiceOCR" ma:readOnly="true">
      <xsd:simpleType>
        <xsd:restriction base="dms:Note">
          <xsd:maxLength value="255"/>
        </xsd:restriction>
      </xsd:simpleType>
    </xsd:element>
    <xsd:element name="MediaServiceLocation" ma:index="24" nillable="true" ma:displayName="Location" ma:description="" ma:indexed="true" ma:internalName="MediaServiceLocation" ma:readOnly="true">
      <xsd:simpleType>
        <xsd:restriction base="dms:Text"/>
      </xsd:simpleType>
    </xsd:element>
    <xsd:element name="MediaServiceBillingMetadata" ma:index="25"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3c8f57f-4d68-4232-9613-ad1b7d92bd52"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6f6ddff3-6707-46fc-9c13-3f10af043dfc}" ma:internalName="TaxCatchAll" ma:showField="CatchAllData" ma:web="33c8f57f-4d68-4232-9613-ad1b7d92bd5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haredWithUsers xmlns="33c8f57f-4d68-4232-9613-ad1b7d92bd52">
      <UserInfo>
        <DisplayName>Allison Bagshaw</DisplayName>
        <AccountId>38</AccountId>
        <AccountType/>
      </UserInfo>
      <UserInfo>
        <DisplayName>Leanne Hendry</DisplayName>
        <AccountId>57</AccountId>
        <AccountType/>
      </UserInfo>
    </SharedWithUsers>
    <lcf76f155ced4ddcb4097134ff3c332f xmlns="c63102ca-90b4-4b49-ac83-7aff3116fe30">
      <Terms xmlns="http://schemas.microsoft.com/office/infopath/2007/PartnerControls"/>
    </lcf76f155ced4ddcb4097134ff3c332f>
    <TaxCatchAll xmlns="33c8f57f-4d68-4232-9613-ad1b7d92bd52" xsi:nil="true"/>
  </documentManagement>
</p:properties>
</file>

<file path=customXml/itemProps1.xml><?xml version="1.0" encoding="utf-8"?>
<ds:datastoreItem xmlns:ds="http://schemas.openxmlformats.org/officeDocument/2006/customXml" ds:itemID="{3479C987-C34D-4BDA-9F46-621AE718C725}">
  <ds:schemaRefs>
    <ds:schemaRef ds:uri="http://schemas.microsoft.com/sharepoint/v3/contenttype/forms"/>
  </ds:schemaRefs>
</ds:datastoreItem>
</file>

<file path=customXml/itemProps2.xml><?xml version="1.0" encoding="utf-8"?>
<ds:datastoreItem xmlns:ds="http://schemas.openxmlformats.org/officeDocument/2006/customXml" ds:itemID="{FB4629F2-76EB-4913-B90C-F667DDEF25E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63102ca-90b4-4b49-ac83-7aff3116fe30"/>
    <ds:schemaRef ds:uri="33c8f57f-4d68-4232-9613-ad1b7d92bd5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72749F2-310B-42AD-A426-0152280C3699}">
  <ds:schemaRefs>
    <ds:schemaRef ds:uri="http://purl.org/dc/terms/"/>
    <ds:schemaRef ds:uri="33c8f57f-4d68-4232-9613-ad1b7d92bd52"/>
    <ds:schemaRef ds:uri="http://purl.org/dc/dcmitype/"/>
    <ds:schemaRef ds:uri="c63102ca-90b4-4b49-ac83-7aff3116fe30"/>
    <ds:schemaRef ds:uri="http://schemas.microsoft.com/office/2006/metadata/properties"/>
    <ds:schemaRef ds:uri="http://schemas.openxmlformats.org/package/2006/metadata/core-properties"/>
    <ds:schemaRef ds:uri="http://schemas.microsoft.com/office/2006/documentManagement/types"/>
    <ds:schemaRef ds:uri="http://schemas.microsoft.com/office/infopath/2007/PartnerControls"/>
    <ds:schemaRef ds:uri="http://www.w3.org/XML/1998/namespace"/>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Awards PowerPoint Template</Template>
  <TotalTime>2154</TotalTime>
  <Words>1814</Words>
  <Application>Microsoft Office PowerPoint</Application>
  <PresentationFormat>Widescreen</PresentationFormat>
  <Paragraphs>145</Paragraphs>
  <Slides>24</Slides>
  <Notes>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24</vt:i4>
      </vt:variant>
    </vt:vector>
  </HeadingPairs>
  <TitlesOfParts>
    <vt:vector size="33" baseType="lpstr">
      <vt:lpstr>Arial</vt:lpstr>
      <vt:lpstr>Body</vt:lpstr>
      <vt:lpstr>Calibri</vt:lpstr>
      <vt:lpstr>Courier New</vt:lpstr>
      <vt:lpstr>Heading</vt:lpstr>
      <vt:lpstr>Heading 2</vt:lpstr>
      <vt:lpstr>Sub heading</vt:lpstr>
      <vt:lpstr>Symbol</vt:lpstr>
      <vt:lpstr>YMCAfit Templates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Debbie Lawrence</dc:creator>
  <cp:lastModifiedBy>Rosie Coote-Cowling</cp:lastModifiedBy>
  <cp:revision>23</cp:revision>
  <dcterms:created xsi:type="dcterms:W3CDTF">2023-10-30T16:09:59Z</dcterms:created>
  <dcterms:modified xsi:type="dcterms:W3CDTF">2025-05-15T14:28:22Z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NewReviewCycle">
    <vt:lpwstr/>
  </property>
  <property fmtid="{D5CDD505-2E9C-101B-9397-08002B2CF9AE}" pid="3" name="ContentTypeId">
    <vt:lpwstr>0x010100CA0AB4259EC385439F2A8C7784E02AFB</vt:lpwstr>
  </property>
  <property fmtid="{D5CDD505-2E9C-101B-9397-08002B2CF9AE}" pid="4" name="MediaServiceImageTags">
    <vt:lpwstr/>
  </property>
  <property fmtid="{D5CDD505-2E9C-101B-9397-08002B2CF9AE}" pid="5" name="ArticulateGUID">
    <vt:lpwstr>D2F3E03B-F259-4886-BFF9-2C4EACCF21E9</vt:lpwstr>
  </property>
  <property fmtid="{D5CDD505-2E9C-101B-9397-08002B2CF9AE}" pid="6" name="ArticulatePath">
    <vt:lpwstr>https://ymca1844.sharepoint.com/sites/Awards/product/Shared Documents/Next Generation/Level 4 nutrition teaching resources/Unit 3/v1 LO1 Vegetarian and vegan athletes</vt:lpwstr>
  </property>
</Properties>
</file>