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4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5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6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7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3" r:id="rId4"/>
  </p:sldMasterIdLst>
  <p:notesMasterIdLst>
    <p:notesMasterId r:id="rId46"/>
  </p:notesMasterIdLst>
  <p:handoutMasterIdLst>
    <p:handoutMasterId r:id="rId47"/>
  </p:handoutMasterIdLst>
  <p:sldIdLst>
    <p:sldId id="364" r:id="rId5"/>
    <p:sldId id="747" r:id="rId6"/>
    <p:sldId id="343" r:id="rId7"/>
    <p:sldId id="757" r:id="rId8"/>
    <p:sldId id="659" r:id="rId9"/>
    <p:sldId id="758" r:id="rId10"/>
    <p:sldId id="759" r:id="rId11"/>
    <p:sldId id="761" r:id="rId12"/>
    <p:sldId id="760" r:id="rId13"/>
    <p:sldId id="762" r:id="rId14"/>
    <p:sldId id="655" r:id="rId15"/>
    <p:sldId id="768" r:id="rId16"/>
    <p:sldId id="654" r:id="rId17"/>
    <p:sldId id="658" r:id="rId18"/>
    <p:sldId id="753" r:id="rId19"/>
    <p:sldId id="764" r:id="rId20"/>
    <p:sldId id="765" r:id="rId21"/>
    <p:sldId id="766" r:id="rId22"/>
    <p:sldId id="770" r:id="rId23"/>
    <p:sldId id="767" r:id="rId24"/>
    <p:sldId id="750" r:id="rId25"/>
    <p:sldId id="419" r:id="rId26"/>
    <p:sldId id="420" r:id="rId27"/>
    <p:sldId id="771" r:id="rId28"/>
    <p:sldId id="772" r:id="rId29"/>
    <p:sldId id="773" r:id="rId30"/>
    <p:sldId id="751" r:id="rId31"/>
    <p:sldId id="776" r:id="rId32"/>
    <p:sldId id="360" r:id="rId33"/>
    <p:sldId id="660" r:id="rId34"/>
    <p:sldId id="775" r:id="rId35"/>
    <p:sldId id="689" r:id="rId36"/>
    <p:sldId id="416" r:id="rId37"/>
    <p:sldId id="688" r:id="rId38"/>
    <p:sldId id="417" r:id="rId39"/>
    <p:sldId id="401" r:id="rId40"/>
    <p:sldId id="777" r:id="rId41"/>
    <p:sldId id="774" r:id="rId42"/>
    <p:sldId id="755" r:id="rId43"/>
    <p:sldId id="748" r:id="rId44"/>
    <p:sldId id="749" r:id="rId45"/>
  </p:sldIdLst>
  <p:sldSz cx="12192000" cy="6858000"/>
  <p:notesSz cx="6858000" cy="9144000"/>
  <p:custDataLst>
    <p:tags r:id="rId4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ather Barnett" initials="HB" lastIdx="4" clrIdx="0"/>
  <p:cmAuthor id="1" name="Simon Titley" initials="STT" lastIdx="3" clrIdx="1">
    <p:extLst>
      <p:ext uri="{19B8F6BF-5375-455C-9EA6-DF929625EA0E}">
        <p15:presenceInfo xmlns:p15="http://schemas.microsoft.com/office/powerpoint/2012/main" userId="Simon Titley" providerId="None"/>
      </p:ext>
    </p:extLst>
  </p:cmAuthor>
  <p:cmAuthor id="2" name="Allison Bagshaw" initials="AB" lastIdx="2" clrIdx="2">
    <p:extLst>
      <p:ext uri="{19B8F6BF-5375-455C-9EA6-DF929625EA0E}">
        <p15:presenceInfo xmlns:p15="http://schemas.microsoft.com/office/powerpoint/2012/main" userId="S::allison.bagshaw@ymca.co.uk::aced5d60-590e-4539-8036-be8b5f401cfb" providerId="AD"/>
      </p:ext>
    </p:extLst>
  </p:cmAuthor>
  <p:cmAuthor id="3" name="Simon Titley" initials="ST" lastIdx="1" clrIdx="3">
    <p:extLst>
      <p:ext uri="{19B8F6BF-5375-455C-9EA6-DF929625EA0E}">
        <p15:presenceInfo xmlns:p15="http://schemas.microsoft.com/office/powerpoint/2012/main" userId="S::simon.titley@ymca.co.uk::5b109568-eeac-4d09-811d-ab233b3c8ec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4E23"/>
    <a:srgbClr val="C92446"/>
    <a:srgbClr val="0070C0"/>
    <a:srgbClr val="D2D0B9"/>
    <a:srgbClr val="42358E"/>
    <a:srgbClr val="C1F0FF"/>
    <a:srgbClr val="E4351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24CD54-171B-4A77-9BF8-263D830369E2}" v="3" dt="2025-05-14T15:42:20.7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49575" autoAdjust="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>
        <p:guide pos="3840"/>
        <p:guide orient="horz" pos="2160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gs" Target="tags/tag1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ie Lawrence" userId="ebac6913-394f-47e0-b979-f2b24d814d31" providerId="ADAL" clId="{FA46B06B-4648-4619-A349-366DA31407FD}"/>
    <pc:docChg chg="undo custSel addSld delSld modSld sldOrd">
      <pc:chgData name="Debbie Lawrence" userId="ebac6913-394f-47e0-b979-f2b24d814d31" providerId="ADAL" clId="{FA46B06B-4648-4619-A349-366DA31407FD}" dt="2025-04-22T08:15:15.039" v="4365" actId="20577"/>
      <pc:docMkLst>
        <pc:docMk/>
      </pc:docMkLst>
      <pc:sldChg chg="del">
        <pc:chgData name="Debbie Lawrence" userId="ebac6913-394f-47e0-b979-f2b24d814d31" providerId="ADAL" clId="{FA46B06B-4648-4619-A349-366DA31407FD}" dt="2025-04-03T09:07:16" v="65" actId="47"/>
        <pc:sldMkLst>
          <pc:docMk/>
          <pc:sldMk cId="2278552194" sldId="257"/>
        </pc:sldMkLst>
      </pc:sldChg>
      <pc:sldChg chg="del">
        <pc:chgData name="Debbie Lawrence" userId="ebac6913-394f-47e0-b979-f2b24d814d31" providerId="ADAL" clId="{FA46B06B-4648-4619-A349-366DA31407FD}" dt="2025-04-03T09:07:56.418" v="166" actId="47"/>
        <pc:sldMkLst>
          <pc:docMk/>
          <pc:sldMk cId="708655696" sldId="265"/>
        </pc:sldMkLst>
      </pc:sldChg>
      <pc:sldChg chg="del">
        <pc:chgData name="Debbie Lawrence" userId="ebac6913-394f-47e0-b979-f2b24d814d31" providerId="ADAL" clId="{FA46B06B-4648-4619-A349-366DA31407FD}" dt="2025-04-03T09:07:32.662" v="79" actId="47"/>
        <pc:sldMkLst>
          <pc:docMk/>
          <pc:sldMk cId="3176275144" sldId="316"/>
        </pc:sldMkLst>
      </pc:sldChg>
      <pc:sldChg chg="del">
        <pc:chgData name="Debbie Lawrence" userId="ebac6913-394f-47e0-b979-f2b24d814d31" providerId="ADAL" clId="{FA46B06B-4648-4619-A349-366DA31407FD}" dt="2025-04-03T09:07:57.106" v="168" actId="47"/>
        <pc:sldMkLst>
          <pc:docMk/>
          <pc:sldMk cId="928504081" sldId="334"/>
        </pc:sldMkLst>
      </pc:sldChg>
      <pc:sldChg chg="addSp delSp modSp add mod">
        <pc:chgData name="Debbie Lawrence" userId="ebac6913-394f-47e0-b979-f2b24d814d31" providerId="ADAL" clId="{FA46B06B-4648-4619-A349-366DA31407FD}" dt="2025-04-03T14:24:45.030" v="4105"/>
        <pc:sldMkLst>
          <pc:docMk/>
          <pc:sldMk cId="0" sldId="343"/>
        </pc:sldMkLst>
        <pc:spChg chg="mod">
          <ac:chgData name="Debbie Lawrence" userId="ebac6913-394f-47e0-b979-f2b24d814d31" providerId="ADAL" clId="{FA46B06B-4648-4619-A349-366DA31407FD}" dt="2025-04-03T09:24:54.486" v="549" actId="20577"/>
          <ac:spMkLst>
            <pc:docMk/>
            <pc:sldMk cId="0" sldId="343"/>
            <ac:spMk id="2" creationId="{05B8D03E-5C69-291C-C497-FBC2ACB0321B}"/>
          </ac:spMkLst>
        </pc:spChg>
        <pc:spChg chg="mod">
          <ac:chgData name="Debbie Lawrence" userId="ebac6913-394f-47e0-b979-f2b24d814d31" providerId="ADAL" clId="{FA46B06B-4648-4619-A349-366DA31407FD}" dt="2025-04-03T09:32:47.652" v="801" actId="1076"/>
          <ac:spMkLst>
            <pc:docMk/>
            <pc:sldMk cId="0" sldId="343"/>
            <ac:spMk id="3" creationId="{CAB4FFF1-1A7C-D6BC-2C22-85A3B2C40A5A}"/>
          </ac:spMkLst>
        </pc:spChg>
        <pc:spChg chg="add mod">
          <ac:chgData name="Debbie Lawrence" userId="ebac6913-394f-47e0-b979-f2b24d814d31" providerId="ADAL" clId="{FA46B06B-4648-4619-A349-366DA31407FD}" dt="2025-04-03T14:24:43.738" v="4104" actId="478"/>
          <ac:spMkLst>
            <pc:docMk/>
            <pc:sldMk cId="0" sldId="343"/>
            <ac:spMk id="9" creationId="{6FFA38EA-5C9A-4B73-4C27-316B5F9406AA}"/>
          </ac:spMkLst>
        </pc:spChg>
        <pc:picChg chg="add mod">
          <ac:chgData name="Debbie Lawrence" userId="ebac6913-394f-47e0-b979-f2b24d814d31" providerId="ADAL" clId="{FA46B06B-4648-4619-A349-366DA31407FD}" dt="2025-04-03T14:24:45.030" v="4105"/>
          <ac:picMkLst>
            <pc:docMk/>
            <pc:sldMk cId="0" sldId="343"/>
            <ac:picMk id="10" creationId="{9095484D-D42C-D57D-4196-D150FA6F90C7}"/>
          </ac:picMkLst>
        </pc:picChg>
      </pc:sldChg>
      <pc:sldChg chg="del">
        <pc:chgData name="Debbie Lawrence" userId="ebac6913-394f-47e0-b979-f2b24d814d31" providerId="ADAL" clId="{FA46B06B-4648-4619-A349-366DA31407FD}" dt="2025-04-03T09:08:21.231" v="227" actId="47"/>
        <pc:sldMkLst>
          <pc:docMk/>
          <pc:sldMk cId="4241229081" sldId="346"/>
        </pc:sldMkLst>
      </pc:sldChg>
      <pc:sldChg chg="del">
        <pc:chgData name="Debbie Lawrence" userId="ebac6913-394f-47e0-b979-f2b24d814d31" providerId="ADAL" clId="{FA46B06B-4648-4619-A349-366DA31407FD}" dt="2025-04-03T09:07:31.855" v="76" actId="47"/>
        <pc:sldMkLst>
          <pc:docMk/>
          <pc:sldMk cId="3484529321" sldId="347"/>
        </pc:sldMkLst>
      </pc:sldChg>
      <pc:sldChg chg="del">
        <pc:chgData name="Debbie Lawrence" userId="ebac6913-394f-47e0-b979-f2b24d814d31" providerId="ADAL" clId="{FA46B06B-4648-4619-A349-366DA31407FD}" dt="2025-04-03T09:07:57.626" v="170" actId="47"/>
        <pc:sldMkLst>
          <pc:docMk/>
          <pc:sldMk cId="2493008491" sldId="348"/>
        </pc:sldMkLst>
      </pc:sldChg>
      <pc:sldChg chg="del">
        <pc:chgData name="Debbie Lawrence" userId="ebac6913-394f-47e0-b979-f2b24d814d31" providerId="ADAL" clId="{FA46B06B-4648-4619-A349-366DA31407FD}" dt="2025-04-03T09:07:31.520" v="74" actId="47"/>
        <pc:sldMkLst>
          <pc:docMk/>
          <pc:sldMk cId="3042288859" sldId="350"/>
        </pc:sldMkLst>
      </pc:sldChg>
      <pc:sldChg chg="del">
        <pc:chgData name="Debbie Lawrence" userId="ebac6913-394f-47e0-b979-f2b24d814d31" providerId="ADAL" clId="{FA46B06B-4648-4619-A349-366DA31407FD}" dt="2025-04-03T09:07:57.990" v="171" actId="47"/>
        <pc:sldMkLst>
          <pc:docMk/>
          <pc:sldMk cId="167728915" sldId="351"/>
        </pc:sldMkLst>
      </pc:sldChg>
      <pc:sldChg chg="del">
        <pc:chgData name="Debbie Lawrence" userId="ebac6913-394f-47e0-b979-f2b24d814d31" providerId="ADAL" clId="{FA46B06B-4648-4619-A349-366DA31407FD}" dt="2025-04-03T09:07:58.327" v="172" actId="47"/>
        <pc:sldMkLst>
          <pc:docMk/>
          <pc:sldMk cId="154413828" sldId="352"/>
        </pc:sldMkLst>
      </pc:sldChg>
      <pc:sldChg chg="del">
        <pc:chgData name="Debbie Lawrence" userId="ebac6913-394f-47e0-b979-f2b24d814d31" providerId="ADAL" clId="{FA46B06B-4648-4619-A349-366DA31407FD}" dt="2025-04-03T09:07:58.888" v="173" actId="47"/>
        <pc:sldMkLst>
          <pc:docMk/>
          <pc:sldMk cId="2413603672" sldId="353"/>
        </pc:sldMkLst>
      </pc:sldChg>
      <pc:sldChg chg="del">
        <pc:chgData name="Debbie Lawrence" userId="ebac6913-394f-47e0-b979-f2b24d814d31" providerId="ADAL" clId="{FA46B06B-4648-4619-A349-366DA31407FD}" dt="2025-04-03T09:07:32.858" v="80" actId="47"/>
        <pc:sldMkLst>
          <pc:docMk/>
          <pc:sldMk cId="322918681" sldId="354"/>
        </pc:sldMkLst>
      </pc:sldChg>
      <pc:sldChg chg="addSp delSp modSp mod ord">
        <pc:chgData name="Debbie Lawrence" userId="ebac6913-394f-47e0-b979-f2b24d814d31" providerId="ADAL" clId="{FA46B06B-4648-4619-A349-366DA31407FD}" dt="2025-04-03T13:32:16.366" v="2937" actId="1076"/>
        <pc:sldMkLst>
          <pc:docMk/>
          <pc:sldMk cId="2963703315" sldId="360"/>
        </pc:sldMkLst>
        <pc:spChg chg="add mod">
          <ac:chgData name="Debbie Lawrence" userId="ebac6913-394f-47e0-b979-f2b24d814d31" providerId="ADAL" clId="{FA46B06B-4648-4619-A349-366DA31407FD}" dt="2025-04-03T13:31:53.882" v="2933" actId="20577"/>
          <ac:spMkLst>
            <pc:docMk/>
            <pc:sldMk cId="2963703315" sldId="360"/>
            <ac:spMk id="5" creationId="{CC2F5322-E81F-1E07-5C0D-5F648954783A}"/>
          </ac:spMkLst>
        </pc:spChg>
        <pc:picChg chg="add mod">
          <ac:chgData name="Debbie Lawrence" userId="ebac6913-394f-47e0-b979-f2b24d814d31" providerId="ADAL" clId="{FA46B06B-4648-4619-A349-366DA31407FD}" dt="2025-04-03T13:32:16.366" v="2937" actId="1076"/>
          <ac:picMkLst>
            <pc:docMk/>
            <pc:sldMk cId="2963703315" sldId="360"/>
            <ac:picMk id="6" creationId="{03BE0983-26AD-EBAA-5ED3-80A124EDC6EA}"/>
          </ac:picMkLst>
        </pc:picChg>
      </pc:sldChg>
      <pc:sldChg chg="del ord">
        <pc:chgData name="Debbie Lawrence" userId="ebac6913-394f-47e0-b979-f2b24d814d31" providerId="ADAL" clId="{FA46B06B-4648-4619-A349-366DA31407FD}" dt="2025-04-03T13:34:07.410" v="2955" actId="47"/>
        <pc:sldMkLst>
          <pc:docMk/>
          <pc:sldMk cId="3822951091" sldId="361"/>
        </pc:sldMkLst>
      </pc:sldChg>
      <pc:sldChg chg="modSp mod">
        <pc:chgData name="Debbie Lawrence" userId="ebac6913-394f-47e0-b979-f2b24d814d31" providerId="ADAL" clId="{FA46B06B-4648-4619-A349-366DA31407FD}" dt="2025-04-22T07:14:30.773" v="4343" actId="20577"/>
        <pc:sldMkLst>
          <pc:docMk/>
          <pc:sldMk cId="3503750174" sldId="364"/>
        </pc:sldMkLst>
        <pc:spChg chg="mod">
          <ac:chgData name="Debbie Lawrence" userId="ebac6913-394f-47e0-b979-f2b24d814d31" providerId="ADAL" clId="{FA46B06B-4648-4619-A349-366DA31407FD}" dt="2025-04-22T07:14:30.773" v="4343" actId="20577"/>
          <ac:spMkLst>
            <pc:docMk/>
            <pc:sldMk cId="3503750174" sldId="364"/>
            <ac:spMk id="2" creationId="{B968F855-536D-4165-BE0E-899155BFBDAA}"/>
          </ac:spMkLst>
        </pc:spChg>
      </pc:sldChg>
      <pc:sldChg chg="del">
        <pc:chgData name="Debbie Lawrence" userId="ebac6913-394f-47e0-b979-f2b24d814d31" providerId="ADAL" clId="{FA46B06B-4648-4619-A349-366DA31407FD}" dt="2025-04-03T09:07:28.521" v="66" actId="47"/>
        <pc:sldMkLst>
          <pc:docMk/>
          <pc:sldMk cId="1478505570" sldId="365"/>
        </pc:sldMkLst>
      </pc:sldChg>
      <pc:sldChg chg="del">
        <pc:chgData name="Debbie Lawrence" userId="ebac6913-394f-47e0-b979-f2b24d814d31" providerId="ADAL" clId="{FA46B06B-4648-4619-A349-366DA31407FD}" dt="2025-04-03T09:07:31.691" v="75" actId="47"/>
        <pc:sldMkLst>
          <pc:docMk/>
          <pc:sldMk cId="4125684070" sldId="369"/>
        </pc:sldMkLst>
      </pc:sldChg>
      <pc:sldChg chg="del">
        <pc:chgData name="Debbie Lawrence" userId="ebac6913-394f-47e0-b979-f2b24d814d31" providerId="ADAL" clId="{FA46B06B-4648-4619-A349-366DA31407FD}" dt="2025-04-03T09:07:32.317" v="77" actId="47"/>
        <pc:sldMkLst>
          <pc:docMk/>
          <pc:sldMk cId="1504432543" sldId="370"/>
        </pc:sldMkLst>
      </pc:sldChg>
      <pc:sldChg chg="del">
        <pc:chgData name="Debbie Lawrence" userId="ebac6913-394f-47e0-b979-f2b24d814d31" providerId="ADAL" clId="{FA46B06B-4648-4619-A349-366DA31407FD}" dt="2025-04-03T09:07:32.492" v="78" actId="47"/>
        <pc:sldMkLst>
          <pc:docMk/>
          <pc:sldMk cId="650490454" sldId="371"/>
        </pc:sldMkLst>
      </pc:sldChg>
      <pc:sldChg chg="del">
        <pc:chgData name="Debbie Lawrence" userId="ebac6913-394f-47e0-b979-f2b24d814d31" providerId="ADAL" clId="{FA46B06B-4648-4619-A349-366DA31407FD}" dt="2025-04-03T09:07:33.017" v="81" actId="47"/>
        <pc:sldMkLst>
          <pc:docMk/>
          <pc:sldMk cId="2208821115" sldId="372"/>
        </pc:sldMkLst>
      </pc:sldChg>
      <pc:sldChg chg="del">
        <pc:chgData name="Debbie Lawrence" userId="ebac6913-394f-47e0-b979-f2b24d814d31" providerId="ADAL" clId="{FA46B06B-4648-4619-A349-366DA31407FD}" dt="2025-04-03T09:07:33.174" v="82" actId="47"/>
        <pc:sldMkLst>
          <pc:docMk/>
          <pc:sldMk cId="2112712421" sldId="373"/>
        </pc:sldMkLst>
      </pc:sldChg>
      <pc:sldChg chg="del">
        <pc:chgData name="Debbie Lawrence" userId="ebac6913-394f-47e0-b979-f2b24d814d31" providerId="ADAL" clId="{FA46B06B-4648-4619-A349-366DA31407FD}" dt="2025-04-03T09:07:33.336" v="83" actId="47"/>
        <pc:sldMkLst>
          <pc:docMk/>
          <pc:sldMk cId="1366851203" sldId="374"/>
        </pc:sldMkLst>
      </pc:sldChg>
      <pc:sldChg chg="del">
        <pc:chgData name="Debbie Lawrence" userId="ebac6913-394f-47e0-b979-f2b24d814d31" providerId="ADAL" clId="{FA46B06B-4648-4619-A349-366DA31407FD}" dt="2025-04-03T09:07:33.812" v="84" actId="47"/>
        <pc:sldMkLst>
          <pc:docMk/>
          <pc:sldMk cId="338509798" sldId="375"/>
        </pc:sldMkLst>
      </pc:sldChg>
      <pc:sldChg chg="del">
        <pc:chgData name="Debbie Lawrence" userId="ebac6913-394f-47e0-b979-f2b24d814d31" providerId="ADAL" clId="{FA46B06B-4648-4619-A349-366DA31407FD}" dt="2025-04-03T09:07:33.963" v="85" actId="47"/>
        <pc:sldMkLst>
          <pc:docMk/>
          <pc:sldMk cId="2234567914" sldId="376"/>
        </pc:sldMkLst>
      </pc:sldChg>
      <pc:sldChg chg="del">
        <pc:chgData name="Debbie Lawrence" userId="ebac6913-394f-47e0-b979-f2b24d814d31" providerId="ADAL" clId="{FA46B06B-4648-4619-A349-366DA31407FD}" dt="2025-04-03T09:07:59.973" v="176" actId="47"/>
        <pc:sldMkLst>
          <pc:docMk/>
          <pc:sldMk cId="2905701477" sldId="377"/>
        </pc:sldMkLst>
      </pc:sldChg>
      <pc:sldChg chg="del">
        <pc:chgData name="Debbie Lawrence" userId="ebac6913-394f-47e0-b979-f2b24d814d31" providerId="ADAL" clId="{FA46B06B-4648-4619-A349-366DA31407FD}" dt="2025-04-03T09:45:20.176" v="1117" actId="47"/>
        <pc:sldMkLst>
          <pc:docMk/>
          <pc:sldMk cId="938297443" sldId="378"/>
        </pc:sldMkLst>
      </pc:sldChg>
      <pc:sldChg chg="modSp del mod">
        <pc:chgData name="Debbie Lawrence" userId="ebac6913-394f-47e0-b979-f2b24d814d31" providerId="ADAL" clId="{FA46B06B-4648-4619-A349-366DA31407FD}" dt="2025-04-03T09:43:14.991" v="1035" actId="47"/>
        <pc:sldMkLst>
          <pc:docMk/>
          <pc:sldMk cId="769846135" sldId="379"/>
        </pc:sldMkLst>
      </pc:sldChg>
      <pc:sldChg chg="del ord">
        <pc:chgData name="Debbie Lawrence" userId="ebac6913-394f-47e0-b979-f2b24d814d31" providerId="ADAL" clId="{FA46B06B-4648-4619-A349-366DA31407FD}" dt="2025-04-03T13:29:50.079" v="2863" actId="47"/>
        <pc:sldMkLst>
          <pc:docMk/>
          <pc:sldMk cId="415507603" sldId="381"/>
        </pc:sldMkLst>
      </pc:sldChg>
      <pc:sldChg chg="del">
        <pc:chgData name="Debbie Lawrence" userId="ebac6913-394f-47e0-b979-f2b24d814d31" providerId="ADAL" clId="{FA46B06B-4648-4619-A349-366DA31407FD}" dt="2025-04-03T09:08:03.240" v="184" actId="47"/>
        <pc:sldMkLst>
          <pc:docMk/>
          <pc:sldMk cId="3064192710" sldId="388"/>
        </pc:sldMkLst>
      </pc:sldChg>
      <pc:sldChg chg="del">
        <pc:chgData name="Debbie Lawrence" userId="ebac6913-394f-47e0-b979-f2b24d814d31" providerId="ADAL" clId="{FA46B06B-4648-4619-A349-366DA31407FD}" dt="2025-04-03T09:08:03.441" v="185" actId="47"/>
        <pc:sldMkLst>
          <pc:docMk/>
          <pc:sldMk cId="663421142" sldId="389"/>
        </pc:sldMkLst>
      </pc:sldChg>
      <pc:sldChg chg="del">
        <pc:chgData name="Debbie Lawrence" userId="ebac6913-394f-47e0-b979-f2b24d814d31" providerId="ADAL" clId="{FA46B06B-4648-4619-A349-366DA31407FD}" dt="2025-04-03T09:08:31.294" v="256" actId="47"/>
        <pc:sldMkLst>
          <pc:docMk/>
          <pc:sldMk cId="1010823782" sldId="390"/>
        </pc:sldMkLst>
      </pc:sldChg>
      <pc:sldChg chg="del">
        <pc:chgData name="Debbie Lawrence" userId="ebac6913-394f-47e0-b979-f2b24d814d31" providerId="ADAL" clId="{FA46B06B-4648-4619-A349-366DA31407FD}" dt="2025-04-03T09:08:05.922" v="193" actId="47"/>
        <pc:sldMkLst>
          <pc:docMk/>
          <pc:sldMk cId="2852845750" sldId="392"/>
        </pc:sldMkLst>
      </pc:sldChg>
      <pc:sldChg chg="del">
        <pc:chgData name="Debbie Lawrence" userId="ebac6913-394f-47e0-b979-f2b24d814d31" providerId="ADAL" clId="{FA46B06B-4648-4619-A349-366DA31407FD}" dt="2025-04-03T09:08:06.289" v="194" actId="47"/>
        <pc:sldMkLst>
          <pc:docMk/>
          <pc:sldMk cId="3193826568" sldId="393"/>
        </pc:sldMkLst>
      </pc:sldChg>
      <pc:sldChg chg="del">
        <pc:chgData name="Debbie Lawrence" userId="ebac6913-394f-47e0-b979-f2b24d814d31" providerId="ADAL" clId="{FA46B06B-4648-4619-A349-366DA31407FD}" dt="2025-04-03T09:08:04.951" v="190" actId="47"/>
        <pc:sldMkLst>
          <pc:docMk/>
          <pc:sldMk cId="1449382900" sldId="394"/>
        </pc:sldMkLst>
      </pc:sldChg>
      <pc:sldChg chg="del">
        <pc:chgData name="Debbie Lawrence" userId="ebac6913-394f-47e0-b979-f2b24d814d31" providerId="ADAL" clId="{FA46B06B-4648-4619-A349-366DA31407FD}" dt="2025-04-03T09:08:04.187" v="188" actId="47"/>
        <pc:sldMkLst>
          <pc:docMk/>
          <pc:sldMk cId="3501193752" sldId="395"/>
        </pc:sldMkLst>
      </pc:sldChg>
      <pc:sldChg chg="del">
        <pc:chgData name="Debbie Lawrence" userId="ebac6913-394f-47e0-b979-f2b24d814d31" providerId="ADAL" clId="{FA46B06B-4648-4619-A349-366DA31407FD}" dt="2025-04-03T09:08:48.295" v="269" actId="47"/>
        <pc:sldMkLst>
          <pc:docMk/>
          <pc:sldMk cId="1820473216" sldId="397"/>
        </pc:sldMkLst>
      </pc:sldChg>
      <pc:sldChg chg="del">
        <pc:chgData name="Debbie Lawrence" userId="ebac6913-394f-47e0-b979-f2b24d814d31" providerId="ADAL" clId="{FA46B06B-4648-4619-A349-366DA31407FD}" dt="2025-04-03T09:08:48.869" v="270" actId="47"/>
        <pc:sldMkLst>
          <pc:docMk/>
          <pc:sldMk cId="3230700468" sldId="398"/>
        </pc:sldMkLst>
      </pc:sldChg>
      <pc:sldChg chg="ord">
        <pc:chgData name="Debbie Lawrence" userId="ebac6913-394f-47e0-b979-f2b24d814d31" providerId="ADAL" clId="{FA46B06B-4648-4619-A349-366DA31407FD}" dt="2025-04-03T13:47:26.507" v="3218"/>
        <pc:sldMkLst>
          <pc:docMk/>
          <pc:sldMk cId="1671964647" sldId="401"/>
        </pc:sldMkLst>
      </pc:sldChg>
      <pc:sldChg chg="del">
        <pc:chgData name="Debbie Lawrence" userId="ebac6913-394f-47e0-b979-f2b24d814d31" providerId="ADAL" clId="{FA46B06B-4648-4619-A349-366DA31407FD}" dt="2025-04-03T09:08:49.534" v="271" actId="47"/>
        <pc:sldMkLst>
          <pc:docMk/>
          <pc:sldMk cId="3164372409" sldId="404"/>
        </pc:sldMkLst>
      </pc:sldChg>
      <pc:sldChg chg="del">
        <pc:chgData name="Debbie Lawrence" userId="ebac6913-394f-47e0-b979-f2b24d814d31" providerId="ADAL" clId="{FA46B06B-4648-4619-A349-366DA31407FD}" dt="2025-04-03T09:08:50.145" v="272" actId="47"/>
        <pc:sldMkLst>
          <pc:docMk/>
          <pc:sldMk cId="3765438648" sldId="405"/>
        </pc:sldMkLst>
      </pc:sldChg>
      <pc:sldChg chg="del">
        <pc:chgData name="Debbie Lawrence" userId="ebac6913-394f-47e0-b979-f2b24d814d31" providerId="ADAL" clId="{FA46B06B-4648-4619-A349-366DA31407FD}" dt="2025-04-03T09:08:50.662" v="273" actId="47"/>
        <pc:sldMkLst>
          <pc:docMk/>
          <pc:sldMk cId="2295717630" sldId="406"/>
        </pc:sldMkLst>
      </pc:sldChg>
      <pc:sldChg chg="del">
        <pc:chgData name="Debbie Lawrence" userId="ebac6913-394f-47e0-b979-f2b24d814d31" providerId="ADAL" clId="{FA46B06B-4648-4619-A349-366DA31407FD}" dt="2025-04-03T09:10:29.098" v="330" actId="47"/>
        <pc:sldMkLst>
          <pc:docMk/>
          <pc:sldMk cId="1362729380" sldId="410"/>
        </pc:sldMkLst>
      </pc:sldChg>
      <pc:sldChg chg="del">
        <pc:chgData name="Debbie Lawrence" userId="ebac6913-394f-47e0-b979-f2b24d814d31" providerId="ADAL" clId="{FA46B06B-4648-4619-A349-366DA31407FD}" dt="2025-04-03T09:10:27.742" v="328" actId="47"/>
        <pc:sldMkLst>
          <pc:docMk/>
          <pc:sldMk cId="723444529" sldId="411"/>
        </pc:sldMkLst>
      </pc:sldChg>
      <pc:sldChg chg="del">
        <pc:chgData name="Debbie Lawrence" userId="ebac6913-394f-47e0-b979-f2b24d814d31" providerId="ADAL" clId="{FA46B06B-4648-4619-A349-366DA31407FD}" dt="2025-04-03T09:10:29.978" v="331" actId="47"/>
        <pc:sldMkLst>
          <pc:docMk/>
          <pc:sldMk cId="2730063817" sldId="412"/>
        </pc:sldMkLst>
      </pc:sldChg>
      <pc:sldChg chg="del">
        <pc:chgData name="Debbie Lawrence" userId="ebac6913-394f-47e0-b979-f2b24d814d31" providerId="ADAL" clId="{FA46B06B-4648-4619-A349-366DA31407FD}" dt="2025-04-03T09:10:30.445" v="332" actId="47"/>
        <pc:sldMkLst>
          <pc:docMk/>
          <pc:sldMk cId="2979055858" sldId="413"/>
        </pc:sldMkLst>
      </pc:sldChg>
      <pc:sldChg chg="modSp del mod ord">
        <pc:chgData name="Debbie Lawrence" userId="ebac6913-394f-47e0-b979-f2b24d814d31" providerId="ADAL" clId="{FA46B06B-4648-4619-A349-366DA31407FD}" dt="2025-04-03T13:47:30.658" v="3219" actId="47"/>
        <pc:sldMkLst>
          <pc:docMk/>
          <pc:sldMk cId="3436695685" sldId="415"/>
        </pc:sldMkLst>
      </pc:sldChg>
      <pc:sldChg chg="addSp delSp modSp mod ord">
        <pc:chgData name="Debbie Lawrence" userId="ebac6913-394f-47e0-b979-f2b24d814d31" providerId="ADAL" clId="{FA46B06B-4648-4619-A349-366DA31407FD}" dt="2025-04-03T13:47:04.457" v="3214" actId="113"/>
        <pc:sldMkLst>
          <pc:docMk/>
          <pc:sldMk cId="1861484373" sldId="416"/>
        </pc:sldMkLst>
        <pc:spChg chg="add mod">
          <ac:chgData name="Debbie Lawrence" userId="ebac6913-394f-47e0-b979-f2b24d814d31" providerId="ADAL" clId="{FA46B06B-4648-4619-A349-366DA31407FD}" dt="2025-04-03T13:47:04.457" v="3214" actId="113"/>
          <ac:spMkLst>
            <pc:docMk/>
            <pc:sldMk cId="1861484373" sldId="416"/>
            <ac:spMk id="7" creationId="{33647FC7-CB2B-89E0-E461-2B0E0D764A6D}"/>
          </ac:spMkLst>
        </pc:spChg>
      </pc:sldChg>
      <pc:sldChg chg="addSp delSp modSp mod ord">
        <pc:chgData name="Debbie Lawrence" userId="ebac6913-394f-47e0-b979-f2b24d814d31" providerId="ADAL" clId="{FA46B06B-4648-4619-A349-366DA31407FD}" dt="2025-04-03T13:47:15.370" v="3216"/>
        <pc:sldMkLst>
          <pc:docMk/>
          <pc:sldMk cId="1421268205" sldId="417"/>
        </pc:sldMkLst>
        <pc:spChg chg="add mod">
          <ac:chgData name="Debbie Lawrence" userId="ebac6913-394f-47e0-b979-f2b24d814d31" providerId="ADAL" clId="{FA46B06B-4648-4619-A349-366DA31407FD}" dt="2025-04-03T13:45:27.408" v="3161" actId="15"/>
          <ac:spMkLst>
            <pc:docMk/>
            <pc:sldMk cId="1421268205" sldId="417"/>
            <ac:spMk id="5" creationId="{C488DE20-BD07-FCE8-2BC9-CB03DFACCF86}"/>
          </ac:spMkLst>
        </pc:spChg>
      </pc:sldChg>
      <pc:sldChg chg="addSp delSp modSp mod ord">
        <pc:chgData name="Debbie Lawrence" userId="ebac6913-394f-47e0-b979-f2b24d814d31" providerId="ADAL" clId="{FA46B06B-4648-4619-A349-366DA31407FD}" dt="2025-04-03T12:58:23.127" v="2496" actId="122"/>
        <pc:sldMkLst>
          <pc:docMk/>
          <pc:sldMk cId="1672001714" sldId="419"/>
        </pc:sldMkLst>
        <pc:spChg chg="add mod">
          <ac:chgData name="Debbie Lawrence" userId="ebac6913-394f-47e0-b979-f2b24d814d31" providerId="ADAL" clId="{FA46B06B-4648-4619-A349-366DA31407FD}" dt="2025-04-03T12:57:28.213" v="2479" actId="1076"/>
          <ac:spMkLst>
            <pc:docMk/>
            <pc:sldMk cId="1672001714" sldId="419"/>
            <ac:spMk id="5" creationId="{3FADEE14-E7EB-2D73-804C-3CEC509FA4B7}"/>
          </ac:spMkLst>
        </pc:spChg>
        <pc:spChg chg="add mod">
          <ac:chgData name="Debbie Lawrence" userId="ebac6913-394f-47e0-b979-f2b24d814d31" providerId="ADAL" clId="{FA46B06B-4648-4619-A349-366DA31407FD}" dt="2025-04-03T12:58:23.127" v="2496" actId="122"/>
          <ac:spMkLst>
            <pc:docMk/>
            <pc:sldMk cId="1672001714" sldId="419"/>
            <ac:spMk id="6" creationId="{78B442C7-4D70-D920-027B-2BBBC0958B26}"/>
          </ac:spMkLst>
        </pc:spChg>
      </pc:sldChg>
      <pc:sldChg chg="addSp delSp modSp mod ord">
        <pc:chgData name="Debbie Lawrence" userId="ebac6913-394f-47e0-b979-f2b24d814d31" providerId="ADAL" clId="{FA46B06B-4648-4619-A349-366DA31407FD}" dt="2025-04-03T12:57:35.654" v="2483"/>
        <pc:sldMkLst>
          <pc:docMk/>
          <pc:sldMk cId="1673144114" sldId="420"/>
        </pc:sldMkLst>
        <pc:spChg chg="mod">
          <ac:chgData name="Debbie Lawrence" userId="ebac6913-394f-47e0-b979-f2b24d814d31" providerId="ADAL" clId="{FA46B06B-4648-4619-A349-366DA31407FD}" dt="2025-04-03T12:52:44.168" v="2394" actId="20577"/>
          <ac:spMkLst>
            <pc:docMk/>
            <pc:sldMk cId="1673144114" sldId="420"/>
            <ac:spMk id="2" creationId="{C49DA5E3-6FEE-7D5B-1A40-4A92E20686CC}"/>
          </ac:spMkLst>
        </pc:spChg>
        <pc:spChg chg="add mod">
          <ac:chgData name="Debbie Lawrence" userId="ebac6913-394f-47e0-b979-f2b24d814d31" providerId="ADAL" clId="{FA46B06B-4648-4619-A349-366DA31407FD}" dt="2025-04-03T12:54:00.758" v="2426" actId="15"/>
          <ac:spMkLst>
            <pc:docMk/>
            <pc:sldMk cId="1673144114" sldId="420"/>
            <ac:spMk id="5" creationId="{E621048C-EC0F-AAAD-3E5E-A682ACB30D6F}"/>
          </ac:spMkLst>
        </pc:spChg>
      </pc:sldChg>
      <pc:sldChg chg="del">
        <pc:chgData name="Debbie Lawrence" userId="ebac6913-394f-47e0-b979-f2b24d814d31" providerId="ADAL" clId="{FA46B06B-4648-4619-A349-366DA31407FD}" dt="2025-04-03T09:08:03.633" v="186" actId="47"/>
        <pc:sldMkLst>
          <pc:docMk/>
          <pc:sldMk cId="2642269921" sldId="425"/>
        </pc:sldMkLst>
      </pc:sldChg>
      <pc:sldChg chg="del">
        <pc:chgData name="Debbie Lawrence" userId="ebac6913-394f-47e0-b979-f2b24d814d31" providerId="ADAL" clId="{FA46B06B-4648-4619-A349-366DA31407FD}" dt="2025-04-03T09:10:28.643" v="329" actId="47"/>
        <pc:sldMkLst>
          <pc:docMk/>
          <pc:sldMk cId="1811255867" sldId="429"/>
        </pc:sldMkLst>
      </pc:sldChg>
      <pc:sldChg chg="del">
        <pc:chgData name="Debbie Lawrence" userId="ebac6913-394f-47e0-b979-f2b24d814d31" providerId="ADAL" clId="{FA46B06B-4648-4619-A349-366DA31407FD}" dt="2025-04-03T13:39:22.061" v="2972" actId="2696"/>
        <pc:sldMkLst>
          <pc:docMk/>
          <pc:sldMk cId="401506666" sldId="430"/>
        </pc:sldMkLst>
      </pc:sldChg>
      <pc:sldChg chg="del">
        <pc:chgData name="Debbie Lawrence" userId="ebac6913-394f-47e0-b979-f2b24d814d31" providerId="ADAL" clId="{FA46B06B-4648-4619-A349-366DA31407FD}" dt="2025-04-03T09:08:21.631" v="228" actId="47"/>
        <pc:sldMkLst>
          <pc:docMk/>
          <pc:sldMk cId="3614126340" sldId="432"/>
        </pc:sldMkLst>
      </pc:sldChg>
      <pc:sldChg chg="del">
        <pc:chgData name="Debbie Lawrence" userId="ebac6913-394f-47e0-b979-f2b24d814d31" providerId="ADAL" clId="{FA46B06B-4648-4619-A349-366DA31407FD}" dt="2025-04-03T09:08:23.136" v="234" actId="47"/>
        <pc:sldMkLst>
          <pc:docMk/>
          <pc:sldMk cId="2518951990" sldId="435"/>
        </pc:sldMkLst>
      </pc:sldChg>
      <pc:sldChg chg="del">
        <pc:chgData name="Debbie Lawrence" userId="ebac6913-394f-47e0-b979-f2b24d814d31" providerId="ADAL" clId="{FA46B06B-4648-4619-A349-366DA31407FD}" dt="2025-04-03T09:08:23.933" v="237" actId="47"/>
        <pc:sldMkLst>
          <pc:docMk/>
          <pc:sldMk cId="1835507813" sldId="443"/>
        </pc:sldMkLst>
      </pc:sldChg>
      <pc:sldChg chg="del">
        <pc:chgData name="Debbie Lawrence" userId="ebac6913-394f-47e0-b979-f2b24d814d31" providerId="ADAL" clId="{FA46B06B-4648-4619-A349-366DA31407FD}" dt="2025-04-03T09:07:29.767" v="68" actId="47"/>
        <pc:sldMkLst>
          <pc:docMk/>
          <pc:sldMk cId="3965764216" sldId="475"/>
        </pc:sldMkLst>
      </pc:sldChg>
      <pc:sldChg chg="del">
        <pc:chgData name="Debbie Lawrence" userId="ebac6913-394f-47e0-b979-f2b24d814d31" providerId="ADAL" clId="{FA46B06B-4648-4619-A349-366DA31407FD}" dt="2025-04-03T09:07:29.194" v="67" actId="47"/>
        <pc:sldMkLst>
          <pc:docMk/>
          <pc:sldMk cId="86175769" sldId="476"/>
        </pc:sldMkLst>
      </pc:sldChg>
      <pc:sldChg chg="del">
        <pc:chgData name="Debbie Lawrence" userId="ebac6913-394f-47e0-b979-f2b24d814d31" providerId="ADAL" clId="{FA46B06B-4648-4619-A349-366DA31407FD}" dt="2025-04-03T09:07:30.276" v="69" actId="47"/>
        <pc:sldMkLst>
          <pc:docMk/>
          <pc:sldMk cId="787798533" sldId="478"/>
        </pc:sldMkLst>
      </pc:sldChg>
      <pc:sldChg chg="del">
        <pc:chgData name="Debbie Lawrence" userId="ebac6913-394f-47e0-b979-f2b24d814d31" providerId="ADAL" clId="{FA46B06B-4648-4619-A349-366DA31407FD}" dt="2025-04-03T09:07:30.836" v="70" actId="47"/>
        <pc:sldMkLst>
          <pc:docMk/>
          <pc:sldMk cId="1754606780" sldId="479"/>
        </pc:sldMkLst>
      </pc:sldChg>
      <pc:sldChg chg="del">
        <pc:chgData name="Debbie Lawrence" userId="ebac6913-394f-47e0-b979-f2b24d814d31" providerId="ADAL" clId="{FA46B06B-4648-4619-A349-366DA31407FD}" dt="2025-04-03T09:07:31.007" v="71" actId="47"/>
        <pc:sldMkLst>
          <pc:docMk/>
          <pc:sldMk cId="1361425710" sldId="481"/>
        </pc:sldMkLst>
      </pc:sldChg>
      <pc:sldChg chg="del">
        <pc:chgData name="Debbie Lawrence" userId="ebac6913-394f-47e0-b979-f2b24d814d31" providerId="ADAL" clId="{FA46B06B-4648-4619-A349-366DA31407FD}" dt="2025-04-03T09:07:31.360" v="73" actId="47"/>
        <pc:sldMkLst>
          <pc:docMk/>
          <pc:sldMk cId="2013454324" sldId="482"/>
        </pc:sldMkLst>
      </pc:sldChg>
      <pc:sldChg chg="del">
        <pc:chgData name="Debbie Lawrence" userId="ebac6913-394f-47e0-b979-f2b24d814d31" providerId="ADAL" clId="{FA46B06B-4648-4619-A349-366DA31407FD}" dt="2025-04-03T09:07:31.180" v="72" actId="47"/>
        <pc:sldMkLst>
          <pc:docMk/>
          <pc:sldMk cId="755840266" sldId="483"/>
        </pc:sldMkLst>
      </pc:sldChg>
      <pc:sldChg chg="del">
        <pc:chgData name="Debbie Lawrence" userId="ebac6913-394f-47e0-b979-f2b24d814d31" providerId="ADAL" clId="{FA46B06B-4648-4619-A349-366DA31407FD}" dt="2025-04-03T09:07:34.135" v="86" actId="47"/>
        <pc:sldMkLst>
          <pc:docMk/>
          <pc:sldMk cId="3401899553" sldId="484"/>
        </pc:sldMkLst>
      </pc:sldChg>
      <pc:sldChg chg="del">
        <pc:chgData name="Debbie Lawrence" userId="ebac6913-394f-47e0-b979-f2b24d814d31" providerId="ADAL" clId="{FA46B06B-4648-4619-A349-366DA31407FD}" dt="2025-04-03T09:07:34.487" v="88" actId="47"/>
        <pc:sldMkLst>
          <pc:docMk/>
          <pc:sldMk cId="2419560700" sldId="485"/>
        </pc:sldMkLst>
      </pc:sldChg>
      <pc:sldChg chg="del">
        <pc:chgData name="Debbie Lawrence" userId="ebac6913-394f-47e0-b979-f2b24d814d31" providerId="ADAL" clId="{FA46B06B-4648-4619-A349-366DA31407FD}" dt="2025-04-03T09:07:34.305" v="87" actId="47"/>
        <pc:sldMkLst>
          <pc:docMk/>
          <pc:sldMk cId="1244774848" sldId="486"/>
        </pc:sldMkLst>
      </pc:sldChg>
      <pc:sldChg chg="del">
        <pc:chgData name="Debbie Lawrence" userId="ebac6913-394f-47e0-b979-f2b24d814d31" providerId="ADAL" clId="{FA46B06B-4648-4619-A349-366DA31407FD}" dt="2025-04-03T09:07:34.675" v="89" actId="47"/>
        <pc:sldMkLst>
          <pc:docMk/>
          <pc:sldMk cId="3315519118" sldId="487"/>
        </pc:sldMkLst>
      </pc:sldChg>
      <pc:sldChg chg="del">
        <pc:chgData name="Debbie Lawrence" userId="ebac6913-394f-47e0-b979-f2b24d814d31" providerId="ADAL" clId="{FA46B06B-4648-4619-A349-366DA31407FD}" dt="2025-04-03T09:07:34.845" v="90" actId="47"/>
        <pc:sldMkLst>
          <pc:docMk/>
          <pc:sldMk cId="1955110256" sldId="488"/>
        </pc:sldMkLst>
      </pc:sldChg>
      <pc:sldChg chg="del">
        <pc:chgData name="Debbie Lawrence" userId="ebac6913-394f-47e0-b979-f2b24d814d31" providerId="ADAL" clId="{FA46B06B-4648-4619-A349-366DA31407FD}" dt="2025-04-03T09:07:35.311" v="91" actId="47"/>
        <pc:sldMkLst>
          <pc:docMk/>
          <pc:sldMk cId="1587402200" sldId="489"/>
        </pc:sldMkLst>
      </pc:sldChg>
      <pc:sldChg chg="del">
        <pc:chgData name="Debbie Lawrence" userId="ebac6913-394f-47e0-b979-f2b24d814d31" providerId="ADAL" clId="{FA46B06B-4648-4619-A349-366DA31407FD}" dt="2025-04-03T09:07:35.661" v="93" actId="47"/>
        <pc:sldMkLst>
          <pc:docMk/>
          <pc:sldMk cId="1522654562" sldId="490"/>
        </pc:sldMkLst>
      </pc:sldChg>
      <pc:sldChg chg="del">
        <pc:chgData name="Debbie Lawrence" userId="ebac6913-394f-47e0-b979-f2b24d814d31" providerId="ADAL" clId="{FA46B06B-4648-4619-A349-366DA31407FD}" dt="2025-04-03T09:07:35.483" v="92" actId="47"/>
        <pc:sldMkLst>
          <pc:docMk/>
          <pc:sldMk cId="1181718914" sldId="491"/>
        </pc:sldMkLst>
      </pc:sldChg>
      <pc:sldChg chg="del">
        <pc:chgData name="Debbie Lawrence" userId="ebac6913-394f-47e0-b979-f2b24d814d31" providerId="ADAL" clId="{FA46B06B-4648-4619-A349-366DA31407FD}" dt="2025-04-03T09:07:36.031" v="95" actId="47"/>
        <pc:sldMkLst>
          <pc:docMk/>
          <pc:sldMk cId="3010022239" sldId="492"/>
        </pc:sldMkLst>
      </pc:sldChg>
      <pc:sldChg chg="del">
        <pc:chgData name="Debbie Lawrence" userId="ebac6913-394f-47e0-b979-f2b24d814d31" providerId="ADAL" clId="{FA46B06B-4648-4619-A349-366DA31407FD}" dt="2025-04-03T09:07:35.839" v="94" actId="47"/>
        <pc:sldMkLst>
          <pc:docMk/>
          <pc:sldMk cId="1842963638" sldId="494"/>
        </pc:sldMkLst>
      </pc:sldChg>
      <pc:sldChg chg="del">
        <pc:chgData name="Debbie Lawrence" userId="ebac6913-394f-47e0-b979-f2b24d814d31" providerId="ADAL" clId="{FA46B06B-4648-4619-A349-366DA31407FD}" dt="2025-04-03T09:07:36.221" v="96" actId="47"/>
        <pc:sldMkLst>
          <pc:docMk/>
          <pc:sldMk cId="2367735339" sldId="495"/>
        </pc:sldMkLst>
      </pc:sldChg>
      <pc:sldChg chg="del">
        <pc:chgData name="Debbie Lawrence" userId="ebac6913-394f-47e0-b979-f2b24d814d31" providerId="ADAL" clId="{FA46B06B-4648-4619-A349-366DA31407FD}" dt="2025-04-03T09:07:36.886" v="98" actId="47"/>
        <pc:sldMkLst>
          <pc:docMk/>
          <pc:sldMk cId="3641941946" sldId="496"/>
        </pc:sldMkLst>
      </pc:sldChg>
      <pc:sldChg chg="del">
        <pc:chgData name="Debbie Lawrence" userId="ebac6913-394f-47e0-b979-f2b24d814d31" providerId="ADAL" clId="{FA46B06B-4648-4619-A349-366DA31407FD}" dt="2025-04-03T09:07:37.060" v="99" actId="47"/>
        <pc:sldMkLst>
          <pc:docMk/>
          <pc:sldMk cId="1739390909" sldId="497"/>
        </pc:sldMkLst>
      </pc:sldChg>
      <pc:sldChg chg="del">
        <pc:chgData name="Debbie Lawrence" userId="ebac6913-394f-47e0-b979-f2b24d814d31" providerId="ADAL" clId="{FA46B06B-4648-4619-A349-366DA31407FD}" dt="2025-04-03T09:07:37.239" v="100" actId="47"/>
        <pc:sldMkLst>
          <pc:docMk/>
          <pc:sldMk cId="2754548542" sldId="498"/>
        </pc:sldMkLst>
      </pc:sldChg>
      <pc:sldChg chg="del">
        <pc:chgData name="Debbie Lawrence" userId="ebac6913-394f-47e0-b979-f2b24d814d31" providerId="ADAL" clId="{FA46B06B-4648-4619-A349-366DA31407FD}" dt="2025-04-03T09:07:37.796" v="102" actId="47"/>
        <pc:sldMkLst>
          <pc:docMk/>
          <pc:sldMk cId="2694378011" sldId="499"/>
        </pc:sldMkLst>
      </pc:sldChg>
      <pc:sldChg chg="del">
        <pc:chgData name="Debbie Lawrence" userId="ebac6913-394f-47e0-b979-f2b24d814d31" providerId="ADAL" clId="{FA46B06B-4648-4619-A349-366DA31407FD}" dt="2025-04-03T09:07:38.405" v="104" actId="47"/>
        <pc:sldMkLst>
          <pc:docMk/>
          <pc:sldMk cId="3492340552" sldId="500"/>
        </pc:sldMkLst>
      </pc:sldChg>
      <pc:sldChg chg="del">
        <pc:chgData name="Debbie Lawrence" userId="ebac6913-394f-47e0-b979-f2b24d814d31" providerId="ADAL" clId="{FA46B06B-4648-4619-A349-366DA31407FD}" dt="2025-04-03T09:07:37.991" v="103" actId="47"/>
        <pc:sldMkLst>
          <pc:docMk/>
          <pc:sldMk cId="3808622727" sldId="501"/>
        </pc:sldMkLst>
      </pc:sldChg>
      <pc:sldChg chg="del">
        <pc:chgData name="Debbie Lawrence" userId="ebac6913-394f-47e0-b979-f2b24d814d31" providerId="ADAL" clId="{FA46B06B-4648-4619-A349-366DA31407FD}" dt="2025-04-03T09:07:38.943" v="107" actId="47"/>
        <pc:sldMkLst>
          <pc:docMk/>
          <pc:sldMk cId="4263275419" sldId="502"/>
        </pc:sldMkLst>
      </pc:sldChg>
      <pc:sldChg chg="del">
        <pc:chgData name="Debbie Lawrence" userId="ebac6913-394f-47e0-b979-f2b24d814d31" providerId="ADAL" clId="{FA46B06B-4648-4619-A349-366DA31407FD}" dt="2025-04-03T09:07:38.573" v="105" actId="47"/>
        <pc:sldMkLst>
          <pc:docMk/>
          <pc:sldMk cId="4040922398" sldId="503"/>
        </pc:sldMkLst>
      </pc:sldChg>
      <pc:sldChg chg="del">
        <pc:chgData name="Debbie Lawrence" userId="ebac6913-394f-47e0-b979-f2b24d814d31" providerId="ADAL" clId="{FA46B06B-4648-4619-A349-366DA31407FD}" dt="2025-04-03T09:07:39.314" v="109" actId="47"/>
        <pc:sldMkLst>
          <pc:docMk/>
          <pc:sldMk cId="3273281678" sldId="504"/>
        </pc:sldMkLst>
      </pc:sldChg>
      <pc:sldChg chg="del">
        <pc:chgData name="Debbie Lawrence" userId="ebac6913-394f-47e0-b979-f2b24d814d31" providerId="ADAL" clId="{FA46B06B-4648-4619-A349-366DA31407FD}" dt="2025-04-03T09:07:39.120" v="108" actId="47"/>
        <pc:sldMkLst>
          <pc:docMk/>
          <pc:sldMk cId="979490163" sldId="505"/>
        </pc:sldMkLst>
      </pc:sldChg>
      <pc:sldChg chg="del">
        <pc:chgData name="Debbie Lawrence" userId="ebac6913-394f-47e0-b979-f2b24d814d31" providerId="ADAL" clId="{FA46B06B-4648-4619-A349-366DA31407FD}" dt="2025-04-03T09:07:40.108" v="112" actId="47"/>
        <pc:sldMkLst>
          <pc:docMk/>
          <pc:sldMk cId="3974816506" sldId="506"/>
        </pc:sldMkLst>
      </pc:sldChg>
      <pc:sldChg chg="del">
        <pc:chgData name="Debbie Lawrence" userId="ebac6913-394f-47e0-b979-f2b24d814d31" providerId="ADAL" clId="{FA46B06B-4648-4619-A349-366DA31407FD}" dt="2025-04-03T09:07:39.507" v="110" actId="47"/>
        <pc:sldMkLst>
          <pc:docMk/>
          <pc:sldMk cId="2849868274" sldId="507"/>
        </pc:sldMkLst>
      </pc:sldChg>
      <pc:sldChg chg="del">
        <pc:chgData name="Debbie Lawrence" userId="ebac6913-394f-47e0-b979-f2b24d814d31" providerId="ADAL" clId="{FA46B06B-4648-4619-A349-366DA31407FD}" dt="2025-04-03T09:07:39.906" v="111" actId="47"/>
        <pc:sldMkLst>
          <pc:docMk/>
          <pc:sldMk cId="3461222906" sldId="508"/>
        </pc:sldMkLst>
      </pc:sldChg>
      <pc:sldChg chg="del">
        <pc:chgData name="Debbie Lawrence" userId="ebac6913-394f-47e0-b979-f2b24d814d31" providerId="ADAL" clId="{FA46B06B-4648-4619-A349-366DA31407FD}" dt="2025-04-03T09:07:40.279" v="113" actId="47"/>
        <pc:sldMkLst>
          <pc:docMk/>
          <pc:sldMk cId="432775878" sldId="509"/>
        </pc:sldMkLst>
      </pc:sldChg>
      <pc:sldChg chg="del">
        <pc:chgData name="Debbie Lawrence" userId="ebac6913-394f-47e0-b979-f2b24d814d31" providerId="ADAL" clId="{FA46B06B-4648-4619-A349-366DA31407FD}" dt="2025-04-03T09:07:40.654" v="115" actId="47"/>
        <pc:sldMkLst>
          <pc:docMk/>
          <pc:sldMk cId="2970031618" sldId="511"/>
        </pc:sldMkLst>
      </pc:sldChg>
      <pc:sldChg chg="del">
        <pc:chgData name="Debbie Lawrence" userId="ebac6913-394f-47e0-b979-f2b24d814d31" providerId="ADAL" clId="{FA46B06B-4648-4619-A349-366DA31407FD}" dt="2025-04-03T09:07:40.829" v="116" actId="47"/>
        <pc:sldMkLst>
          <pc:docMk/>
          <pc:sldMk cId="2363222911" sldId="512"/>
        </pc:sldMkLst>
      </pc:sldChg>
      <pc:sldChg chg="del">
        <pc:chgData name="Debbie Lawrence" userId="ebac6913-394f-47e0-b979-f2b24d814d31" providerId="ADAL" clId="{FA46B06B-4648-4619-A349-366DA31407FD}" dt="2025-04-03T09:07:43.698" v="126" actId="47"/>
        <pc:sldMkLst>
          <pc:docMk/>
          <pc:sldMk cId="2714762075" sldId="513"/>
        </pc:sldMkLst>
      </pc:sldChg>
      <pc:sldChg chg="del">
        <pc:chgData name="Debbie Lawrence" userId="ebac6913-394f-47e0-b979-f2b24d814d31" providerId="ADAL" clId="{FA46B06B-4648-4619-A349-366DA31407FD}" dt="2025-04-03T09:07:41.349" v="117" actId="47"/>
        <pc:sldMkLst>
          <pc:docMk/>
          <pc:sldMk cId="3876402571" sldId="514"/>
        </pc:sldMkLst>
      </pc:sldChg>
      <pc:sldChg chg="del">
        <pc:chgData name="Debbie Lawrence" userId="ebac6913-394f-47e0-b979-f2b24d814d31" providerId="ADAL" clId="{FA46B06B-4648-4619-A349-366DA31407FD}" dt="2025-04-03T09:07:43.892" v="127" actId="47"/>
        <pc:sldMkLst>
          <pc:docMk/>
          <pc:sldMk cId="3805401226" sldId="515"/>
        </pc:sldMkLst>
      </pc:sldChg>
      <pc:sldChg chg="del">
        <pc:chgData name="Debbie Lawrence" userId="ebac6913-394f-47e0-b979-f2b24d814d31" providerId="ADAL" clId="{FA46B06B-4648-4619-A349-366DA31407FD}" dt="2025-04-03T09:07:44.323" v="128" actId="47"/>
        <pc:sldMkLst>
          <pc:docMk/>
          <pc:sldMk cId="2019066865" sldId="516"/>
        </pc:sldMkLst>
      </pc:sldChg>
      <pc:sldChg chg="del">
        <pc:chgData name="Debbie Lawrence" userId="ebac6913-394f-47e0-b979-f2b24d814d31" providerId="ADAL" clId="{FA46B06B-4648-4619-A349-366DA31407FD}" dt="2025-04-03T09:07:44.699" v="130" actId="47"/>
        <pc:sldMkLst>
          <pc:docMk/>
          <pc:sldMk cId="829621130" sldId="517"/>
        </pc:sldMkLst>
      </pc:sldChg>
      <pc:sldChg chg="del">
        <pc:chgData name="Debbie Lawrence" userId="ebac6913-394f-47e0-b979-f2b24d814d31" providerId="ADAL" clId="{FA46B06B-4648-4619-A349-366DA31407FD}" dt="2025-04-03T09:07:45.123" v="131" actId="47"/>
        <pc:sldMkLst>
          <pc:docMk/>
          <pc:sldMk cId="4236252906" sldId="519"/>
        </pc:sldMkLst>
      </pc:sldChg>
      <pc:sldChg chg="del">
        <pc:chgData name="Debbie Lawrence" userId="ebac6913-394f-47e0-b979-f2b24d814d31" providerId="ADAL" clId="{FA46B06B-4648-4619-A349-366DA31407FD}" dt="2025-04-03T09:07:45.326" v="132" actId="47"/>
        <pc:sldMkLst>
          <pc:docMk/>
          <pc:sldMk cId="15229111" sldId="520"/>
        </pc:sldMkLst>
      </pc:sldChg>
      <pc:sldChg chg="del">
        <pc:chgData name="Debbie Lawrence" userId="ebac6913-394f-47e0-b979-f2b24d814d31" providerId="ADAL" clId="{FA46B06B-4648-4619-A349-366DA31407FD}" dt="2025-04-03T09:07:46.343" v="136" actId="47"/>
        <pc:sldMkLst>
          <pc:docMk/>
          <pc:sldMk cId="2743217064" sldId="521"/>
        </pc:sldMkLst>
      </pc:sldChg>
      <pc:sldChg chg="del">
        <pc:chgData name="Debbie Lawrence" userId="ebac6913-394f-47e0-b979-f2b24d814d31" providerId="ADAL" clId="{FA46B06B-4648-4619-A349-366DA31407FD}" dt="2025-04-03T09:07:46.701" v="137" actId="47"/>
        <pc:sldMkLst>
          <pc:docMk/>
          <pc:sldMk cId="1511405677" sldId="522"/>
        </pc:sldMkLst>
      </pc:sldChg>
      <pc:sldChg chg="del">
        <pc:chgData name="Debbie Lawrence" userId="ebac6913-394f-47e0-b979-f2b24d814d31" providerId="ADAL" clId="{FA46B06B-4648-4619-A349-366DA31407FD}" dt="2025-04-03T09:07:47.018" v="138" actId="47"/>
        <pc:sldMkLst>
          <pc:docMk/>
          <pc:sldMk cId="4110414593" sldId="523"/>
        </pc:sldMkLst>
      </pc:sldChg>
      <pc:sldChg chg="del">
        <pc:chgData name="Debbie Lawrence" userId="ebac6913-394f-47e0-b979-f2b24d814d31" providerId="ADAL" clId="{FA46B06B-4648-4619-A349-366DA31407FD}" dt="2025-04-03T09:07:47.314" v="139" actId="47"/>
        <pc:sldMkLst>
          <pc:docMk/>
          <pc:sldMk cId="3755660334" sldId="524"/>
        </pc:sldMkLst>
      </pc:sldChg>
      <pc:sldChg chg="del">
        <pc:chgData name="Debbie Lawrence" userId="ebac6913-394f-47e0-b979-f2b24d814d31" providerId="ADAL" clId="{FA46B06B-4648-4619-A349-366DA31407FD}" dt="2025-04-03T09:07:45.685" v="133" actId="47"/>
        <pc:sldMkLst>
          <pc:docMk/>
          <pc:sldMk cId="3229338749" sldId="527"/>
        </pc:sldMkLst>
      </pc:sldChg>
      <pc:sldChg chg="del">
        <pc:chgData name="Debbie Lawrence" userId="ebac6913-394f-47e0-b979-f2b24d814d31" providerId="ADAL" clId="{FA46B06B-4648-4619-A349-366DA31407FD}" dt="2025-04-03T09:07:45.835" v="134" actId="47"/>
        <pc:sldMkLst>
          <pc:docMk/>
          <pc:sldMk cId="3859957971" sldId="528"/>
        </pc:sldMkLst>
      </pc:sldChg>
      <pc:sldChg chg="del">
        <pc:chgData name="Debbie Lawrence" userId="ebac6913-394f-47e0-b979-f2b24d814d31" providerId="ADAL" clId="{FA46B06B-4648-4619-A349-366DA31407FD}" dt="2025-04-03T09:07:47.590" v="140" actId="47"/>
        <pc:sldMkLst>
          <pc:docMk/>
          <pc:sldMk cId="663228910" sldId="529"/>
        </pc:sldMkLst>
      </pc:sldChg>
      <pc:sldChg chg="del">
        <pc:chgData name="Debbie Lawrence" userId="ebac6913-394f-47e0-b979-f2b24d814d31" providerId="ADAL" clId="{FA46B06B-4648-4619-A349-366DA31407FD}" dt="2025-04-03T09:07:48.852" v="144" actId="47"/>
        <pc:sldMkLst>
          <pc:docMk/>
          <pc:sldMk cId="656444095" sldId="530"/>
        </pc:sldMkLst>
      </pc:sldChg>
      <pc:sldChg chg="del">
        <pc:chgData name="Debbie Lawrence" userId="ebac6913-394f-47e0-b979-f2b24d814d31" providerId="ADAL" clId="{FA46B06B-4648-4619-A349-366DA31407FD}" dt="2025-04-03T09:07:49.230" v="145" actId="47"/>
        <pc:sldMkLst>
          <pc:docMk/>
          <pc:sldMk cId="1391243483" sldId="531"/>
        </pc:sldMkLst>
      </pc:sldChg>
      <pc:sldChg chg="del">
        <pc:chgData name="Debbie Lawrence" userId="ebac6913-394f-47e0-b979-f2b24d814d31" providerId="ADAL" clId="{FA46B06B-4648-4619-A349-366DA31407FD}" dt="2025-04-03T09:07:49.780" v="146" actId="47"/>
        <pc:sldMkLst>
          <pc:docMk/>
          <pc:sldMk cId="1835607900" sldId="532"/>
        </pc:sldMkLst>
      </pc:sldChg>
      <pc:sldChg chg="del">
        <pc:chgData name="Debbie Lawrence" userId="ebac6913-394f-47e0-b979-f2b24d814d31" providerId="ADAL" clId="{FA46B06B-4648-4619-A349-366DA31407FD}" dt="2025-04-03T09:07:50.330" v="147" actId="47"/>
        <pc:sldMkLst>
          <pc:docMk/>
          <pc:sldMk cId="2988577130" sldId="533"/>
        </pc:sldMkLst>
      </pc:sldChg>
      <pc:sldChg chg="del">
        <pc:chgData name="Debbie Lawrence" userId="ebac6913-394f-47e0-b979-f2b24d814d31" providerId="ADAL" clId="{FA46B06B-4648-4619-A349-366DA31407FD}" dt="2025-04-03T09:07:51.310" v="151" actId="47"/>
        <pc:sldMkLst>
          <pc:docMk/>
          <pc:sldMk cId="3702148759" sldId="534"/>
        </pc:sldMkLst>
      </pc:sldChg>
      <pc:sldChg chg="del">
        <pc:chgData name="Debbie Lawrence" userId="ebac6913-394f-47e0-b979-f2b24d814d31" providerId="ADAL" clId="{FA46B06B-4648-4619-A349-366DA31407FD}" dt="2025-04-03T09:07:48.244" v="142" actId="47"/>
        <pc:sldMkLst>
          <pc:docMk/>
          <pc:sldMk cId="2009011399" sldId="535"/>
        </pc:sldMkLst>
      </pc:sldChg>
      <pc:sldChg chg="del">
        <pc:chgData name="Debbie Lawrence" userId="ebac6913-394f-47e0-b979-f2b24d814d31" providerId="ADAL" clId="{FA46B06B-4648-4619-A349-366DA31407FD}" dt="2025-04-03T09:07:48.439" v="143" actId="47"/>
        <pc:sldMkLst>
          <pc:docMk/>
          <pc:sldMk cId="2976546201" sldId="536"/>
        </pc:sldMkLst>
      </pc:sldChg>
      <pc:sldChg chg="del">
        <pc:chgData name="Debbie Lawrence" userId="ebac6913-394f-47e0-b979-f2b24d814d31" providerId="ADAL" clId="{FA46B06B-4648-4619-A349-366DA31407FD}" dt="2025-04-03T09:07:50.748" v="149" actId="47"/>
        <pc:sldMkLst>
          <pc:docMk/>
          <pc:sldMk cId="1555118632" sldId="537"/>
        </pc:sldMkLst>
      </pc:sldChg>
      <pc:sldChg chg="del">
        <pc:chgData name="Debbie Lawrence" userId="ebac6913-394f-47e0-b979-f2b24d814d31" providerId="ADAL" clId="{FA46B06B-4648-4619-A349-366DA31407FD}" dt="2025-04-03T09:07:51.859" v="153" actId="47"/>
        <pc:sldMkLst>
          <pc:docMk/>
          <pc:sldMk cId="3794868438" sldId="538"/>
        </pc:sldMkLst>
      </pc:sldChg>
      <pc:sldChg chg="del">
        <pc:chgData name="Debbie Lawrence" userId="ebac6913-394f-47e0-b979-f2b24d814d31" providerId="ADAL" clId="{FA46B06B-4648-4619-A349-366DA31407FD}" dt="2025-04-03T09:07:52.027" v="154" actId="47"/>
        <pc:sldMkLst>
          <pc:docMk/>
          <pc:sldMk cId="1180296854" sldId="539"/>
        </pc:sldMkLst>
      </pc:sldChg>
      <pc:sldChg chg="del">
        <pc:chgData name="Debbie Lawrence" userId="ebac6913-394f-47e0-b979-f2b24d814d31" providerId="ADAL" clId="{FA46B06B-4648-4619-A349-366DA31407FD}" dt="2025-04-03T09:07:52.422" v="155" actId="47"/>
        <pc:sldMkLst>
          <pc:docMk/>
          <pc:sldMk cId="521758432" sldId="540"/>
        </pc:sldMkLst>
      </pc:sldChg>
      <pc:sldChg chg="del">
        <pc:chgData name="Debbie Lawrence" userId="ebac6913-394f-47e0-b979-f2b24d814d31" providerId="ADAL" clId="{FA46B06B-4648-4619-A349-366DA31407FD}" dt="2025-04-03T09:07:52.617" v="156" actId="47"/>
        <pc:sldMkLst>
          <pc:docMk/>
          <pc:sldMk cId="1995101988" sldId="541"/>
        </pc:sldMkLst>
      </pc:sldChg>
      <pc:sldChg chg="del">
        <pc:chgData name="Debbie Lawrence" userId="ebac6913-394f-47e0-b979-f2b24d814d31" providerId="ADAL" clId="{FA46B06B-4648-4619-A349-366DA31407FD}" dt="2025-04-03T09:07:52.995" v="157" actId="47"/>
        <pc:sldMkLst>
          <pc:docMk/>
          <pc:sldMk cId="3764298608" sldId="542"/>
        </pc:sldMkLst>
      </pc:sldChg>
      <pc:sldChg chg="del">
        <pc:chgData name="Debbie Lawrence" userId="ebac6913-394f-47e0-b979-f2b24d814d31" providerId="ADAL" clId="{FA46B06B-4648-4619-A349-366DA31407FD}" dt="2025-04-03T09:07:53.180" v="158" actId="47"/>
        <pc:sldMkLst>
          <pc:docMk/>
          <pc:sldMk cId="3900522315" sldId="543"/>
        </pc:sldMkLst>
      </pc:sldChg>
      <pc:sldChg chg="del">
        <pc:chgData name="Debbie Lawrence" userId="ebac6913-394f-47e0-b979-f2b24d814d31" providerId="ADAL" clId="{FA46B06B-4648-4619-A349-366DA31407FD}" dt="2025-04-03T09:07:53.777" v="160" actId="47"/>
        <pc:sldMkLst>
          <pc:docMk/>
          <pc:sldMk cId="559250877" sldId="544"/>
        </pc:sldMkLst>
      </pc:sldChg>
      <pc:sldChg chg="del">
        <pc:chgData name="Debbie Lawrence" userId="ebac6913-394f-47e0-b979-f2b24d814d31" providerId="ADAL" clId="{FA46B06B-4648-4619-A349-366DA31407FD}" dt="2025-04-03T09:07:53.585" v="159" actId="47"/>
        <pc:sldMkLst>
          <pc:docMk/>
          <pc:sldMk cId="3981001160" sldId="545"/>
        </pc:sldMkLst>
      </pc:sldChg>
      <pc:sldChg chg="del">
        <pc:chgData name="Debbie Lawrence" userId="ebac6913-394f-47e0-b979-f2b24d814d31" providerId="ADAL" clId="{FA46B06B-4648-4619-A349-366DA31407FD}" dt="2025-04-03T09:07:54.170" v="161" actId="47"/>
        <pc:sldMkLst>
          <pc:docMk/>
          <pc:sldMk cId="63494994" sldId="546"/>
        </pc:sldMkLst>
      </pc:sldChg>
      <pc:sldChg chg="del">
        <pc:chgData name="Debbie Lawrence" userId="ebac6913-394f-47e0-b979-f2b24d814d31" providerId="ADAL" clId="{FA46B06B-4648-4619-A349-366DA31407FD}" dt="2025-04-03T09:07:54.385" v="162" actId="47"/>
        <pc:sldMkLst>
          <pc:docMk/>
          <pc:sldMk cId="35872271" sldId="547"/>
        </pc:sldMkLst>
      </pc:sldChg>
      <pc:sldChg chg="del">
        <pc:chgData name="Debbie Lawrence" userId="ebac6913-394f-47e0-b979-f2b24d814d31" providerId="ADAL" clId="{FA46B06B-4648-4619-A349-366DA31407FD}" dt="2025-04-03T09:07:55.110" v="163" actId="47"/>
        <pc:sldMkLst>
          <pc:docMk/>
          <pc:sldMk cId="3435738662" sldId="548"/>
        </pc:sldMkLst>
      </pc:sldChg>
      <pc:sldChg chg="del">
        <pc:chgData name="Debbie Lawrence" userId="ebac6913-394f-47e0-b979-f2b24d814d31" providerId="ADAL" clId="{FA46B06B-4648-4619-A349-366DA31407FD}" dt="2025-04-03T09:07:55.494" v="164" actId="47"/>
        <pc:sldMkLst>
          <pc:docMk/>
          <pc:sldMk cId="90803409" sldId="549"/>
        </pc:sldMkLst>
      </pc:sldChg>
      <pc:sldChg chg="del">
        <pc:chgData name="Debbie Lawrence" userId="ebac6913-394f-47e0-b979-f2b24d814d31" providerId="ADAL" clId="{FA46B06B-4648-4619-A349-366DA31407FD}" dt="2025-04-03T09:08:02.647" v="182" actId="47"/>
        <pc:sldMkLst>
          <pc:docMk/>
          <pc:sldMk cId="3501970259" sldId="550"/>
        </pc:sldMkLst>
      </pc:sldChg>
      <pc:sldChg chg="del">
        <pc:chgData name="Debbie Lawrence" userId="ebac6913-394f-47e0-b979-f2b24d814d31" providerId="ADAL" clId="{FA46B06B-4648-4619-A349-366DA31407FD}" dt="2025-04-03T09:08:09.360" v="199" actId="47"/>
        <pc:sldMkLst>
          <pc:docMk/>
          <pc:sldMk cId="3805536995" sldId="551"/>
        </pc:sldMkLst>
      </pc:sldChg>
      <pc:sldChg chg="del">
        <pc:chgData name="Debbie Lawrence" userId="ebac6913-394f-47e0-b979-f2b24d814d31" providerId="ADAL" clId="{FA46B06B-4648-4619-A349-366DA31407FD}" dt="2025-04-03T09:07:56.904" v="167" actId="47"/>
        <pc:sldMkLst>
          <pc:docMk/>
          <pc:sldMk cId="862373718" sldId="553"/>
        </pc:sldMkLst>
      </pc:sldChg>
      <pc:sldChg chg="del">
        <pc:chgData name="Debbie Lawrence" userId="ebac6913-394f-47e0-b979-f2b24d814d31" providerId="ADAL" clId="{FA46B06B-4648-4619-A349-366DA31407FD}" dt="2025-04-03T09:07:59.150" v="174" actId="47"/>
        <pc:sldMkLst>
          <pc:docMk/>
          <pc:sldMk cId="2379621323" sldId="554"/>
        </pc:sldMkLst>
      </pc:sldChg>
      <pc:sldChg chg="del">
        <pc:chgData name="Debbie Lawrence" userId="ebac6913-394f-47e0-b979-f2b24d814d31" providerId="ADAL" clId="{FA46B06B-4648-4619-A349-366DA31407FD}" dt="2025-04-03T09:07:59.574" v="175" actId="47"/>
        <pc:sldMkLst>
          <pc:docMk/>
          <pc:sldMk cId="1735441945" sldId="555"/>
        </pc:sldMkLst>
      </pc:sldChg>
      <pc:sldChg chg="del">
        <pc:chgData name="Debbie Lawrence" userId="ebac6913-394f-47e0-b979-f2b24d814d31" providerId="ADAL" clId="{FA46B06B-4648-4619-A349-366DA31407FD}" dt="2025-04-03T09:07:57.456" v="169" actId="47"/>
        <pc:sldMkLst>
          <pc:docMk/>
          <pc:sldMk cId="3089246236" sldId="556"/>
        </pc:sldMkLst>
      </pc:sldChg>
      <pc:sldChg chg="del">
        <pc:chgData name="Debbie Lawrence" userId="ebac6913-394f-47e0-b979-f2b24d814d31" providerId="ADAL" clId="{FA46B06B-4648-4619-A349-366DA31407FD}" dt="2025-04-03T09:08:01.999" v="181" actId="47"/>
        <pc:sldMkLst>
          <pc:docMk/>
          <pc:sldMk cId="1523874397" sldId="557"/>
        </pc:sldMkLst>
      </pc:sldChg>
      <pc:sldChg chg="del">
        <pc:chgData name="Debbie Lawrence" userId="ebac6913-394f-47e0-b979-f2b24d814d31" providerId="ADAL" clId="{FA46B06B-4648-4619-A349-366DA31407FD}" dt="2025-04-03T09:08:00.702" v="178" actId="47"/>
        <pc:sldMkLst>
          <pc:docMk/>
          <pc:sldMk cId="2557465098" sldId="558"/>
        </pc:sldMkLst>
      </pc:sldChg>
      <pc:sldChg chg="del">
        <pc:chgData name="Debbie Lawrence" userId="ebac6913-394f-47e0-b979-f2b24d814d31" providerId="ADAL" clId="{FA46B06B-4648-4619-A349-366DA31407FD}" dt="2025-04-03T09:08:01.404" v="180" actId="47"/>
        <pc:sldMkLst>
          <pc:docMk/>
          <pc:sldMk cId="2859666076" sldId="559"/>
        </pc:sldMkLst>
      </pc:sldChg>
      <pc:sldChg chg="del">
        <pc:chgData name="Debbie Lawrence" userId="ebac6913-394f-47e0-b979-f2b24d814d31" providerId="ADAL" clId="{FA46B06B-4648-4619-A349-366DA31407FD}" dt="2025-04-03T09:08:01.191" v="179" actId="47"/>
        <pc:sldMkLst>
          <pc:docMk/>
          <pc:sldMk cId="3881689229" sldId="560"/>
        </pc:sldMkLst>
      </pc:sldChg>
      <pc:sldChg chg="del">
        <pc:chgData name="Debbie Lawrence" userId="ebac6913-394f-47e0-b979-f2b24d814d31" providerId="ADAL" clId="{FA46B06B-4648-4619-A349-366DA31407FD}" dt="2025-04-03T09:08:00.341" v="177" actId="47"/>
        <pc:sldMkLst>
          <pc:docMk/>
          <pc:sldMk cId="964170634" sldId="561"/>
        </pc:sldMkLst>
      </pc:sldChg>
      <pc:sldChg chg="del">
        <pc:chgData name="Debbie Lawrence" userId="ebac6913-394f-47e0-b979-f2b24d814d31" providerId="ADAL" clId="{FA46B06B-4648-4619-A349-366DA31407FD}" dt="2025-04-03T09:07:56.216" v="165" actId="47"/>
        <pc:sldMkLst>
          <pc:docMk/>
          <pc:sldMk cId="1272665719" sldId="562"/>
        </pc:sldMkLst>
      </pc:sldChg>
      <pc:sldChg chg="del">
        <pc:chgData name="Debbie Lawrence" userId="ebac6913-394f-47e0-b979-f2b24d814d31" providerId="ADAL" clId="{FA46B06B-4648-4619-A349-366DA31407FD}" dt="2025-04-03T09:08:03.062" v="183" actId="47"/>
        <pc:sldMkLst>
          <pc:docMk/>
          <pc:sldMk cId="3078762863" sldId="563"/>
        </pc:sldMkLst>
      </pc:sldChg>
      <pc:sldChg chg="del">
        <pc:chgData name="Debbie Lawrence" userId="ebac6913-394f-47e0-b979-f2b24d814d31" providerId="ADAL" clId="{FA46B06B-4648-4619-A349-366DA31407FD}" dt="2025-04-03T09:08:10.092" v="200" actId="47"/>
        <pc:sldMkLst>
          <pc:docMk/>
          <pc:sldMk cId="2136891624" sldId="564"/>
        </pc:sldMkLst>
      </pc:sldChg>
      <pc:sldChg chg="del">
        <pc:chgData name="Debbie Lawrence" userId="ebac6913-394f-47e0-b979-f2b24d814d31" providerId="ADAL" clId="{FA46B06B-4648-4619-A349-366DA31407FD}" dt="2025-04-03T09:08:10.297" v="201" actId="47"/>
        <pc:sldMkLst>
          <pc:docMk/>
          <pc:sldMk cId="3461274994" sldId="565"/>
        </pc:sldMkLst>
      </pc:sldChg>
      <pc:sldChg chg="del">
        <pc:chgData name="Debbie Lawrence" userId="ebac6913-394f-47e0-b979-f2b24d814d31" providerId="ADAL" clId="{FA46B06B-4648-4619-A349-366DA31407FD}" dt="2025-04-03T09:08:03.811" v="187" actId="47"/>
        <pc:sldMkLst>
          <pc:docMk/>
          <pc:sldMk cId="2388216218" sldId="566"/>
        </pc:sldMkLst>
      </pc:sldChg>
      <pc:sldChg chg="del">
        <pc:chgData name="Debbie Lawrence" userId="ebac6913-394f-47e0-b979-f2b24d814d31" providerId="ADAL" clId="{FA46B06B-4648-4619-A349-366DA31407FD}" dt="2025-04-03T09:08:04.362" v="189" actId="47"/>
        <pc:sldMkLst>
          <pc:docMk/>
          <pc:sldMk cId="3086932045" sldId="567"/>
        </pc:sldMkLst>
      </pc:sldChg>
      <pc:sldChg chg="del">
        <pc:chgData name="Debbie Lawrence" userId="ebac6913-394f-47e0-b979-f2b24d814d31" providerId="ADAL" clId="{FA46B06B-4648-4619-A349-366DA31407FD}" dt="2025-04-03T09:08:05.131" v="191" actId="47"/>
        <pc:sldMkLst>
          <pc:docMk/>
          <pc:sldMk cId="1058935044" sldId="568"/>
        </pc:sldMkLst>
      </pc:sldChg>
      <pc:sldChg chg="del">
        <pc:chgData name="Debbie Lawrence" userId="ebac6913-394f-47e0-b979-f2b24d814d31" providerId="ADAL" clId="{FA46B06B-4648-4619-A349-366DA31407FD}" dt="2025-04-03T09:08:05.529" v="192" actId="47"/>
        <pc:sldMkLst>
          <pc:docMk/>
          <pc:sldMk cId="813948530" sldId="569"/>
        </pc:sldMkLst>
      </pc:sldChg>
      <pc:sldChg chg="del">
        <pc:chgData name="Debbie Lawrence" userId="ebac6913-394f-47e0-b979-f2b24d814d31" providerId="ADAL" clId="{FA46B06B-4648-4619-A349-366DA31407FD}" dt="2025-04-03T09:08:07.963" v="196" actId="47"/>
        <pc:sldMkLst>
          <pc:docMk/>
          <pc:sldMk cId="2583995919" sldId="570"/>
        </pc:sldMkLst>
      </pc:sldChg>
      <pc:sldChg chg="del">
        <pc:chgData name="Debbie Lawrence" userId="ebac6913-394f-47e0-b979-f2b24d814d31" providerId="ADAL" clId="{FA46B06B-4648-4619-A349-366DA31407FD}" dt="2025-04-03T09:08:08.979" v="198" actId="47"/>
        <pc:sldMkLst>
          <pc:docMk/>
          <pc:sldMk cId="3497752385" sldId="571"/>
        </pc:sldMkLst>
      </pc:sldChg>
      <pc:sldChg chg="del">
        <pc:chgData name="Debbie Lawrence" userId="ebac6913-394f-47e0-b979-f2b24d814d31" providerId="ADAL" clId="{FA46B06B-4648-4619-A349-366DA31407FD}" dt="2025-04-03T09:08:10.668" v="202" actId="47"/>
        <pc:sldMkLst>
          <pc:docMk/>
          <pc:sldMk cId="3197859270" sldId="572"/>
        </pc:sldMkLst>
      </pc:sldChg>
      <pc:sldChg chg="del">
        <pc:chgData name="Debbie Lawrence" userId="ebac6913-394f-47e0-b979-f2b24d814d31" providerId="ADAL" clId="{FA46B06B-4648-4619-A349-366DA31407FD}" dt="2025-04-03T09:08:11.768" v="208" actId="47"/>
        <pc:sldMkLst>
          <pc:docMk/>
          <pc:sldMk cId="638016965" sldId="573"/>
        </pc:sldMkLst>
      </pc:sldChg>
      <pc:sldChg chg="del">
        <pc:chgData name="Debbie Lawrence" userId="ebac6913-394f-47e0-b979-f2b24d814d31" providerId="ADAL" clId="{FA46B06B-4648-4619-A349-366DA31407FD}" dt="2025-04-03T09:08:11.026" v="204" actId="47"/>
        <pc:sldMkLst>
          <pc:docMk/>
          <pc:sldMk cId="965551774" sldId="574"/>
        </pc:sldMkLst>
      </pc:sldChg>
      <pc:sldChg chg="del">
        <pc:chgData name="Debbie Lawrence" userId="ebac6913-394f-47e0-b979-f2b24d814d31" providerId="ADAL" clId="{FA46B06B-4648-4619-A349-366DA31407FD}" dt="2025-04-03T09:08:11.216" v="205" actId="47"/>
        <pc:sldMkLst>
          <pc:docMk/>
          <pc:sldMk cId="3981028172" sldId="575"/>
        </pc:sldMkLst>
      </pc:sldChg>
      <pc:sldChg chg="del">
        <pc:chgData name="Debbie Lawrence" userId="ebac6913-394f-47e0-b979-f2b24d814d31" providerId="ADAL" clId="{FA46B06B-4648-4619-A349-366DA31407FD}" dt="2025-04-03T09:08:11.406" v="206" actId="47"/>
        <pc:sldMkLst>
          <pc:docMk/>
          <pc:sldMk cId="2119238613" sldId="576"/>
        </pc:sldMkLst>
      </pc:sldChg>
      <pc:sldChg chg="del">
        <pc:chgData name="Debbie Lawrence" userId="ebac6913-394f-47e0-b979-f2b24d814d31" providerId="ADAL" clId="{FA46B06B-4648-4619-A349-366DA31407FD}" dt="2025-04-03T09:08:12.921" v="212" actId="47"/>
        <pc:sldMkLst>
          <pc:docMk/>
          <pc:sldMk cId="1225297241" sldId="577"/>
        </pc:sldMkLst>
      </pc:sldChg>
      <pc:sldChg chg="del">
        <pc:chgData name="Debbie Lawrence" userId="ebac6913-394f-47e0-b979-f2b24d814d31" providerId="ADAL" clId="{FA46B06B-4648-4619-A349-366DA31407FD}" dt="2025-04-03T09:08:14.554" v="215" actId="47"/>
        <pc:sldMkLst>
          <pc:docMk/>
          <pc:sldMk cId="1396693107" sldId="578"/>
        </pc:sldMkLst>
      </pc:sldChg>
      <pc:sldChg chg="del">
        <pc:chgData name="Debbie Lawrence" userId="ebac6913-394f-47e0-b979-f2b24d814d31" providerId="ADAL" clId="{FA46B06B-4648-4619-A349-366DA31407FD}" dt="2025-04-03T09:08:15.347" v="217" actId="47"/>
        <pc:sldMkLst>
          <pc:docMk/>
          <pc:sldMk cId="1338193417" sldId="579"/>
        </pc:sldMkLst>
      </pc:sldChg>
      <pc:sldChg chg="del">
        <pc:chgData name="Debbie Lawrence" userId="ebac6913-394f-47e0-b979-f2b24d814d31" providerId="ADAL" clId="{FA46B06B-4648-4619-A349-366DA31407FD}" dt="2025-04-03T09:08:16.196" v="219" actId="47"/>
        <pc:sldMkLst>
          <pc:docMk/>
          <pc:sldMk cId="1714741335" sldId="580"/>
        </pc:sldMkLst>
      </pc:sldChg>
      <pc:sldChg chg="del">
        <pc:chgData name="Debbie Lawrence" userId="ebac6913-394f-47e0-b979-f2b24d814d31" providerId="ADAL" clId="{FA46B06B-4648-4619-A349-366DA31407FD}" dt="2025-04-03T09:08:12.710" v="211" actId="47"/>
        <pc:sldMkLst>
          <pc:docMk/>
          <pc:sldMk cId="3881460282" sldId="581"/>
        </pc:sldMkLst>
      </pc:sldChg>
      <pc:sldChg chg="del">
        <pc:chgData name="Debbie Lawrence" userId="ebac6913-394f-47e0-b979-f2b24d814d31" providerId="ADAL" clId="{FA46B06B-4648-4619-A349-366DA31407FD}" dt="2025-04-03T09:08:14.071" v="214" actId="47"/>
        <pc:sldMkLst>
          <pc:docMk/>
          <pc:sldMk cId="146398328" sldId="582"/>
        </pc:sldMkLst>
      </pc:sldChg>
      <pc:sldChg chg="del">
        <pc:chgData name="Debbie Lawrence" userId="ebac6913-394f-47e0-b979-f2b24d814d31" providerId="ADAL" clId="{FA46B06B-4648-4619-A349-366DA31407FD}" dt="2025-04-03T09:08:15.546" v="218" actId="47"/>
        <pc:sldMkLst>
          <pc:docMk/>
          <pc:sldMk cId="2429793759" sldId="583"/>
        </pc:sldMkLst>
      </pc:sldChg>
      <pc:sldChg chg="del">
        <pc:chgData name="Debbie Lawrence" userId="ebac6913-394f-47e0-b979-f2b24d814d31" providerId="ADAL" clId="{FA46B06B-4648-4619-A349-366DA31407FD}" dt="2025-04-03T09:08:16.428" v="220" actId="47"/>
        <pc:sldMkLst>
          <pc:docMk/>
          <pc:sldMk cId="2013988696" sldId="584"/>
        </pc:sldMkLst>
      </pc:sldChg>
      <pc:sldChg chg="del">
        <pc:chgData name="Debbie Lawrence" userId="ebac6913-394f-47e0-b979-f2b24d814d31" providerId="ADAL" clId="{FA46B06B-4648-4619-A349-366DA31407FD}" dt="2025-04-03T09:08:17.112" v="221" actId="47"/>
        <pc:sldMkLst>
          <pc:docMk/>
          <pc:sldMk cId="802682586" sldId="585"/>
        </pc:sldMkLst>
      </pc:sldChg>
      <pc:sldChg chg="del">
        <pc:chgData name="Debbie Lawrence" userId="ebac6913-394f-47e0-b979-f2b24d814d31" providerId="ADAL" clId="{FA46B06B-4648-4619-A349-366DA31407FD}" dt="2025-04-03T09:08:17.486" v="222" actId="47"/>
        <pc:sldMkLst>
          <pc:docMk/>
          <pc:sldMk cId="2877257473" sldId="586"/>
        </pc:sldMkLst>
      </pc:sldChg>
      <pc:sldChg chg="modSp del mod">
        <pc:chgData name="Debbie Lawrence" userId="ebac6913-394f-47e0-b979-f2b24d814d31" providerId="ADAL" clId="{FA46B06B-4648-4619-A349-366DA31407FD}" dt="2025-04-03T09:08:18.115" v="223" actId="47"/>
        <pc:sldMkLst>
          <pc:docMk/>
          <pc:sldMk cId="650220463" sldId="598"/>
        </pc:sldMkLst>
      </pc:sldChg>
      <pc:sldChg chg="del">
        <pc:chgData name="Debbie Lawrence" userId="ebac6913-394f-47e0-b979-f2b24d814d31" providerId="ADAL" clId="{FA46B06B-4648-4619-A349-366DA31407FD}" dt="2025-04-03T09:08:19.594" v="224" actId="47"/>
        <pc:sldMkLst>
          <pc:docMk/>
          <pc:sldMk cId="2892478682" sldId="599"/>
        </pc:sldMkLst>
      </pc:sldChg>
      <pc:sldChg chg="del">
        <pc:chgData name="Debbie Lawrence" userId="ebac6913-394f-47e0-b979-f2b24d814d31" providerId="ADAL" clId="{FA46B06B-4648-4619-A349-366DA31407FD}" dt="2025-04-03T09:08:20.216" v="225" actId="47"/>
        <pc:sldMkLst>
          <pc:docMk/>
          <pc:sldMk cId="1917455501" sldId="600"/>
        </pc:sldMkLst>
      </pc:sldChg>
      <pc:sldChg chg="del">
        <pc:chgData name="Debbie Lawrence" userId="ebac6913-394f-47e0-b979-f2b24d814d31" providerId="ADAL" clId="{FA46B06B-4648-4619-A349-366DA31407FD}" dt="2025-04-03T09:08:22.008" v="230" actId="47"/>
        <pc:sldMkLst>
          <pc:docMk/>
          <pc:sldMk cId="1128011812" sldId="602"/>
        </pc:sldMkLst>
      </pc:sldChg>
      <pc:sldChg chg="del">
        <pc:chgData name="Debbie Lawrence" userId="ebac6913-394f-47e0-b979-f2b24d814d31" providerId="ADAL" clId="{FA46B06B-4648-4619-A349-366DA31407FD}" dt="2025-04-03T09:08:22.562" v="232" actId="47"/>
        <pc:sldMkLst>
          <pc:docMk/>
          <pc:sldMk cId="1497701770" sldId="603"/>
        </pc:sldMkLst>
      </pc:sldChg>
      <pc:sldChg chg="del">
        <pc:chgData name="Debbie Lawrence" userId="ebac6913-394f-47e0-b979-f2b24d814d31" providerId="ADAL" clId="{FA46B06B-4648-4619-A349-366DA31407FD}" dt="2025-04-03T09:08:21.827" v="229" actId="47"/>
        <pc:sldMkLst>
          <pc:docMk/>
          <pc:sldMk cId="943537892" sldId="605"/>
        </pc:sldMkLst>
      </pc:sldChg>
      <pc:sldChg chg="del">
        <pc:chgData name="Debbie Lawrence" userId="ebac6913-394f-47e0-b979-f2b24d814d31" providerId="ADAL" clId="{FA46B06B-4648-4619-A349-366DA31407FD}" dt="2025-04-03T09:08:22.393" v="231" actId="47"/>
        <pc:sldMkLst>
          <pc:docMk/>
          <pc:sldMk cId="1301525213" sldId="606"/>
        </pc:sldMkLst>
      </pc:sldChg>
      <pc:sldChg chg="del">
        <pc:chgData name="Debbie Lawrence" userId="ebac6913-394f-47e0-b979-f2b24d814d31" providerId="ADAL" clId="{FA46B06B-4648-4619-A349-366DA31407FD}" dt="2025-04-03T09:08:22.750" v="233" actId="47"/>
        <pc:sldMkLst>
          <pc:docMk/>
          <pc:sldMk cId="477114140" sldId="607"/>
        </pc:sldMkLst>
      </pc:sldChg>
      <pc:sldChg chg="del">
        <pc:chgData name="Debbie Lawrence" userId="ebac6913-394f-47e0-b979-f2b24d814d31" providerId="ADAL" clId="{FA46B06B-4648-4619-A349-366DA31407FD}" dt="2025-04-03T09:08:23.591" v="236" actId="47"/>
        <pc:sldMkLst>
          <pc:docMk/>
          <pc:sldMk cId="4064566336" sldId="609"/>
        </pc:sldMkLst>
      </pc:sldChg>
      <pc:sldChg chg="del">
        <pc:chgData name="Debbie Lawrence" userId="ebac6913-394f-47e0-b979-f2b24d814d31" providerId="ADAL" clId="{FA46B06B-4648-4619-A349-366DA31407FD}" dt="2025-04-03T09:08:24.186" v="238" actId="47"/>
        <pc:sldMkLst>
          <pc:docMk/>
          <pc:sldMk cId="601527956" sldId="610"/>
        </pc:sldMkLst>
      </pc:sldChg>
      <pc:sldChg chg="del">
        <pc:chgData name="Debbie Lawrence" userId="ebac6913-394f-47e0-b979-f2b24d814d31" providerId="ADAL" clId="{FA46B06B-4648-4619-A349-366DA31407FD}" dt="2025-04-03T09:08:31.694" v="257" actId="47"/>
        <pc:sldMkLst>
          <pc:docMk/>
          <pc:sldMk cId="1530539235" sldId="612"/>
        </pc:sldMkLst>
      </pc:sldChg>
      <pc:sldChg chg="del">
        <pc:chgData name="Debbie Lawrence" userId="ebac6913-394f-47e0-b979-f2b24d814d31" providerId="ADAL" clId="{FA46B06B-4648-4619-A349-366DA31407FD}" dt="2025-04-03T09:08:31.853" v="258" actId="47"/>
        <pc:sldMkLst>
          <pc:docMk/>
          <pc:sldMk cId="1008359657" sldId="613"/>
        </pc:sldMkLst>
      </pc:sldChg>
      <pc:sldChg chg="del">
        <pc:chgData name="Debbie Lawrence" userId="ebac6913-394f-47e0-b979-f2b24d814d31" providerId="ADAL" clId="{FA46B06B-4648-4619-A349-366DA31407FD}" dt="2025-04-03T09:08:32.062" v="259" actId="47"/>
        <pc:sldMkLst>
          <pc:docMk/>
          <pc:sldMk cId="3950205758" sldId="614"/>
        </pc:sldMkLst>
      </pc:sldChg>
      <pc:sldChg chg="del">
        <pc:chgData name="Debbie Lawrence" userId="ebac6913-394f-47e0-b979-f2b24d814d31" providerId="ADAL" clId="{FA46B06B-4648-4619-A349-366DA31407FD}" dt="2025-04-03T09:08:32.431" v="260" actId="47"/>
        <pc:sldMkLst>
          <pc:docMk/>
          <pc:sldMk cId="1236150442" sldId="615"/>
        </pc:sldMkLst>
      </pc:sldChg>
      <pc:sldChg chg="del">
        <pc:chgData name="Debbie Lawrence" userId="ebac6913-394f-47e0-b979-f2b24d814d31" providerId="ADAL" clId="{FA46B06B-4648-4619-A349-366DA31407FD}" dt="2025-04-03T09:08:24.923" v="241" actId="47"/>
        <pc:sldMkLst>
          <pc:docMk/>
          <pc:sldMk cId="794113133" sldId="617"/>
        </pc:sldMkLst>
      </pc:sldChg>
      <pc:sldChg chg="del">
        <pc:chgData name="Debbie Lawrence" userId="ebac6913-394f-47e0-b979-f2b24d814d31" providerId="ADAL" clId="{FA46B06B-4648-4619-A349-366DA31407FD}" dt="2025-04-03T09:08:32.596" v="261" actId="47"/>
        <pc:sldMkLst>
          <pc:docMk/>
          <pc:sldMk cId="4217639650" sldId="618"/>
        </pc:sldMkLst>
      </pc:sldChg>
      <pc:sldChg chg="del">
        <pc:chgData name="Debbie Lawrence" userId="ebac6913-394f-47e0-b979-f2b24d814d31" providerId="ADAL" clId="{FA46B06B-4648-4619-A349-366DA31407FD}" dt="2025-04-03T09:08:32.970" v="262" actId="47"/>
        <pc:sldMkLst>
          <pc:docMk/>
          <pc:sldMk cId="1955949598" sldId="619"/>
        </pc:sldMkLst>
      </pc:sldChg>
      <pc:sldChg chg="del">
        <pc:chgData name="Debbie Lawrence" userId="ebac6913-394f-47e0-b979-f2b24d814d31" providerId="ADAL" clId="{FA46B06B-4648-4619-A349-366DA31407FD}" dt="2025-04-03T09:08:33.138" v="263" actId="47"/>
        <pc:sldMkLst>
          <pc:docMk/>
          <pc:sldMk cId="391341060" sldId="620"/>
        </pc:sldMkLst>
      </pc:sldChg>
      <pc:sldChg chg="del">
        <pc:chgData name="Debbie Lawrence" userId="ebac6913-394f-47e0-b979-f2b24d814d31" providerId="ADAL" clId="{FA46B06B-4648-4619-A349-366DA31407FD}" dt="2025-04-03T09:08:26.457" v="246" actId="47"/>
        <pc:sldMkLst>
          <pc:docMk/>
          <pc:sldMk cId="1534645020" sldId="621"/>
        </pc:sldMkLst>
      </pc:sldChg>
      <pc:sldChg chg="del">
        <pc:chgData name="Debbie Lawrence" userId="ebac6913-394f-47e0-b979-f2b24d814d31" providerId="ADAL" clId="{FA46B06B-4648-4619-A349-366DA31407FD}" dt="2025-04-03T09:08:25.149" v="242" actId="47"/>
        <pc:sldMkLst>
          <pc:docMk/>
          <pc:sldMk cId="1133457333" sldId="622"/>
        </pc:sldMkLst>
      </pc:sldChg>
      <pc:sldChg chg="del">
        <pc:chgData name="Debbie Lawrence" userId="ebac6913-394f-47e0-b979-f2b24d814d31" providerId="ADAL" clId="{FA46B06B-4648-4619-A349-366DA31407FD}" dt="2025-04-03T09:08:26.857" v="247" actId="47"/>
        <pc:sldMkLst>
          <pc:docMk/>
          <pc:sldMk cId="2063636212" sldId="623"/>
        </pc:sldMkLst>
      </pc:sldChg>
      <pc:sldChg chg="del">
        <pc:chgData name="Debbie Lawrence" userId="ebac6913-394f-47e0-b979-f2b24d814d31" providerId="ADAL" clId="{FA46B06B-4648-4619-A349-366DA31407FD}" dt="2025-04-03T09:08:25.775" v="243" actId="47"/>
        <pc:sldMkLst>
          <pc:docMk/>
          <pc:sldMk cId="2676076205" sldId="628"/>
        </pc:sldMkLst>
      </pc:sldChg>
      <pc:sldChg chg="del">
        <pc:chgData name="Debbie Lawrence" userId="ebac6913-394f-47e0-b979-f2b24d814d31" providerId="ADAL" clId="{FA46B06B-4648-4619-A349-366DA31407FD}" dt="2025-04-03T09:08:25.947" v="244" actId="47"/>
        <pc:sldMkLst>
          <pc:docMk/>
          <pc:sldMk cId="514339041" sldId="629"/>
        </pc:sldMkLst>
      </pc:sldChg>
      <pc:sldChg chg="del">
        <pc:chgData name="Debbie Lawrence" userId="ebac6913-394f-47e0-b979-f2b24d814d31" providerId="ADAL" clId="{FA46B06B-4648-4619-A349-366DA31407FD}" dt="2025-04-03T09:08:27.958" v="249" actId="47"/>
        <pc:sldMkLst>
          <pc:docMk/>
          <pc:sldMk cId="3745673335" sldId="630"/>
        </pc:sldMkLst>
      </pc:sldChg>
      <pc:sldChg chg="del">
        <pc:chgData name="Debbie Lawrence" userId="ebac6913-394f-47e0-b979-f2b24d814d31" providerId="ADAL" clId="{FA46B06B-4648-4619-A349-366DA31407FD}" dt="2025-04-03T09:08:26.255" v="245" actId="47"/>
        <pc:sldMkLst>
          <pc:docMk/>
          <pc:sldMk cId="771973248" sldId="631"/>
        </pc:sldMkLst>
      </pc:sldChg>
      <pc:sldChg chg="del">
        <pc:chgData name="Debbie Lawrence" userId="ebac6913-394f-47e0-b979-f2b24d814d31" providerId="ADAL" clId="{FA46B06B-4648-4619-A349-366DA31407FD}" dt="2025-04-03T09:08:33.615" v="264" actId="47"/>
        <pc:sldMkLst>
          <pc:docMk/>
          <pc:sldMk cId="3357269495" sldId="632"/>
        </pc:sldMkLst>
      </pc:sldChg>
      <pc:sldChg chg="del">
        <pc:chgData name="Debbie Lawrence" userId="ebac6913-394f-47e0-b979-f2b24d814d31" providerId="ADAL" clId="{FA46B06B-4648-4619-A349-366DA31407FD}" dt="2025-04-03T09:08:29.787" v="254" actId="47"/>
        <pc:sldMkLst>
          <pc:docMk/>
          <pc:sldMk cId="1804337777" sldId="633"/>
        </pc:sldMkLst>
      </pc:sldChg>
      <pc:sldChg chg="del">
        <pc:chgData name="Debbie Lawrence" userId="ebac6913-394f-47e0-b979-f2b24d814d31" providerId="ADAL" clId="{FA46B06B-4648-4619-A349-366DA31407FD}" dt="2025-04-03T09:08:28.738" v="251" actId="47"/>
        <pc:sldMkLst>
          <pc:docMk/>
          <pc:sldMk cId="3591303492" sldId="634"/>
        </pc:sldMkLst>
      </pc:sldChg>
      <pc:sldChg chg="del">
        <pc:chgData name="Debbie Lawrence" userId="ebac6913-394f-47e0-b979-f2b24d814d31" providerId="ADAL" clId="{FA46B06B-4648-4619-A349-366DA31407FD}" dt="2025-04-03T09:08:27.405" v="248" actId="47"/>
        <pc:sldMkLst>
          <pc:docMk/>
          <pc:sldMk cId="3603403519" sldId="635"/>
        </pc:sldMkLst>
      </pc:sldChg>
      <pc:sldChg chg="del">
        <pc:chgData name="Debbie Lawrence" userId="ebac6913-394f-47e0-b979-f2b24d814d31" providerId="ADAL" clId="{FA46B06B-4648-4619-A349-366DA31407FD}" dt="2025-04-03T09:08:29.112" v="252" actId="47"/>
        <pc:sldMkLst>
          <pc:docMk/>
          <pc:sldMk cId="3420873847" sldId="636"/>
        </pc:sldMkLst>
      </pc:sldChg>
      <pc:sldChg chg="del">
        <pc:chgData name="Debbie Lawrence" userId="ebac6913-394f-47e0-b979-f2b24d814d31" providerId="ADAL" clId="{FA46B06B-4648-4619-A349-366DA31407FD}" dt="2025-04-03T09:08:29.460" v="253" actId="47"/>
        <pc:sldMkLst>
          <pc:docMk/>
          <pc:sldMk cId="3659700122" sldId="637"/>
        </pc:sldMkLst>
      </pc:sldChg>
      <pc:sldChg chg="del">
        <pc:chgData name="Debbie Lawrence" userId="ebac6913-394f-47e0-b979-f2b24d814d31" providerId="ADAL" clId="{FA46B06B-4648-4619-A349-366DA31407FD}" dt="2025-04-03T09:08:28.340" v="250" actId="47"/>
        <pc:sldMkLst>
          <pc:docMk/>
          <pc:sldMk cId="1753528850" sldId="638"/>
        </pc:sldMkLst>
      </pc:sldChg>
      <pc:sldChg chg="del">
        <pc:chgData name="Debbie Lawrence" userId="ebac6913-394f-47e0-b979-f2b24d814d31" providerId="ADAL" clId="{FA46B06B-4648-4619-A349-366DA31407FD}" dt="2025-04-03T09:08:33.999" v="265" actId="47"/>
        <pc:sldMkLst>
          <pc:docMk/>
          <pc:sldMk cId="2171504612" sldId="640"/>
        </pc:sldMkLst>
      </pc:sldChg>
      <pc:sldChg chg="del">
        <pc:chgData name="Debbie Lawrence" userId="ebac6913-394f-47e0-b979-f2b24d814d31" providerId="ADAL" clId="{FA46B06B-4648-4619-A349-366DA31407FD}" dt="2025-04-03T09:08:35.731" v="266" actId="47"/>
        <pc:sldMkLst>
          <pc:docMk/>
          <pc:sldMk cId="1591542010" sldId="643"/>
        </pc:sldMkLst>
      </pc:sldChg>
      <pc:sldChg chg="del">
        <pc:chgData name="Debbie Lawrence" userId="ebac6913-394f-47e0-b979-f2b24d814d31" providerId="ADAL" clId="{FA46B06B-4648-4619-A349-366DA31407FD}" dt="2025-04-03T09:39:04.061" v="930" actId="47"/>
        <pc:sldMkLst>
          <pc:docMk/>
          <pc:sldMk cId="1906142233" sldId="644"/>
        </pc:sldMkLst>
      </pc:sldChg>
      <pc:sldChg chg="del">
        <pc:chgData name="Debbie Lawrence" userId="ebac6913-394f-47e0-b979-f2b24d814d31" providerId="ADAL" clId="{FA46B06B-4648-4619-A349-366DA31407FD}" dt="2025-04-03T09:08:46.616" v="267" actId="47"/>
        <pc:sldMkLst>
          <pc:docMk/>
          <pc:sldMk cId="1629376579" sldId="645"/>
        </pc:sldMkLst>
      </pc:sldChg>
      <pc:sldChg chg="del">
        <pc:chgData name="Debbie Lawrence" userId="ebac6913-394f-47e0-b979-f2b24d814d31" providerId="ADAL" clId="{FA46B06B-4648-4619-A349-366DA31407FD}" dt="2025-04-03T09:08:47.558" v="268" actId="47"/>
        <pc:sldMkLst>
          <pc:docMk/>
          <pc:sldMk cId="2975189428" sldId="646"/>
        </pc:sldMkLst>
      </pc:sldChg>
      <pc:sldChg chg="del">
        <pc:chgData name="Debbie Lawrence" userId="ebac6913-394f-47e0-b979-f2b24d814d31" providerId="ADAL" clId="{FA46B06B-4648-4619-A349-366DA31407FD}" dt="2025-04-03T09:09:00.815" v="288" actId="47"/>
        <pc:sldMkLst>
          <pc:docMk/>
          <pc:sldMk cId="1540596505" sldId="647"/>
        </pc:sldMkLst>
      </pc:sldChg>
      <pc:sldChg chg="del">
        <pc:chgData name="Debbie Lawrence" userId="ebac6913-394f-47e0-b979-f2b24d814d31" providerId="ADAL" clId="{FA46B06B-4648-4619-A349-366DA31407FD}" dt="2025-04-03T09:09:01.611" v="289" actId="47"/>
        <pc:sldMkLst>
          <pc:docMk/>
          <pc:sldMk cId="3545785636" sldId="648"/>
        </pc:sldMkLst>
      </pc:sldChg>
      <pc:sldChg chg="del">
        <pc:chgData name="Debbie Lawrence" userId="ebac6913-394f-47e0-b979-f2b24d814d31" providerId="ADAL" clId="{FA46B06B-4648-4619-A349-366DA31407FD}" dt="2025-04-03T09:09:12.990" v="307" actId="47"/>
        <pc:sldMkLst>
          <pc:docMk/>
          <pc:sldMk cId="2429291146" sldId="649"/>
        </pc:sldMkLst>
      </pc:sldChg>
      <pc:sldChg chg="del">
        <pc:chgData name="Debbie Lawrence" userId="ebac6913-394f-47e0-b979-f2b24d814d31" providerId="ADAL" clId="{FA46B06B-4648-4619-A349-366DA31407FD}" dt="2025-04-03T09:09:14.647" v="308" actId="47"/>
        <pc:sldMkLst>
          <pc:docMk/>
          <pc:sldMk cId="273587630" sldId="650"/>
        </pc:sldMkLst>
      </pc:sldChg>
      <pc:sldChg chg="del">
        <pc:chgData name="Debbie Lawrence" userId="ebac6913-394f-47e0-b979-f2b24d814d31" providerId="ADAL" clId="{FA46B06B-4648-4619-A349-366DA31407FD}" dt="2025-04-03T09:10:19.995" v="315" actId="47"/>
        <pc:sldMkLst>
          <pc:docMk/>
          <pc:sldMk cId="2408810418" sldId="651"/>
        </pc:sldMkLst>
      </pc:sldChg>
      <pc:sldChg chg="del">
        <pc:chgData name="Debbie Lawrence" userId="ebac6913-394f-47e0-b979-f2b24d814d31" providerId="ADAL" clId="{FA46B06B-4648-4619-A349-366DA31407FD}" dt="2025-04-03T09:10:20.829" v="316" actId="47"/>
        <pc:sldMkLst>
          <pc:docMk/>
          <pc:sldMk cId="3390952734" sldId="652"/>
        </pc:sldMkLst>
      </pc:sldChg>
      <pc:sldChg chg="addSp delSp modSp mod ord">
        <pc:chgData name="Debbie Lawrence" userId="ebac6913-394f-47e0-b979-f2b24d814d31" providerId="ADAL" clId="{FA46B06B-4648-4619-A349-366DA31407FD}" dt="2025-04-03T14:21:45.979" v="4097" actId="13926"/>
        <pc:sldMkLst>
          <pc:docMk/>
          <pc:sldMk cId="883560171" sldId="654"/>
        </pc:sldMkLst>
        <pc:spChg chg="mod">
          <ac:chgData name="Debbie Lawrence" userId="ebac6913-394f-47e0-b979-f2b24d814d31" providerId="ADAL" clId="{FA46B06B-4648-4619-A349-366DA31407FD}" dt="2025-04-03T12:26:06.192" v="1835" actId="20577"/>
          <ac:spMkLst>
            <pc:docMk/>
            <pc:sldMk cId="883560171" sldId="654"/>
            <ac:spMk id="2" creationId="{C49DA5E3-6FEE-7D5B-1A40-4A92E20686CC}"/>
          </ac:spMkLst>
        </pc:spChg>
        <pc:spChg chg="add mod">
          <ac:chgData name="Debbie Lawrence" userId="ebac6913-394f-47e0-b979-f2b24d814d31" providerId="ADAL" clId="{FA46B06B-4648-4619-A349-366DA31407FD}" dt="2025-04-03T14:21:45.979" v="4097" actId="13926"/>
          <ac:spMkLst>
            <pc:docMk/>
            <pc:sldMk cId="883560171" sldId="654"/>
            <ac:spMk id="5" creationId="{E2A250C9-F98B-DE69-0647-4268100A4A8E}"/>
          </ac:spMkLst>
        </pc:spChg>
      </pc:sldChg>
      <pc:sldChg chg="addSp delSp modSp mod">
        <pc:chgData name="Debbie Lawrence" userId="ebac6913-394f-47e0-b979-f2b24d814d31" providerId="ADAL" clId="{FA46B06B-4648-4619-A349-366DA31407FD}" dt="2025-04-03T12:23:39.134" v="1783" actId="20577"/>
        <pc:sldMkLst>
          <pc:docMk/>
          <pc:sldMk cId="1244738269" sldId="655"/>
        </pc:sldMkLst>
        <pc:spChg chg="mod">
          <ac:chgData name="Debbie Lawrence" userId="ebac6913-394f-47e0-b979-f2b24d814d31" providerId="ADAL" clId="{FA46B06B-4648-4619-A349-366DA31407FD}" dt="2025-04-03T09:50:27.909" v="1208" actId="20577"/>
          <ac:spMkLst>
            <pc:docMk/>
            <pc:sldMk cId="1244738269" sldId="655"/>
            <ac:spMk id="2" creationId="{C49DA5E3-6FEE-7D5B-1A40-4A92E20686CC}"/>
          </ac:spMkLst>
        </pc:spChg>
        <pc:spChg chg="add mod">
          <ac:chgData name="Debbie Lawrence" userId="ebac6913-394f-47e0-b979-f2b24d814d31" providerId="ADAL" clId="{FA46B06B-4648-4619-A349-366DA31407FD}" dt="2025-04-03T12:23:39.134" v="1783" actId="20577"/>
          <ac:spMkLst>
            <pc:docMk/>
            <pc:sldMk cId="1244738269" sldId="655"/>
            <ac:spMk id="5" creationId="{F0418051-0C04-AA56-B35C-90C313AC005C}"/>
          </ac:spMkLst>
        </pc:spChg>
      </pc:sldChg>
      <pc:sldChg chg="del">
        <pc:chgData name="Debbie Lawrence" userId="ebac6913-394f-47e0-b979-f2b24d814d31" providerId="ADAL" clId="{FA46B06B-4648-4619-A349-366DA31407FD}" dt="2025-04-03T12:32:46.530" v="2050" actId="47"/>
        <pc:sldMkLst>
          <pc:docMk/>
          <pc:sldMk cId="1731652506" sldId="656"/>
        </pc:sldMkLst>
      </pc:sldChg>
      <pc:sldChg chg="del">
        <pc:chgData name="Debbie Lawrence" userId="ebac6913-394f-47e0-b979-f2b24d814d31" providerId="ADAL" clId="{FA46B06B-4648-4619-A349-366DA31407FD}" dt="2025-04-03T12:50:00.986" v="2352" actId="47"/>
        <pc:sldMkLst>
          <pc:docMk/>
          <pc:sldMk cId="2620089300" sldId="657"/>
        </pc:sldMkLst>
      </pc:sldChg>
      <pc:sldChg chg="modSp add mod">
        <pc:chgData name="Debbie Lawrence" userId="ebac6913-394f-47e0-b979-f2b24d814d31" providerId="ADAL" clId="{FA46B06B-4648-4619-A349-366DA31407FD}" dt="2025-04-03T12:29:59.740" v="1941" actId="20577"/>
        <pc:sldMkLst>
          <pc:docMk/>
          <pc:sldMk cId="1711512694" sldId="658"/>
        </pc:sldMkLst>
        <pc:spChg chg="mod">
          <ac:chgData name="Debbie Lawrence" userId="ebac6913-394f-47e0-b979-f2b24d814d31" providerId="ADAL" clId="{FA46B06B-4648-4619-A349-366DA31407FD}" dt="2025-04-03T12:29:59.740" v="1941" actId="20577"/>
          <ac:spMkLst>
            <pc:docMk/>
            <pc:sldMk cId="1711512694" sldId="658"/>
            <ac:spMk id="2" creationId="{C49DA5E3-6FEE-7D5B-1A40-4A92E20686CC}"/>
          </ac:spMkLst>
        </pc:spChg>
        <pc:spChg chg="mod">
          <ac:chgData name="Debbie Lawrence" userId="ebac6913-394f-47e0-b979-f2b24d814d31" providerId="ADAL" clId="{FA46B06B-4648-4619-A349-366DA31407FD}" dt="2025-04-03T12:29:51.748" v="1935" actId="1076"/>
          <ac:spMkLst>
            <pc:docMk/>
            <pc:sldMk cId="1711512694" sldId="658"/>
            <ac:spMk id="7" creationId="{1678D78A-6248-62B0-8F36-282067C4A558}"/>
          </ac:spMkLst>
        </pc:spChg>
      </pc:sldChg>
      <pc:sldChg chg="addSp delSp modSp del mod">
        <pc:chgData name="Debbie Lawrence" userId="ebac6913-394f-47e0-b979-f2b24d814d31" providerId="ADAL" clId="{FA46B06B-4648-4619-A349-366DA31407FD}" dt="2025-04-03T12:29:12.715" v="1931" actId="2696"/>
        <pc:sldMkLst>
          <pc:docMk/>
          <pc:sldMk cId="3256676890" sldId="658"/>
        </pc:sldMkLst>
      </pc:sldChg>
      <pc:sldChg chg="addSp delSp modSp add mod">
        <pc:chgData name="Debbie Lawrence" userId="ebac6913-394f-47e0-b979-f2b24d814d31" providerId="ADAL" clId="{FA46B06B-4648-4619-A349-366DA31407FD}" dt="2025-04-03T14:20:24.995" v="4081" actId="478"/>
        <pc:sldMkLst>
          <pc:docMk/>
          <pc:sldMk cId="1392391824" sldId="659"/>
        </pc:sldMkLst>
        <pc:spChg chg="mod">
          <ac:chgData name="Debbie Lawrence" userId="ebac6913-394f-47e0-b979-f2b24d814d31" providerId="ADAL" clId="{FA46B06B-4648-4619-A349-366DA31407FD}" dt="2025-04-03T09:27:05.047" v="666" actId="20577"/>
          <ac:spMkLst>
            <pc:docMk/>
            <pc:sldMk cId="1392391824" sldId="659"/>
            <ac:spMk id="2" creationId="{C49DA5E3-6FEE-7D5B-1A40-4A92E20686CC}"/>
          </ac:spMkLst>
        </pc:spChg>
        <pc:spChg chg="add mod">
          <ac:chgData name="Debbie Lawrence" userId="ebac6913-394f-47e0-b979-f2b24d814d31" providerId="ADAL" clId="{FA46B06B-4648-4619-A349-366DA31407FD}" dt="2025-04-03T09:49:35.630" v="1178" actId="113"/>
          <ac:spMkLst>
            <pc:docMk/>
            <pc:sldMk cId="1392391824" sldId="659"/>
            <ac:spMk id="5" creationId="{71D049E0-1630-95FE-35FB-31E348107E37}"/>
          </ac:spMkLst>
        </pc:spChg>
      </pc:sldChg>
      <pc:sldChg chg="del">
        <pc:chgData name="Debbie Lawrence" userId="ebac6913-394f-47e0-b979-f2b24d814d31" providerId="ADAL" clId="{FA46B06B-4648-4619-A349-366DA31407FD}" dt="2025-04-03T09:25:57.183" v="582" actId="2696"/>
        <pc:sldMkLst>
          <pc:docMk/>
          <pc:sldMk cId="3764221307" sldId="659"/>
        </pc:sldMkLst>
      </pc:sldChg>
      <pc:sldChg chg="addSp delSp modSp mod ord">
        <pc:chgData name="Debbie Lawrence" userId="ebac6913-394f-47e0-b979-f2b24d814d31" providerId="ADAL" clId="{FA46B06B-4648-4619-A349-366DA31407FD}" dt="2025-04-03T13:30:59.606" v="2909" actId="20577"/>
        <pc:sldMkLst>
          <pc:docMk/>
          <pc:sldMk cId="3146263767" sldId="660"/>
        </pc:sldMkLst>
        <pc:spChg chg="mod">
          <ac:chgData name="Debbie Lawrence" userId="ebac6913-394f-47e0-b979-f2b24d814d31" providerId="ADAL" clId="{FA46B06B-4648-4619-A349-366DA31407FD}" dt="2025-04-03T13:30:59.606" v="2909" actId="20577"/>
          <ac:spMkLst>
            <pc:docMk/>
            <pc:sldMk cId="3146263767" sldId="660"/>
            <ac:spMk id="2" creationId="{3BA394AB-A973-CDCF-7FEB-E4085AABBACE}"/>
          </ac:spMkLst>
        </pc:spChg>
        <pc:spChg chg="add mod">
          <ac:chgData name="Debbie Lawrence" userId="ebac6913-394f-47e0-b979-f2b24d814d31" providerId="ADAL" clId="{FA46B06B-4648-4619-A349-366DA31407FD}" dt="2025-04-03T13:30:26.489" v="2870" actId="14100"/>
          <ac:spMkLst>
            <pc:docMk/>
            <pc:sldMk cId="3146263767" sldId="660"/>
            <ac:spMk id="4" creationId="{51EAD5A7-A89C-04C2-BF47-76CC06FD5FA4}"/>
          </ac:spMkLst>
        </pc:spChg>
      </pc:sldChg>
      <pc:sldChg chg="del">
        <pc:chgData name="Debbie Lawrence" userId="ebac6913-394f-47e0-b979-f2b24d814d31" providerId="ADAL" clId="{FA46B06B-4648-4619-A349-366DA31407FD}" dt="2025-04-03T13:25:27.331" v="2724" actId="47"/>
        <pc:sldMkLst>
          <pc:docMk/>
          <pc:sldMk cId="3122261316" sldId="661"/>
        </pc:sldMkLst>
      </pc:sldChg>
      <pc:sldChg chg="del">
        <pc:chgData name="Debbie Lawrence" userId="ebac6913-394f-47e0-b979-f2b24d814d31" providerId="ADAL" clId="{FA46B06B-4648-4619-A349-366DA31407FD}" dt="2025-04-03T09:08:51.211" v="274" actId="47"/>
        <pc:sldMkLst>
          <pc:docMk/>
          <pc:sldMk cId="3517061459" sldId="662"/>
        </pc:sldMkLst>
      </pc:sldChg>
      <pc:sldChg chg="del">
        <pc:chgData name="Debbie Lawrence" userId="ebac6913-394f-47e0-b979-f2b24d814d31" providerId="ADAL" clId="{FA46B06B-4648-4619-A349-366DA31407FD}" dt="2025-04-03T09:08:51.722" v="275" actId="47"/>
        <pc:sldMkLst>
          <pc:docMk/>
          <pc:sldMk cId="1018427066" sldId="663"/>
        </pc:sldMkLst>
      </pc:sldChg>
      <pc:sldChg chg="del">
        <pc:chgData name="Debbie Lawrence" userId="ebac6913-394f-47e0-b979-f2b24d814d31" providerId="ADAL" clId="{FA46B06B-4648-4619-A349-366DA31407FD}" dt="2025-04-03T09:08:52.395" v="276" actId="47"/>
        <pc:sldMkLst>
          <pc:docMk/>
          <pc:sldMk cId="3369312118" sldId="664"/>
        </pc:sldMkLst>
      </pc:sldChg>
      <pc:sldChg chg="del">
        <pc:chgData name="Debbie Lawrence" userId="ebac6913-394f-47e0-b979-f2b24d814d31" providerId="ADAL" clId="{FA46B06B-4648-4619-A349-366DA31407FD}" dt="2025-04-03T09:08:53.499" v="278" actId="47"/>
        <pc:sldMkLst>
          <pc:docMk/>
          <pc:sldMk cId="3109406592" sldId="665"/>
        </pc:sldMkLst>
      </pc:sldChg>
      <pc:sldChg chg="del">
        <pc:chgData name="Debbie Lawrence" userId="ebac6913-394f-47e0-b979-f2b24d814d31" providerId="ADAL" clId="{FA46B06B-4648-4619-A349-366DA31407FD}" dt="2025-04-03T09:08:53.971" v="279" actId="47"/>
        <pc:sldMkLst>
          <pc:docMk/>
          <pc:sldMk cId="3137430069" sldId="666"/>
        </pc:sldMkLst>
      </pc:sldChg>
      <pc:sldChg chg="del">
        <pc:chgData name="Debbie Lawrence" userId="ebac6913-394f-47e0-b979-f2b24d814d31" providerId="ADAL" clId="{FA46B06B-4648-4619-A349-366DA31407FD}" dt="2025-04-03T09:08:55.206" v="281" actId="47"/>
        <pc:sldMkLst>
          <pc:docMk/>
          <pc:sldMk cId="477650502" sldId="667"/>
        </pc:sldMkLst>
      </pc:sldChg>
      <pc:sldChg chg="del">
        <pc:chgData name="Debbie Lawrence" userId="ebac6913-394f-47e0-b979-f2b24d814d31" providerId="ADAL" clId="{FA46B06B-4648-4619-A349-366DA31407FD}" dt="2025-04-03T09:08:54.595" v="280" actId="47"/>
        <pc:sldMkLst>
          <pc:docMk/>
          <pc:sldMk cId="4022049983" sldId="668"/>
        </pc:sldMkLst>
      </pc:sldChg>
      <pc:sldChg chg="del">
        <pc:chgData name="Debbie Lawrence" userId="ebac6913-394f-47e0-b979-f2b24d814d31" providerId="ADAL" clId="{FA46B06B-4648-4619-A349-366DA31407FD}" dt="2025-04-03T09:08:52.859" v="277" actId="47"/>
        <pc:sldMkLst>
          <pc:docMk/>
          <pc:sldMk cId="4131985714" sldId="669"/>
        </pc:sldMkLst>
      </pc:sldChg>
      <pc:sldChg chg="del">
        <pc:chgData name="Debbie Lawrence" userId="ebac6913-394f-47e0-b979-f2b24d814d31" providerId="ADAL" clId="{FA46B06B-4648-4619-A349-366DA31407FD}" dt="2025-04-03T09:08:55.737" v="282" actId="47"/>
        <pc:sldMkLst>
          <pc:docMk/>
          <pc:sldMk cId="109687807" sldId="670"/>
        </pc:sldMkLst>
      </pc:sldChg>
      <pc:sldChg chg="del">
        <pc:chgData name="Debbie Lawrence" userId="ebac6913-394f-47e0-b979-f2b24d814d31" providerId="ADAL" clId="{FA46B06B-4648-4619-A349-366DA31407FD}" dt="2025-04-03T09:08:56.317" v="283" actId="47"/>
        <pc:sldMkLst>
          <pc:docMk/>
          <pc:sldMk cId="1640790177" sldId="671"/>
        </pc:sldMkLst>
      </pc:sldChg>
      <pc:sldChg chg="del">
        <pc:chgData name="Debbie Lawrence" userId="ebac6913-394f-47e0-b979-f2b24d814d31" providerId="ADAL" clId="{FA46B06B-4648-4619-A349-366DA31407FD}" dt="2025-04-03T09:08:56.777" v="284" actId="47"/>
        <pc:sldMkLst>
          <pc:docMk/>
          <pc:sldMk cId="2189103832" sldId="672"/>
        </pc:sldMkLst>
      </pc:sldChg>
      <pc:sldChg chg="del">
        <pc:chgData name="Debbie Lawrence" userId="ebac6913-394f-47e0-b979-f2b24d814d31" providerId="ADAL" clId="{FA46B06B-4648-4619-A349-366DA31407FD}" dt="2025-04-03T09:08:59.010" v="287" actId="47"/>
        <pc:sldMkLst>
          <pc:docMk/>
          <pc:sldMk cId="263156897" sldId="673"/>
        </pc:sldMkLst>
      </pc:sldChg>
      <pc:sldChg chg="del">
        <pc:chgData name="Debbie Lawrence" userId="ebac6913-394f-47e0-b979-f2b24d814d31" providerId="ADAL" clId="{FA46B06B-4648-4619-A349-366DA31407FD}" dt="2025-04-03T09:08:57.406" v="285" actId="47"/>
        <pc:sldMkLst>
          <pc:docMk/>
          <pc:sldMk cId="2551753851" sldId="674"/>
        </pc:sldMkLst>
      </pc:sldChg>
      <pc:sldChg chg="del">
        <pc:chgData name="Debbie Lawrence" userId="ebac6913-394f-47e0-b979-f2b24d814d31" providerId="ADAL" clId="{FA46B06B-4648-4619-A349-366DA31407FD}" dt="2025-04-03T09:09:02.113" v="290" actId="47"/>
        <pc:sldMkLst>
          <pc:docMk/>
          <pc:sldMk cId="3644707976" sldId="675"/>
        </pc:sldMkLst>
      </pc:sldChg>
      <pc:sldChg chg="del">
        <pc:chgData name="Debbie Lawrence" userId="ebac6913-394f-47e0-b979-f2b24d814d31" providerId="ADAL" clId="{FA46B06B-4648-4619-A349-366DA31407FD}" dt="2025-04-03T09:09:03.176" v="292" actId="47"/>
        <pc:sldMkLst>
          <pc:docMk/>
          <pc:sldMk cId="504716520" sldId="676"/>
        </pc:sldMkLst>
      </pc:sldChg>
      <pc:sldChg chg="del">
        <pc:chgData name="Debbie Lawrence" userId="ebac6913-394f-47e0-b979-f2b24d814d31" providerId="ADAL" clId="{FA46B06B-4648-4619-A349-366DA31407FD}" dt="2025-04-03T09:09:03.783" v="293" actId="47"/>
        <pc:sldMkLst>
          <pc:docMk/>
          <pc:sldMk cId="1875816824" sldId="677"/>
        </pc:sldMkLst>
      </pc:sldChg>
      <pc:sldChg chg="del">
        <pc:chgData name="Debbie Lawrence" userId="ebac6913-394f-47e0-b979-f2b24d814d31" providerId="ADAL" clId="{FA46B06B-4648-4619-A349-366DA31407FD}" dt="2025-04-03T09:09:04.261" v="294" actId="47"/>
        <pc:sldMkLst>
          <pc:docMk/>
          <pc:sldMk cId="2139407898" sldId="678"/>
        </pc:sldMkLst>
      </pc:sldChg>
      <pc:sldChg chg="del">
        <pc:chgData name="Debbie Lawrence" userId="ebac6913-394f-47e0-b979-f2b24d814d31" providerId="ADAL" clId="{FA46B06B-4648-4619-A349-366DA31407FD}" dt="2025-04-03T09:09:02.682" v="291" actId="47"/>
        <pc:sldMkLst>
          <pc:docMk/>
          <pc:sldMk cId="1929999659" sldId="679"/>
        </pc:sldMkLst>
      </pc:sldChg>
      <pc:sldChg chg="del">
        <pc:chgData name="Debbie Lawrence" userId="ebac6913-394f-47e0-b979-f2b24d814d31" providerId="ADAL" clId="{FA46B06B-4648-4619-A349-366DA31407FD}" dt="2025-04-03T09:09:07.656" v="300" actId="47"/>
        <pc:sldMkLst>
          <pc:docMk/>
          <pc:sldMk cId="1073308469" sldId="680"/>
        </pc:sldMkLst>
      </pc:sldChg>
      <pc:sldChg chg="del">
        <pc:chgData name="Debbie Lawrence" userId="ebac6913-394f-47e0-b979-f2b24d814d31" providerId="ADAL" clId="{FA46B06B-4648-4619-A349-366DA31407FD}" dt="2025-04-03T09:09:09.104" v="302" actId="47"/>
        <pc:sldMkLst>
          <pc:docMk/>
          <pc:sldMk cId="2906157466" sldId="681"/>
        </pc:sldMkLst>
      </pc:sldChg>
      <pc:sldChg chg="del">
        <pc:chgData name="Debbie Lawrence" userId="ebac6913-394f-47e0-b979-f2b24d814d31" providerId="ADAL" clId="{FA46B06B-4648-4619-A349-366DA31407FD}" dt="2025-04-03T09:09:09.687" v="303" actId="47"/>
        <pc:sldMkLst>
          <pc:docMk/>
          <pc:sldMk cId="3829384467" sldId="682"/>
        </pc:sldMkLst>
      </pc:sldChg>
      <pc:sldChg chg="del">
        <pc:chgData name="Debbie Lawrence" userId="ebac6913-394f-47e0-b979-f2b24d814d31" providerId="ADAL" clId="{FA46B06B-4648-4619-A349-366DA31407FD}" dt="2025-04-03T09:09:10.448" v="304" actId="47"/>
        <pc:sldMkLst>
          <pc:docMk/>
          <pc:sldMk cId="652118388" sldId="684"/>
        </pc:sldMkLst>
      </pc:sldChg>
      <pc:sldChg chg="del">
        <pc:chgData name="Debbie Lawrence" userId="ebac6913-394f-47e0-b979-f2b24d814d31" providerId="ADAL" clId="{FA46B06B-4648-4619-A349-366DA31407FD}" dt="2025-04-03T09:09:11.654" v="306" actId="47"/>
        <pc:sldMkLst>
          <pc:docMk/>
          <pc:sldMk cId="1774963778" sldId="685"/>
        </pc:sldMkLst>
      </pc:sldChg>
      <pc:sldChg chg="del ord">
        <pc:chgData name="Debbie Lawrence" userId="ebac6913-394f-47e0-b979-f2b24d814d31" providerId="ADAL" clId="{FA46B06B-4648-4619-A349-366DA31407FD}" dt="2025-04-03T13:46:50.044" v="3211" actId="47"/>
        <pc:sldMkLst>
          <pc:docMk/>
          <pc:sldMk cId="2219523929" sldId="686"/>
        </pc:sldMkLst>
      </pc:sldChg>
      <pc:sldChg chg="del ord">
        <pc:chgData name="Debbie Lawrence" userId="ebac6913-394f-47e0-b979-f2b24d814d31" providerId="ADAL" clId="{FA46B06B-4648-4619-A349-366DA31407FD}" dt="2025-04-03T13:47:32.237" v="3220" actId="47"/>
        <pc:sldMkLst>
          <pc:docMk/>
          <pc:sldMk cId="259943686" sldId="687"/>
        </pc:sldMkLst>
      </pc:sldChg>
      <pc:sldChg chg="addSp modSp mod ord">
        <pc:chgData name="Debbie Lawrence" userId="ebac6913-394f-47e0-b979-f2b24d814d31" providerId="ADAL" clId="{FA46B06B-4648-4619-A349-366DA31407FD}" dt="2025-04-03T13:46:31.505" v="3210" actId="207"/>
        <pc:sldMkLst>
          <pc:docMk/>
          <pc:sldMk cId="2372742394" sldId="688"/>
        </pc:sldMkLst>
        <pc:spChg chg="add mod">
          <ac:chgData name="Debbie Lawrence" userId="ebac6913-394f-47e0-b979-f2b24d814d31" providerId="ADAL" clId="{FA46B06B-4648-4619-A349-366DA31407FD}" dt="2025-04-03T13:46:31.505" v="3210" actId="207"/>
          <ac:spMkLst>
            <pc:docMk/>
            <pc:sldMk cId="2372742394" sldId="688"/>
            <ac:spMk id="3" creationId="{BADA0916-825D-3A40-7152-D323A77845DB}"/>
          </ac:spMkLst>
        </pc:spChg>
        <pc:picChg chg="mod">
          <ac:chgData name="Debbie Lawrence" userId="ebac6913-394f-47e0-b979-f2b24d814d31" providerId="ADAL" clId="{FA46B06B-4648-4619-A349-366DA31407FD}" dt="2025-04-03T13:41:51.440" v="3088" actId="1076"/>
          <ac:picMkLst>
            <pc:docMk/>
            <pc:sldMk cId="2372742394" sldId="688"/>
            <ac:picMk id="4" creationId="{02BC93EB-54E8-49C8-CCA7-F8F100C0B88E}"/>
          </ac:picMkLst>
        </pc:picChg>
      </pc:sldChg>
      <pc:sldChg chg="addSp delSp modSp mod ord">
        <pc:chgData name="Debbie Lawrence" userId="ebac6913-394f-47e0-b979-f2b24d814d31" providerId="ADAL" clId="{FA46B06B-4648-4619-A349-366DA31407FD}" dt="2025-04-03T14:30:01.046" v="4190" actId="20577"/>
        <pc:sldMkLst>
          <pc:docMk/>
          <pc:sldMk cId="950054015" sldId="689"/>
        </pc:sldMkLst>
        <pc:spChg chg="add mod">
          <ac:chgData name="Debbie Lawrence" userId="ebac6913-394f-47e0-b979-f2b24d814d31" providerId="ADAL" clId="{FA46B06B-4648-4619-A349-366DA31407FD}" dt="2025-04-03T14:30:01.046" v="4190" actId="20577"/>
          <ac:spMkLst>
            <pc:docMk/>
            <pc:sldMk cId="950054015" sldId="689"/>
            <ac:spMk id="5" creationId="{AA1A25F9-946D-1811-5459-A50EF1A9A784}"/>
          </ac:spMkLst>
        </pc:spChg>
      </pc:sldChg>
      <pc:sldChg chg="del">
        <pc:chgData name="Debbie Lawrence" userId="ebac6913-394f-47e0-b979-f2b24d814d31" providerId="ADAL" clId="{FA46B06B-4648-4619-A349-366DA31407FD}" dt="2025-04-03T09:24:27.518" v="531" actId="47"/>
        <pc:sldMkLst>
          <pc:docMk/>
          <pc:sldMk cId="2015876927" sldId="690"/>
        </pc:sldMkLst>
      </pc:sldChg>
      <pc:sldChg chg="del">
        <pc:chgData name="Debbie Lawrence" userId="ebac6913-394f-47e0-b979-f2b24d814d31" providerId="ADAL" clId="{FA46B06B-4648-4619-A349-366DA31407FD}" dt="2025-04-03T09:10:22.236" v="318" actId="47"/>
        <pc:sldMkLst>
          <pc:docMk/>
          <pc:sldMk cId="2107147250" sldId="691"/>
        </pc:sldMkLst>
      </pc:sldChg>
      <pc:sldChg chg="del">
        <pc:chgData name="Debbie Lawrence" userId="ebac6913-394f-47e0-b979-f2b24d814d31" providerId="ADAL" clId="{FA46B06B-4648-4619-A349-366DA31407FD}" dt="2025-04-03T09:10:23.096" v="320" actId="47"/>
        <pc:sldMkLst>
          <pc:docMk/>
          <pc:sldMk cId="168554028" sldId="692"/>
        </pc:sldMkLst>
      </pc:sldChg>
      <pc:sldChg chg="del">
        <pc:chgData name="Debbie Lawrence" userId="ebac6913-394f-47e0-b979-f2b24d814d31" providerId="ADAL" clId="{FA46B06B-4648-4619-A349-366DA31407FD}" dt="2025-04-03T09:10:24.566" v="322" actId="47"/>
        <pc:sldMkLst>
          <pc:docMk/>
          <pc:sldMk cId="4257882004" sldId="693"/>
        </pc:sldMkLst>
      </pc:sldChg>
      <pc:sldChg chg="del">
        <pc:chgData name="Debbie Lawrence" userId="ebac6913-394f-47e0-b979-f2b24d814d31" providerId="ADAL" clId="{FA46B06B-4648-4619-A349-366DA31407FD}" dt="2025-04-03T09:10:24.810" v="323" actId="47"/>
        <pc:sldMkLst>
          <pc:docMk/>
          <pc:sldMk cId="4008603812" sldId="694"/>
        </pc:sldMkLst>
      </pc:sldChg>
      <pc:sldChg chg="del">
        <pc:chgData name="Debbie Lawrence" userId="ebac6913-394f-47e0-b979-f2b24d814d31" providerId="ADAL" clId="{FA46B06B-4648-4619-A349-366DA31407FD}" dt="2025-04-03T09:10:25.299" v="324" actId="47"/>
        <pc:sldMkLst>
          <pc:docMk/>
          <pc:sldMk cId="2737423247" sldId="695"/>
        </pc:sldMkLst>
      </pc:sldChg>
      <pc:sldChg chg="del">
        <pc:chgData name="Debbie Lawrence" userId="ebac6913-394f-47e0-b979-f2b24d814d31" providerId="ADAL" clId="{FA46B06B-4648-4619-A349-366DA31407FD}" dt="2025-04-03T09:10:25.462" v="325" actId="47"/>
        <pc:sldMkLst>
          <pc:docMk/>
          <pc:sldMk cId="1235090038" sldId="696"/>
        </pc:sldMkLst>
      </pc:sldChg>
      <pc:sldChg chg="del">
        <pc:chgData name="Debbie Lawrence" userId="ebac6913-394f-47e0-b979-f2b24d814d31" providerId="ADAL" clId="{FA46B06B-4648-4619-A349-366DA31407FD}" dt="2025-04-03T09:10:25.849" v="326" actId="47"/>
        <pc:sldMkLst>
          <pc:docMk/>
          <pc:sldMk cId="2538061537" sldId="697"/>
        </pc:sldMkLst>
      </pc:sldChg>
      <pc:sldChg chg="del">
        <pc:chgData name="Debbie Lawrence" userId="ebac6913-394f-47e0-b979-f2b24d814d31" providerId="ADAL" clId="{FA46B06B-4648-4619-A349-366DA31407FD}" dt="2025-04-03T09:10:26.006" v="327" actId="47"/>
        <pc:sldMkLst>
          <pc:docMk/>
          <pc:sldMk cId="2541580159" sldId="698"/>
        </pc:sldMkLst>
      </pc:sldChg>
      <pc:sldChg chg="del">
        <pc:chgData name="Debbie Lawrence" userId="ebac6913-394f-47e0-b979-f2b24d814d31" providerId="ADAL" clId="{FA46B06B-4648-4619-A349-366DA31407FD}" dt="2025-04-03T09:10:31.293" v="333" actId="47"/>
        <pc:sldMkLst>
          <pc:docMk/>
          <pc:sldMk cId="62632528" sldId="699"/>
        </pc:sldMkLst>
      </pc:sldChg>
      <pc:sldChg chg="del">
        <pc:chgData name="Debbie Lawrence" userId="ebac6913-394f-47e0-b979-f2b24d814d31" providerId="ADAL" clId="{FA46B06B-4648-4619-A349-366DA31407FD}" dt="2025-04-03T09:07:37.630" v="101" actId="47"/>
        <pc:sldMkLst>
          <pc:docMk/>
          <pc:sldMk cId="188573894" sldId="700"/>
        </pc:sldMkLst>
      </pc:sldChg>
      <pc:sldChg chg="del">
        <pc:chgData name="Debbie Lawrence" userId="ebac6913-394f-47e0-b979-f2b24d814d31" providerId="ADAL" clId="{FA46B06B-4648-4619-A349-366DA31407FD}" dt="2025-04-03T09:07:40.474" v="114" actId="47"/>
        <pc:sldMkLst>
          <pc:docMk/>
          <pc:sldMk cId="3576035567" sldId="701"/>
        </pc:sldMkLst>
      </pc:sldChg>
      <pc:sldChg chg="del">
        <pc:chgData name="Debbie Lawrence" userId="ebac6913-394f-47e0-b979-f2b24d814d31" providerId="ADAL" clId="{FA46B06B-4648-4619-A349-366DA31407FD}" dt="2025-04-03T09:07:41.660" v="118" actId="47"/>
        <pc:sldMkLst>
          <pc:docMk/>
          <pc:sldMk cId="3480360854" sldId="702"/>
        </pc:sldMkLst>
      </pc:sldChg>
      <pc:sldChg chg="del">
        <pc:chgData name="Debbie Lawrence" userId="ebac6913-394f-47e0-b979-f2b24d814d31" providerId="ADAL" clId="{FA46B06B-4648-4619-A349-366DA31407FD}" dt="2025-04-03T09:07:41.973" v="119" actId="47"/>
        <pc:sldMkLst>
          <pc:docMk/>
          <pc:sldMk cId="3354561971" sldId="703"/>
        </pc:sldMkLst>
      </pc:sldChg>
      <pc:sldChg chg="del">
        <pc:chgData name="Debbie Lawrence" userId="ebac6913-394f-47e0-b979-f2b24d814d31" providerId="ADAL" clId="{FA46B06B-4648-4619-A349-366DA31407FD}" dt="2025-04-03T09:07:42.260" v="120" actId="47"/>
        <pc:sldMkLst>
          <pc:docMk/>
          <pc:sldMk cId="2230546942" sldId="704"/>
        </pc:sldMkLst>
      </pc:sldChg>
      <pc:sldChg chg="del">
        <pc:chgData name="Debbie Lawrence" userId="ebac6913-394f-47e0-b979-f2b24d814d31" providerId="ADAL" clId="{FA46B06B-4648-4619-A349-366DA31407FD}" dt="2025-04-03T09:07:42.492" v="121" actId="47"/>
        <pc:sldMkLst>
          <pc:docMk/>
          <pc:sldMk cId="3635028069" sldId="705"/>
        </pc:sldMkLst>
      </pc:sldChg>
      <pc:sldChg chg="del">
        <pc:chgData name="Debbie Lawrence" userId="ebac6913-394f-47e0-b979-f2b24d814d31" providerId="ADAL" clId="{FA46B06B-4648-4619-A349-366DA31407FD}" dt="2025-04-03T09:07:42.695" v="122" actId="47"/>
        <pc:sldMkLst>
          <pc:docMk/>
          <pc:sldMk cId="2889937046" sldId="706"/>
        </pc:sldMkLst>
      </pc:sldChg>
      <pc:sldChg chg="del">
        <pc:chgData name="Debbie Lawrence" userId="ebac6913-394f-47e0-b979-f2b24d814d31" providerId="ADAL" clId="{FA46B06B-4648-4619-A349-366DA31407FD}" dt="2025-04-03T09:07:42.880" v="123" actId="47"/>
        <pc:sldMkLst>
          <pc:docMk/>
          <pc:sldMk cId="1303862764" sldId="707"/>
        </pc:sldMkLst>
      </pc:sldChg>
      <pc:sldChg chg="del">
        <pc:chgData name="Debbie Lawrence" userId="ebac6913-394f-47e0-b979-f2b24d814d31" providerId="ADAL" clId="{FA46B06B-4648-4619-A349-366DA31407FD}" dt="2025-04-03T09:07:43.081" v="124" actId="47"/>
        <pc:sldMkLst>
          <pc:docMk/>
          <pc:sldMk cId="3912909625" sldId="708"/>
        </pc:sldMkLst>
      </pc:sldChg>
      <pc:sldChg chg="del">
        <pc:chgData name="Debbie Lawrence" userId="ebac6913-394f-47e0-b979-f2b24d814d31" providerId="ADAL" clId="{FA46B06B-4648-4619-A349-366DA31407FD}" dt="2025-04-03T09:07:43.539" v="125" actId="47"/>
        <pc:sldMkLst>
          <pc:docMk/>
          <pc:sldMk cId="904814020" sldId="709"/>
        </pc:sldMkLst>
      </pc:sldChg>
      <pc:sldChg chg="del">
        <pc:chgData name="Debbie Lawrence" userId="ebac6913-394f-47e0-b979-f2b24d814d31" providerId="ADAL" clId="{FA46B06B-4648-4619-A349-366DA31407FD}" dt="2025-04-03T09:07:44.508" v="129" actId="47"/>
        <pc:sldMkLst>
          <pc:docMk/>
          <pc:sldMk cId="2475453333" sldId="710"/>
        </pc:sldMkLst>
      </pc:sldChg>
      <pc:sldChg chg="del">
        <pc:chgData name="Debbie Lawrence" userId="ebac6913-394f-47e0-b979-f2b24d814d31" providerId="ADAL" clId="{FA46B06B-4648-4619-A349-366DA31407FD}" dt="2025-04-03T09:07:46.195" v="135" actId="47"/>
        <pc:sldMkLst>
          <pc:docMk/>
          <pc:sldMk cId="2065201787" sldId="711"/>
        </pc:sldMkLst>
      </pc:sldChg>
      <pc:sldChg chg="del">
        <pc:chgData name="Debbie Lawrence" userId="ebac6913-394f-47e0-b979-f2b24d814d31" providerId="ADAL" clId="{FA46B06B-4648-4619-A349-366DA31407FD}" dt="2025-04-03T09:07:47.804" v="141" actId="47"/>
        <pc:sldMkLst>
          <pc:docMk/>
          <pc:sldMk cId="1445233852" sldId="712"/>
        </pc:sldMkLst>
      </pc:sldChg>
      <pc:sldChg chg="del">
        <pc:chgData name="Debbie Lawrence" userId="ebac6913-394f-47e0-b979-f2b24d814d31" providerId="ADAL" clId="{FA46B06B-4648-4619-A349-366DA31407FD}" dt="2025-04-03T09:07:50.537" v="148" actId="47"/>
        <pc:sldMkLst>
          <pc:docMk/>
          <pc:sldMk cId="3005041778" sldId="713"/>
        </pc:sldMkLst>
      </pc:sldChg>
      <pc:sldChg chg="del">
        <pc:chgData name="Debbie Lawrence" userId="ebac6913-394f-47e0-b979-f2b24d814d31" providerId="ADAL" clId="{FA46B06B-4648-4619-A349-366DA31407FD}" dt="2025-04-03T09:07:51.487" v="152" actId="47"/>
        <pc:sldMkLst>
          <pc:docMk/>
          <pc:sldMk cId="4147924123" sldId="714"/>
        </pc:sldMkLst>
      </pc:sldChg>
      <pc:sldChg chg="del">
        <pc:chgData name="Debbie Lawrence" userId="ebac6913-394f-47e0-b979-f2b24d814d31" providerId="ADAL" clId="{FA46B06B-4648-4619-A349-366DA31407FD}" dt="2025-04-03T09:08:06.985" v="195" actId="47"/>
        <pc:sldMkLst>
          <pc:docMk/>
          <pc:sldMk cId="2328095043" sldId="715"/>
        </pc:sldMkLst>
      </pc:sldChg>
      <pc:sldChg chg="del">
        <pc:chgData name="Debbie Lawrence" userId="ebac6913-394f-47e0-b979-f2b24d814d31" providerId="ADAL" clId="{FA46B06B-4648-4619-A349-366DA31407FD}" dt="2025-04-03T09:08:08.543" v="197" actId="47"/>
        <pc:sldMkLst>
          <pc:docMk/>
          <pc:sldMk cId="3150376814" sldId="716"/>
        </pc:sldMkLst>
      </pc:sldChg>
      <pc:sldChg chg="del">
        <pc:chgData name="Debbie Lawrence" userId="ebac6913-394f-47e0-b979-f2b24d814d31" providerId="ADAL" clId="{FA46B06B-4648-4619-A349-366DA31407FD}" dt="2025-04-03T09:08:11.967" v="209" actId="47"/>
        <pc:sldMkLst>
          <pc:docMk/>
          <pc:sldMk cId="641207124" sldId="717"/>
        </pc:sldMkLst>
      </pc:sldChg>
      <pc:sldChg chg="del">
        <pc:chgData name="Debbie Lawrence" userId="ebac6913-394f-47e0-b979-f2b24d814d31" providerId="ADAL" clId="{FA46B06B-4648-4619-A349-366DA31407FD}" dt="2025-04-03T09:08:12.355" v="210" actId="47"/>
        <pc:sldMkLst>
          <pc:docMk/>
          <pc:sldMk cId="1469387765" sldId="718"/>
        </pc:sldMkLst>
      </pc:sldChg>
      <pc:sldChg chg="del">
        <pc:chgData name="Debbie Lawrence" userId="ebac6913-394f-47e0-b979-f2b24d814d31" providerId="ADAL" clId="{FA46B06B-4648-4619-A349-366DA31407FD}" dt="2025-04-03T09:08:13.352" v="213" actId="47"/>
        <pc:sldMkLst>
          <pc:docMk/>
          <pc:sldMk cId="1443923968" sldId="719"/>
        </pc:sldMkLst>
      </pc:sldChg>
      <pc:sldChg chg="del">
        <pc:chgData name="Debbie Lawrence" userId="ebac6913-394f-47e0-b979-f2b24d814d31" providerId="ADAL" clId="{FA46B06B-4648-4619-A349-366DA31407FD}" dt="2025-04-03T09:08:20.644" v="226" actId="47"/>
        <pc:sldMkLst>
          <pc:docMk/>
          <pc:sldMk cId="247361113" sldId="720"/>
        </pc:sldMkLst>
      </pc:sldChg>
      <pc:sldChg chg="del">
        <pc:chgData name="Debbie Lawrence" userId="ebac6913-394f-47e0-b979-f2b24d814d31" providerId="ADAL" clId="{FA46B06B-4648-4619-A349-366DA31407FD}" dt="2025-04-03T09:08:23.346" v="235" actId="47"/>
        <pc:sldMkLst>
          <pc:docMk/>
          <pc:sldMk cId="1715908165" sldId="721"/>
        </pc:sldMkLst>
      </pc:sldChg>
      <pc:sldChg chg="del">
        <pc:chgData name="Debbie Lawrence" userId="ebac6913-394f-47e0-b979-f2b24d814d31" providerId="ADAL" clId="{FA46B06B-4648-4619-A349-366DA31407FD}" dt="2025-04-03T09:08:24.402" v="239" actId="47"/>
        <pc:sldMkLst>
          <pc:docMk/>
          <pc:sldMk cId="2109362251" sldId="722"/>
        </pc:sldMkLst>
      </pc:sldChg>
      <pc:sldChg chg="del">
        <pc:chgData name="Debbie Lawrence" userId="ebac6913-394f-47e0-b979-f2b24d814d31" providerId="ADAL" clId="{FA46B06B-4648-4619-A349-366DA31407FD}" dt="2025-04-03T09:08:24.673" v="240" actId="47"/>
        <pc:sldMkLst>
          <pc:docMk/>
          <pc:sldMk cId="568049551" sldId="723"/>
        </pc:sldMkLst>
      </pc:sldChg>
      <pc:sldChg chg="del">
        <pc:chgData name="Debbie Lawrence" userId="ebac6913-394f-47e0-b979-f2b24d814d31" providerId="ADAL" clId="{FA46B06B-4648-4619-A349-366DA31407FD}" dt="2025-04-03T09:08:30.304" v="255" actId="47"/>
        <pc:sldMkLst>
          <pc:docMk/>
          <pc:sldMk cId="2609051454" sldId="724"/>
        </pc:sldMkLst>
      </pc:sldChg>
      <pc:sldChg chg="del">
        <pc:chgData name="Debbie Lawrence" userId="ebac6913-394f-47e0-b979-f2b24d814d31" providerId="ADAL" clId="{FA46B06B-4648-4619-A349-366DA31407FD}" dt="2025-04-03T09:39:08.194" v="931" actId="47"/>
        <pc:sldMkLst>
          <pc:docMk/>
          <pc:sldMk cId="885161372" sldId="725"/>
        </pc:sldMkLst>
      </pc:sldChg>
      <pc:sldChg chg="del">
        <pc:chgData name="Debbie Lawrence" userId="ebac6913-394f-47e0-b979-f2b24d814d31" providerId="ADAL" clId="{FA46B06B-4648-4619-A349-366DA31407FD}" dt="2025-04-03T10:51:29.793" v="1446" actId="47"/>
        <pc:sldMkLst>
          <pc:docMk/>
          <pc:sldMk cId="2686810465" sldId="726"/>
        </pc:sldMkLst>
      </pc:sldChg>
      <pc:sldChg chg="del">
        <pc:chgData name="Debbie Lawrence" userId="ebac6913-394f-47e0-b979-f2b24d814d31" providerId="ADAL" clId="{FA46B06B-4648-4619-A349-366DA31407FD}" dt="2025-04-03T12:50:10.908" v="2354" actId="47"/>
        <pc:sldMkLst>
          <pc:docMk/>
          <pc:sldMk cId="4200400556" sldId="727"/>
        </pc:sldMkLst>
      </pc:sldChg>
      <pc:sldChg chg="del">
        <pc:chgData name="Debbie Lawrence" userId="ebac6913-394f-47e0-b979-f2b24d814d31" providerId="ADAL" clId="{FA46B06B-4648-4619-A349-366DA31407FD}" dt="2025-04-03T09:09:04.961" v="295" actId="47"/>
        <pc:sldMkLst>
          <pc:docMk/>
          <pc:sldMk cId="3400762813" sldId="728"/>
        </pc:sldMkLst>
      </pc:sldChg>
      <pc:sldChg chg="del">
        <pc:chgData name="Debbie Lawrence" userId="ebac6913-394f-47e0-b979-f2b24d814d31" providerId="ADAL" clId="{FA46B06B-4648-4619-A349-366DA31407FD}" dt="2025-04-03T09:09:05.594" v="296" actId="47"/>
        <pc:sldMkLst>
          <pc:docMk/>
          <pc:sldMk cId="1749193316" sldId="729"/>
        </pc:sldMkLst>
      </pc:sldChg>
      <pc:sldChg chg="del">
        <pc:chgData name="Debbie Lawrence" userId="ebac6913-394f-47e0-b979-f2b24d814d31" providerId="ADAL" clId="{FA46B06B-4648-4619-A349-366DA31407FD}" dt="2025-04-03T09:09:06.067" v="297" actId="47"/>
        <pc:sldMkLst>
          <pc:docMk/>
          <pc:sldMk cId="1193273488" sldId="730"/>
        </pc:sldMkLst>
      </pc:sldChg>
      <pc:sldChg chg="del">
        <pc:chgData name="Debbie Lawrence" userId="ebac6913-394f-47e0-b979-f2b24d814d31" providerId="ADAL" clId="{FA46B06B-4648-4619-A349-366DA31407FD}" dt="2025-04-03T09:09:06.707" v="298" actId="47"/>
        <pc:sldMkLst>
          <pc:docMk/>
          <pc:sldMk cId="866179167" sldId="731"/>
        </pc:sldMkLst>
      </pc:sldChg>
      <pc:sldChg chg="del">
        <pc:chgData name="Debbie Lawrence" userId="ebac6913-394f-47e0-b979-f2b24d814d31" providerId="ADAL" clId="{FA46B06B-4648-4619-A349-366DA31407FD}" dt="2025-04-03T09:09:07.189" v="299" actId="47"/>
        <pc:sldMkLst>
          <pc:docMk/>
          <pc:sldMk cId="1457588416" sldId="732"/>
        </pc:sldMkLst>
      </pc:sldChg>
      <pc:sldChg chg="del">
        <pc:chgData name="Debbie Lawrence" userId="ebac6913-394f-47e0-b979-f2b24d814d31" providerId="ADAL" clId="{FA46B06B-4648-4619-A349-366DA31407FD}" dt="2025-04-03T09:09:08.204" v="301" actId="47"/>
        <pc:sldMkLst>
          <pc:docMk/>
          <pc:sldMk cId="2007063336" sldId="733"/>
        </pc:sldMkLst>
      </pc:sldChg>
      <pc:sldChg chg="del">
        <pc:chgData name="Debbie Lawrence" userId="ebac6913-394f-47e0-b979-f2b24d814d31" providerId="ADAL" clId="{FA46B06B-4648-4619-A349-366DA31407FD}" dt="2025-04-03T09:09:11.143" v="305" actId="47"/>
        <pc:sldMkLst>
          <pc:docMk/>
          <pc:sldMk cId="3541245141" sldId="734"/>
        </pc:sldMkLst>
      </pc:sldChg>
      <pc:sldChg chg="del">
        <pc:chgData name="Debbie Lawrence" userId="ebac6913-394f-47e0-b979-f2b24d814d31" providerId="ADAL" clId="{FA46B06B-4648-4619-A349-366DA31407FD}" dt="2025-04-03T09:08:58.034" v="286" actId="47"/>
        <pc:sldMkLst>
          <pc:docMk/>
          <pc:sldMk cId="2472535933" sldId="735"/>
        </pc:sldMkLst>
      </pc:sldChg>
      <pc:sldChg chg="del">
        <pc:chgData name="Debbie Lawrence" userId="ebac6913-394f-47e0-b979-f2b24d814d31" providerId="ADAL" clId="{FA46B06B-4648-4619-A349-366DA31407FD}" dt="2025-04-03T09:10:21.838" v="317" actId="47"/>
        <pc:sldMkLst>
          <pc:docMk/>
          <pc:sldMk cId="1010890410" sldId="736"/>
        </pc:sldMkLst>
      </pc:sldChg>
      <pc:sldChg chg="del">
        <pc:chgData name="Debbie Lawrence" userId="ebac6913-394f-47e0-b979-f2b24d814d31" providerId="ADAL" clId="{FA46B06B-4648-4619-A349-366DA31407FD}" dt="2025-04-03T09:10:22.912" v="319" actId="47"/>
        <pc:sldMkLst>
          <pc:docMk/>
          <pc:sldMk cId="1329978173" sldId="737"/>
        </pc:sldMkLst>
      </pc:sldChg>
      <pc:sldChg chg="del">
        <pc:chgData name="Debbie Lawrence" userId="ebac6913-394f-47e0-b979-f2b24d814d31" providerId="ADAL" clId="{FA46B06B-4648-4619-A349-366DA31407FD}" dt="2025-04-03T09:10:23.687" v="321" actId="47"/>
        <pc:sldMkLst>
          <pc:docMk/>
          <pc:sldMk cId="1698085802" sldId="738"/>
        </pc:sldMkLst>
      </pc:sldChg>
      <pc:sldChg chg="del">
        <pc:chgData name="Debbie Lawrence" userId="ebac6913-394f-47e0-b979-f2b24d814d31" providerId="ADAL" clId="{FA46B06B-4648-4619-A349-366DA31407FD}" dt="2025-04-03T09:07:38.765" v="106" actId="47"/>
        <pc:sldMkLst>
          <pc:docMk/>
          <pc:sldMk cId="3960445542" sldId="739"/>
        </pc:sldMkLst>
      </pc:sldChg>
      <pc:sldChg chg="del">
        <pc:chgData name="Debbie Lawrence" userId="ebac6913-394f-47e0-b979-f2b24d814d31" providerId="ADAL" clId="{FA46B06B-4648-4619-A349-366DA31407FD}" dt="2025-04-03T09:07:50.949" v="150" actId="47"/>
        <pc:sldMkLst>
          <pc:docMk/>
          <pc:sldMk cId="1760577855" sldId="740"/>
        </pc:sldMkLst>
      </pc:sldChg>
      <pc:sldChg chg="del">
        <pc:chgData name="Debbie Lawrence" userId="ebac6913-394f-47e0-b979-f2b24d814d31" providerId="ADAL" clId="{FA46B06B-4648-4619-A349-366DA31407FD}" dt="2025-04-03T09:07:36.414" v="97" actId="47"/>
        <pc:sldMkLst>
          <pc:docMk/>
          <pc:sldMk cId="3087797407" sldId="741"/>
        </pc:sldMkLst>
      </pc:sldChg>
      <pc:sldChg chg="del">
        <pc:chgData name="Debbie Lawrence" userId="ebac6913-394f-47e0-b979-f2b24d814d31" providerId="ADAL" clId="{FA46B06B-4648-4619-A349-366DA31407FD}" dt="2025-04-03T09:08:10.844" v="203" actId="47"/>
        <pc:sldMkLst>
          <pc:docMk/>
          <pc:sldMk cId="829151681" sldId="742"/>
        </pc:sldMkLst>
      </pc:sldChg>
      <pc:sldChg chg="del">
        <pc:chgData name="Debbie Lawrence" userId="ebac6913-394f-47e0-b979-f2b24d814d31" providerId="ADAL" clId="{FA46B06B-4648-4619-A349-366DA31407FD}" dt="2025-04-03T09:08:11.569" v="207" actId="47"/>
        <pc:sldMkLst>
          <pc:docMk/>
          <pc:sldMk cId="3085462269" sldId="743"/>
        </pc:sldMkLst>
      </pc:sldChg>
      <pc:sldChg chg="del">
        <pc:chgData name="Debbie Lawrence" userId="ebac6913-394f-47e0-b979-f2b24d814d31" providerId="ADAL" clId="{FA46B06B-4648-4619-A349-366DA31407FD}" dt="2025-04-03T09:08:14.750" v="216" actId="47"/>
        <pc:sldMkLst>
          <pc:docMk/>
          <pc:sldMk cId="495358825" sldId="744"/>
        </pc:sldMkLst>
      </pc:sldChg>
      <pc:sldChg chg="add del">
        <pc:chgData name="Debbie Lawrence" userId="ebac6913-394f-47e0-b979-f2b24d814d31" providerId="ADAL" clId="{FA46B06B-4648-4619-A349-366DA31407FD}" dt="2025-04-03T09:10:33.277" v="334" actId="47"/>
        <pc:sldMkLst>
          <pc:docMk/>
          <pc:sldMk cId="2236484299" sldId="745"/>
        </pc:sldMkLst>
      </pc:sldChg>
      <pc:sldChg chg="addSp delSp modSp new del mod">
        <pc:chgData name="Debbie Lawrence" userId="ebac6913-394f-47e0-b979-f2b24d814d31" providerId="ADAL" clId="{FA46B06B-4648-4619-A349-366DA31407FD}" dt="2025-04-03T09:40:35.697" v="997" actId="47"/>
        <pc:sldMkLst>
          <pc:docMk/>
          <pc:sldMk cId="2765715604" sldId="746"/>
        </pc:sldMkLst>
      </pc:sldChg>
      <pc:sldChg chg="modSp add mod ord">
        <pc:chgData name="Debbie Lawrence" userId="ebac6913-394f-47e0-b979-f2b24d814d31" providerId="ADAL" clId="{FA46B06B-4648-4619-A349-366DA31407FD}" dt="2025-04-03T09:22:42.188" v="452" actId="20577"/>
        <pc:sldMkLst>
          <pc:docMk/>
          <pc:sldMk cId="3922176819" sldId="747"/>
        </pc:sldMkLst>
        <pc:spChg chg="mod">
          <ac:chgData name="Debbie Lawrence" userId="ebac6913-394f-47e0-b979-f2b24d814d31" providerId="ADAL" clId="{FA46B06B-4648-4619-A349-366DA31407FD}" dt="2025-04-03T09:11:03.476" v="353" actId="20577"/>
          <ac:spMkLst>
            <pc:docMk/>
            <pc:sldMk cId="3922176819" sldId="747"/>
            <ac:spMk id="2" creationId="{571317AC-ACAA-65E1-F041-64EDA3D9AB62}"/>
          </ac:spMkLst>
        </pc:spChg>
        <pc:spChg chg="mod">
          <ac:chgData name="Debbie Lawrence" userId="ebac6913-394f-47e0-b979-f2b24d814d31" providerId="ADAL" clId="{FA46B06B-4648-4619-A349-366DA31407FD}" dt="2025-04-03T09:22:42.188" v="452" actId="20577"/>
          <ac:spMkLst>
            <pc:docMk/>
            <pc:sldMk cId="3922176819" sldId="747"/>
            <ac:spMk id="5" creationId="{10658C3A-00E4-314F-EB1E-853D8590B139}"/>
          </ac:spMkLst>
        </pc:spChg>
      </pc:sldChg>
      <pc:sldChg chg="modSp add mod">
        <pc:chgData name="Debbie Lawrence" userId="ebac6913-394f-47e0-b979-f2b24d814d31" providerId="ADAL" clId="{FA46B06B-4648-4619-A349-366DA31407FD}" dt="2025-04-09T13:13:13.489" v="4341" actId="20577"/>
        <pc:sldMkLst>
          <pc:docMk/>
          <pc:sldMk cId="4138743957" sldId="748"/>
        </pc:sldMkLst>
        <pc:spChg chg="mod">
          <ac:chgData name="Debbie Lawrence" userId="ebac6913-394f-47e0-b979-f2b24d814d31" providerId="ADAL" clId="{FA46B06B-4648-4619-A349-366DA31407FD}" dt="2025-04-09T13:13:13.489" v="4341" actId="20577"/>
          <ac:spMkLst>
            <pc:docMk/>
            <pc:sldMk cId="4138743957" sldId="748"/>
            <ac:spMk id="2" creationId="{A1010DBD-17ED-59E7-7BCD-53A6ACEAB8B6}"/>
          </ac:spMkLst>
        </pc:spChg>
      </pc:sldChg>
      <pc:sldChg chg="modSp add mod">
        <pc:chgData name="Debbie Lawrence" userId="ebac6913-394f-47e0-b979-f2b24d814d31" providerId="ADAL" clId="{FA46B06B-4648-4619-A349-366DA31407FD}" dt="2025-04-22T07:14:37.272" v="4345" actId="20577"/>
        <pc:sldMkLst>
          <pc:docMk/>
          <pc:sldMk cId="1958221289" sldId="749"/>
        </pc:sldMkLst>
        <pc:spChg chg="mod">
          <ac:chgData name="Debbie Lawrence" userId="ebac6913-394f-47e0-b979-f2b24d814d31" providerId="ADAL" clId="{FA46B06B-4648-4619-A349-366DA31407FD}" dt="2025-04-22T07:14:37.272" v="4345" actId="20577"/>
          <ac:spMkLst>
            <pc:docMk/>
            <pc:sldMk cId="1958221289" sldId="749"/>
            <ac:spMk id="2" creationId="{35B3EA76-9631-CC26-AFE6-7BB1CF7F8DE8}"/>
          </ac:spMkLst>
        </pc:spChg>
      </pc:sldChg>
      <pc:sldChg chg="addSp delSp modSp add mod">
        <pc:chgData name="Debbie Lawrence" userId="ebac6913-394f-47e0-b979-f2b24d814d31" providerId="ADAL" clId="{FA46B06B-4648-4619-A349-366DA31407FD}" dt="2025-04-03T14:24:30.738" v="4103" actId="732"/>
        <pc:sldMkLst>
          <pc:docMk/>
          <pc:sldMk cId="3562359588" sldId="750"/>
        </pc:sldMkLst>
        <pc:spChg chg="mod">
          <ac:chgData name="Debbie Lawrence" userId="ebac6913-394f-47e0-b979-f2b24d814d31" providerId="ADAL" clId="{FA46B06B-4648-4619-A349-366DA31407FD}" dt="2025-04-03T09:25:29.036" v="578" actId="20577"/>
          <ac:spMkLst>
            <pc:docMk/>
            <pc:sldMk cId="3562359588" sldId="750"/>
            <ac:spMk id="2" creationId="{EB23FCF6-AE79-A3C6-EA08-1DA29167CD53}"/>
          </ac:spMkLst>
        </pc:spChg>
        <pc:spChg chg="mod">
          <ac:chgData name="Debbie Lawrence" userId="ebac6913-394f-47e0-b979-f2b24d814d31" providerId="ADAL" clId="{FA46B06B-4648-4619-A349-366DA31407FD}" dt="2025-04-03T10:52:57.096" v="1534" actId="20577"/>
          <ac:spMkLst>
            <pc:docMk/>
            <pc:sldMk cId="3562359588" sldId="750"/>
            <ac:spMk id="3" creationId="{4981AFC2-ABFC-3C97-12E9-D6ACEF9973C0}"/>
          </ac:spMkLst>
        </pc:spChg>
        <pc:picChg chg="add mod modCrop">
          <ac:chgData name="Debbie Lawrence" userId="ebac6913-394f-47e0-b979-f2b24d814d31" providerId="ADAL" clId="{FA46B06B-4648-4619-A349-366DA31407FD}" dt="2025-04-03T14:24:30.738" v="4103" actId="732"/>
          <ac:picMkLst>
            <pc:docMk/>
            <pc:sldMk cId="3562359588" sldId="750"/>
            <ac:picMk id="7" creationId="{82E3C2F4-FA89-A40C-F4D2-32F764D0432D}"/>
          </ac:picMkLst>
        </pc:picChg>
      </pc:sldChg>
      <pc:sldChg chg="addSp delSp modSp add mod">
        <pc:chgData name="Debbie Lawrence" userId="ebac6913-394f-47e0-b979-f2b24d814d31" providerId="ADAL" clId="{FA46B06B-4648-4619-A349-366DA31407FD}" dt="2025-04-03T14:29:08.369" v="4136" actId="1076"/>
        <pc:sldMkLst>
          <pc:docMk/>
          <pc:sldMk cId="1936283573" sldId="751"/>
        </pc:sldMkLst>
        <pc:spChg chg="mod">
          <ac:chgData name="Debbie Lawrence" userId="ebac6913-394f-47e0-b979-f2b24d814d31" providerId="ADAL" clId="{FA46B06B-4648-4619-A349-366DA31407FD}" dt="2025-04-03T13:24:23.240" v="2709" actId="20577"/>
          <ac:spMkLst>
            <pc:docMk/>
            <pc:sldMk cId="1936283573" sldId="751"/>
            <ac:spMk id="2" creationId="{4B6B2787-0F6E-87CA-8DDF-7B4604DB8E38}"/>
          </ac:spMkLst>
        </pc:spChg>
        <pc:spChg chg="mod">
          <ac:chgData name="Debbie Lawrence" userId="ebac6913-394f-47e0-b979-f2b24d814d31" providerId="ADAL" clId="{FA46B06B-4648-4619-A349-366DA31407FD}" dt="2025-04-03T13:27:17.120" v="2803" actId="20577"/>
          <ac:spMkLst>
            <pc:docMk/>
            <pc:sldMk cId="1936283573" sldId="751"/>
            <ac:spMk id="3" creationId="{B5E1E964-A289-5F7F-6E80-632BD61E65E6}"/>
          </ac:spMkLst>
        </pc:spChg>
        <pc:picChg chg="add mod modCrop">
          <ac:chgData name="Debbie Lawrence" userId="ebac6913-394f-47e0-b979-f2b24d814d31" providerId="ADAL" clId="{FA46B06B-4648-4619-A349-366DA31407FD}" dt="2025-04-03T14:29:08.369" v="4136" actId="1076"/>
          <ac:picMkLst>
            <pc:docMk/>
            <pc:sldMk cId="1936283573" sldId="751"/>
            <ac:picMk id="7" creationId="{38FCB812-0269-905A-F711-587E735B659E}"/>
          </ac:picMkLst>
        </pc:picChg>
      </pc:sldChg>
      <pc:sldChg chg="addSp delSp modSp new del mod">
        <pc:chgData name="Debbie Lawrence" userId="ebac6913-394f-47e0-b979-f2b24d814d31" providerId="ADAL" clId="{FA46B06B-4648-4619-A349-366DA31407FD}" dt="2025-04-03T14:27:03.517" v="4125" actId="47"/>
        <pc:sldMkLst>
          <pc:docMk/>
          <pc:sldMk cId="3957125207" sldId="752"/>
        </pc:sldMkLst>
      </pc:sldChg>
      <pc:sldChg chg="addSp delSp modSp new del mod">
        <pc:chgData name="Debbie Lawrence" userId="ebac6913-394f-47e0-b979-f2b24d814d31" providerId="ADAL" clId="{FA46B06B-4648-4619-A349-366DA31407FD}" dt="2025-04-03T10:51:01.474" v="1444" actId="2696"/>
        <pc:sldMkLst>
          <pc:docMk/>
          <pc:sldMk cId="122491457" sldId="753"/>
        </pc:sldMkLst>
      </pc:sldChg>
      <pc:sldChg chg="modSp add mod">
        <pc:chgData name="Debbie Lawrence" userId="ebac6913-394f-47e0-b979-f2b24d814d31" providerId="ADAL" clId="{FA46B06B-4648-4619-A349-366DA31407FD}" dt="2025-04-03T13:16:49.877" v="2685" actId="20577"/>
        <pc:sldMkLst>
          <pc:docMk/>
          <pc:sldMk cId="3367292254" sldId="753"/>
        </pc:sldMkLst>
        <pc:spChg chg="mod">
          <ac:chgData name="Debbie Lawrence" userId="ebac6913-394f-47e0-b979-f2b24d814d31" providerId="ADAL" clId="{FA46B06B-4648-4619-A349-366DA31407FD}" dt="2025-04-03T12:27:41.636" v="1902" actId="20577"/>
          <ac:spMkLst>
            <pc:docMk/>
            <pc:sldMk cId="3367292254" sldId="753"/>
            <ac:spMk id="2" creationId="{78216419-B704-5DEA-C447-8FEF307E1BB0}"/>
          </ac:spMkLst>
        </pc:spChg>
        <pc:spChg chg="mod">
          <ac:chgData name="Debbie Lawrence" userId="ebac6913-394f-47e0-b979-f2b24d814d31" providerId="ADAL" clId="{FA46B06B-4648-4619-A349-366DA31407FD}" dt="2025-04-03T13:16:49.877" v="2685" actId="20577"/>
          <ac:spMkLst>
            <pc:docMk/>
            <pc:sldMk cId="3367292254" sldId="753"/>
            <ac:spMk id="5" creationId="{948FCB6B-9AB6-34B0-BDA7-1A7B6B53E928}"/>
          </ac:spMkLst>
        </pc:spChg>
      </pc:sldChg>
      <pc:sldChg chg="addSp delSp modSp new del mod ord">
        <pc:chgData name="Debbie Lawrence" userId="ebac6913-394f-47e0-b979-f2b24d814d31" providerId="ADAL" clId="{FA46B06B-4648-4619-A349-366DA31407FD}" dt="2025-04-03T13:27:48.220" v="2804" actId="47"/>
        <pc:sldMkLst>
          <pc:docMk/>
          <pc:sldMk cId="3474916986" sldId="754"/>
        </pc:sldMkLst>
      </pc:sldChg>
      <pc:sldChg chg="addSp delSp modSp new mod ord">
        <pc:chgData name="Debbie Lawrence" userId="ebac6913-394f-47e0-b979-f2b24d814d31" providerId="ADAL" clId="{FA46B06B-4648-4619-A349-366DA31407FD}" dt="2025-04-03T14:31:54.021" v="4280" actId="20577"/>
        <pc:sldMkLst>
          <pc:docMk/>
          <pc:sldMk cId="1987085777" sldId="755"/>
        </pc:sldMkLst>
        <pc:spChg chg="mod">
          <ac:chgData name="Debbie Lawrence" userId="ebac6913-394f-47e0-b979-f2b24d814d31" providerId="ADAL" clId="{FA46B06B-4648-4619-A349-366DA31407FD}" dt="2025-04-03T14:16:24.124" v="3797" actId="20577"/>
          <ac:spMkLst>
            <pc:docMk/>
            <pc:sldMk cId="1987085777" sldId="755"/>
            <ac:spMk id="2" creationId="{96257A28-EF6F-4C7F-1383-B073AD941165}"/>
          </ac:spMkLst>
        </pc:spChg>
        <pc:spChg chg="add mod">
          <ac:chgData name="Debbie Lawrence" userId="ebac6913-394f-47e0-b979-f2b24d814d31" providerId="ADAL" clId="{FA46B06B-4648-4619-A349-366DA31407FD}" dt="2025-04-03T14:31:54.021" v="4280" actId="20577"/>
          <ac:spMkLst>
            <pc:docMk/>
            <pc:sldMk cId="1987085777" sldId="755"/>
            <ac:spMk id="5" creationId="{53BB9172-A82C-BDAA-71FF-60B73732F62D}"/>
          </ac:spMkLst>
        </pc:spChg>
      </pc:sldChg>
      <pc:sldChg chg="addSp delSp modSp new del mod ord">
        <pc:chgData name="Debbie Lawrence" userId="ebac6913-394f-47e0-b979-f2b24d814d31" providerId="ADAL" clId="{FA46B06B-4648-4619-A349-366DA31407FD}" dt="2025-04-03T14:14:40.270" v="3769" actId="47"/>
        <pc:sldMkLst>
          <pc:docMk/>
          <pc:sldMk cId="1775769833" sldId="756"/>
        </pc:sldMkLst>
      </pc:sldChg>
      <pc:sldChg chg="addSp delSp modSp new mod">
        <pc:chgData name="Debbie Lawrence" userId="ebac6913-394f-47e0-b979-f2b24d814d31" providerId="ADAL" clId="{FA46B06B-4648-4619-A349-366DA31407FD}" dt="2025-04-03T12:20:33.393" v="1722" actId="20577"/>
        <pc:sldMkLst>
          <pc:docMk/>
          <pc:sldMk cId="3534408183" sldId="757"/>
        </pc:sldMkLst>
        <pc:spChg chg="mod">
          <ac:chgData name="Debbie Lawrence" userId="ebac6913-394f-47e0-b979-f2b24d814d31" providerId="ADAL" clId="{FA46B06B-4648-4619-A349-366DA31407FD}" dt="2025-04-03T09:32:55.438" v="812" actId="20577"/>
          <ac:spMkLst>
            <pc:docMk/>
            <pc:sldMk cId="3534408183" sldId="757"/>
            <ac:spMk id="2" creationId="{CA691804-53BE-4EA5-2D33-5DADD7502F71}"/>
          </ac:spMkLst>
        </pc:spChg>
        <pc:spChg chg="add mod">
          <ac:chgData name="Debbie Lawrence" userId="ebac6913-394f-47e0-b979-f2b24d814d31" providerId="ADAL" clId="{FA46B06B-4648-4619-A349-366DA31407FD}" dt="2025-04-03T12:20:33.393" v="1722" actId="20577"/>
          <ac:spMkLst>
            <pc:docMk/>
            <pc:sldMk cId="3534408183" sldId="757"/>
            <ac:spMk id="7" creationId="{441AC4D0-A313-14C7-EF88-A59D4E693952}"/>
          </ac:spMkLst>
        </pc:spChg>
        <pc:picChg chg="add mod modCrop">
          <ac:chgData name="Debbie Lawrence" userId="ebac6913-394f-47e0-b979-f2b24d814d31" providerId="ADAL" clId="{FA46B06B-4648-4619-A349-366DA31407FD}" dt="2025-04-03T09:36:48.157" v="898" actId="732"/>
          <ac:picMkLst>
            <pc:docMk/>
            <pc:sldMk cId="3534408183" sldId="757"/>
            <ac:picMk id="8" creationId="{C6C5DAE0-7F12-E24E-61EF-8B4F001321F3}"/>
          </ac:picMkLst>
        </pc:picChg>
      </pc:sldChg>
      <pc:sldChg chg="modSp add mod">
        <pc:chgData name="Debbie Lawrence" userId="ebac6913-394f-47e0-b979-f2b24d814d31" providerId="ADAL" clId="{FA46B06B-4648-4619-A349-366DA31407FD}" dt="2025-04-03T09:39:57.174" v="996" actId="12"/>
        <pc:sldMkLst>
          <pc:docMk/>
          <pc:sldMk cId="1970766603" sldId="758"/>
        </pc:sldMkLst>
        <pc:spChg chg="mod">
          <ac:chgData name="Debbie Lawrence" userId="ebac6913-394f-47e0-b979-f2b24d814d31" providerId="ADAL" clId="{FA46B06B-4648-4619-A349-366DA31407FD}" dt="2025-04-03T09:39:29.879" v="956" actId="20577"/>
          <ac:spMkLst>
            <pc:docMk/>
            <pc:sldMk cId="1970766603" sldId="758"/>
            <ac:spMk id="2" creationId="{C107516A-B16E-4205-A937-A949D4C16051}"/>
          </ac:spMkLst>
        </pc:spChg>
        <pc:spChg chg="mod">
          <ac:chgData name="Debbie Lawrence" userId="ebac6913-394f-47e0-b979-f2b24d814d31" providerId="ADAL" clId="{FA46B06B-4648-4619-A349-366DA31407FD}" dt="2025-04-03T09:39:57.174" v="996" actId="12"/>
          <ac:spMkLst>
            <pc:docMk/>
            <pc:sldMk cId="1970766603" sldId="758"/>
            <ac:spMk id="3" creationId="{950AD5F6-1889-9C4F-44AE-6AF787EC7D04}"/>
          </ac:spMkLst>
        </pc:spChg>
      </pc:sldChg>
      <pc:sldChg chg="addSp delSp modSp new mod">
        <pc:chgData name="Debbie Lawrence" userId="ebac6913-394f-47e0-b979-f2b24d814d31" providerId="ADAL" clId="{FA46B06B-4648-4619-A349-366DA31407FD}" dt="2025-04-03T09:45:07.574" v="1116" actId="20577"/>
        <pc:sldMkLst>
          <pc:docMk/>
          <pc:sldMk cId="684278648" sldId="759"/>
        </pc:sldMkLst>
        <pc:spChg chg="mod">
          <ac:chgData name="Debbie Lawrence" userId="ebac6913-394f-47e0-b979-f2b24d814d31" providerId="ADAL" clId="{FA46B06B-4648-4619-A349-366DA31407FD}" dt="2025-04-03T09:41:03.599" v="1027" actId="20577"/>
          <ac:spMkLst>
            <pc:docMk/>
            <pc:sldMk cId="684278648" sldId="759"/>
            <ac:spMk id="2" creationId="{3D2706D5-D9FB-9CA5-7DF3-08524B2ED81D}"/>
          </ac:spMkLst>
        </pc:spChg>
        <pc:spChg chg="add mod">
          <ac:chgData name="Debbie Lawrence" userId="ebac6913-394f-47e0-b979-f2b24d814d31" providerId="ADAL" clId="{FA46B06B-4648-4619-A349-366DA31407FD}" dt="2025-04-03T09:45:07.574" v="1116" actId="20577"/>
          <ac:spMkLst>
            <pc:docMk/>
            <pc:sldMk cId="684278648" sldId="759"/>
            <ac:spMk id="5" creationId="{7A030E66-7FB2-E177-5060-EF9EF94ACCF5}"/>
          </ac:spMkLst>
        </pc:spChg>
      </pc:sldChg>
      <pc:sldChg chg="addSp delSp modSp new mod">
        <pc:chgData name="Debbie Lawrence" userId="ebac6913-394f-47e0-b979-f2b24d814d31" providerId="ADAL" clId="{FA46B06B-4648-4619-A349-366DA31407FD}" dt="2025-04-03T12:20:56.812" v="1723" actId="1076"/>
        <pc:sldMkLst>
          <pc:docMk/>
          <pc:sldMk cId="1751679868" sldId="760"/>
        </pc:sldMkLst>
        <pc:spChg chg="mod">
          <ac:chgData name="Debbie Lawrence" userId="ebac6913-394f-47e0-b979-f2b24d814d31" providerId="ADAL" clId="{FA46B06B-4648-4619-A349-366DA31407FD}" dt="2025-04-03T09:43:27.245" v="1074" actId="20577"/>
          <ac:spMkLst>
            <pc:docMk/>
            <pc:sldMk cId="1751679868" sldId="760"/>
            <ac:spMk id="2" creationId="{4A1DB8A0-514D-BCD3-3176-34CC22C8E8F3}"/>
          </ac:spMkLst>
        </pc:spChg>
        <pc:picChg chg="add mod">
          <ac:chgData name="Debbie Lawrence" userId="ebac6913-394f-47e0-b979-f2b24d814d31" providerId="ADAL" clId="{FA46B06B-4648-4619-A349-366DA31407FD}" dt="2025-04-03T12:20:56.812" v="1723" actId="1076"/>
          <ac:picMkLst>
            <pc:docMk/>
            <pc:sldMk cId="1751679868" sldId="760"/>
            <ac:picMk id="4" creationId="{9E6323C8-7639-CC56-2242-D3A5472403FC}"/>
          </ac:picMkLst>
        </pc:picChg>
      </pc:sldChg>
      <pc:sldChg chg="delSp modSp add mod">
        <pc:chgData name="Debbie Lawrence" userId="ebac6913-394f-47e0-b979-f2b24d814d31" providerId="ADAL" clId="{FA46B06B-4648-4619-A349-366DA31407FD}" dt="2025-04-03T12:22:02.416" v="1756" actId="5793"/>
        <pc:sldMkLst>
          <pc:docMk/>
          <pc:sldMk cId="1063952448" sldId="761"/>
        </pc:sldMkLst>
        <pc:spChg chg="mod">
          <ac:chgData name="Debbie Lawrence" userId="ebac6913-394f-47e0-b979-f2b24d814d31" providerId="ADAL" clId="{FA46B06B-4648-4619-A349-366DA31407FD}" dt="2025-04-03T09:45:30.324" v="1122" actId="20577"/>
          <ac:spMkLst>
            <pc:docMk/>
            <pc:sldMk cId="1063952448" sldId="761"/>
            <ac:spMk id="2" creationId="{EC1FB0FF-D60B-2130-CBA9-A95B73885A70}"/>
          </ac:spMkLst>
        </pc:spChg>
        <pc:spChg chg="mod">
          <ac:chgData name="Debbie Lawrence" userId="ebac6913-394f-47e0-b979-f2b24d814d31" providerId="ADAL" clId="{FA46B06B-4648-4619-A349-366DA31407FD}" dt="2025-04-03T12:22:02.416" v="1756" actId="5793"/>
          <ac:spMkLst>
            <pc:docMk/>
            <pc:sldMk cId="1063952448" sldId="761"/>
            <ac:spMk id="6" creationId="{EF394166-CC51-D17F-688D-5830712B317E}"/>
          </ac:spMkLst>
        </pc:spChg>
      </pc:sldChg>
      <pc:sldChg chg="addSp delSp modSp add mod">
        <pc:chgData name="Debbie Lawrence" userId="ebac6913-394f-47e0-b979-f2b24d814d31" providerId="ADAL" clId="{FA46B06B-4648-4619-A349-366DA31407FD}" dt="2025-04-03T14:25:06.126" v="4107"/>
        <pc:sldMkLst>
          <pc:docMk/>
          <pc:sldMk cId="1731581653" sldId="762"/>
        </pc:sldMkLst>
        <pc:spChg chg="mod">
          <ac:chgData name="Debbie Lawrence" userId="ebac6913-394f-47e0-b979-f2b24d814d31" providerId="ADAL" clId="{FA46B06B-4648-4619-A349-366DA31407FD}" dt="2025-04-03T10:01:28.390" v="1344" actId="20577"/>
          <ac:spMkLst>
            <pc:docMk/>
            <pc:sldMk cId="1731581653" sldId="762"/>
            <ac:spMk id="2" creationId="{CCA4BE41-7DFE-6F21-D1FA-32C5D16677B5}"/>
          </ac:spMkLst>
        </pc:spChg>
        <pc:spChg chg="mod">
          <ac:chgData name="Debbie Lawrence" userId="ebac6913-394f-47e0-b979-f2b24d814d31" providerId="ADAL" clId="{FA46B06B-4648-4619-A349-366DA31407FD}" dt="2025-04-03T10:02:04.030" v="1439" actId="20577"/>
          <ac:spMkLst>
            <pc:docMk/>
            <pc:sldMk cId="1731581653" sldId="762"/>
            <ac:spMk id="3" creationId="{DA3090AA-20FD-0080-565F-7EAD0D48D2A5}"/>
          </ac:spMkLst>
        </pc:spChg>
        <pc:spChg chg="add mod">
          <ac:chgData name="Debbie Lawrence" userId="ebac6913-394f-47e0-b979-f2b24d814d31" providerId="ADAL" clId="{FA46B06B-4648-4619-A349-366DA31407FD}" dt="2025-04-03T14:25:04.354" v="4106" actId="478"/>
          <ac:spMkLst>
            <pc:docMk/>
            <pc:sldMk cId="1731581653" sldId="762"/>
            <ac:spMk id="5" creationId="{EA4F43A5-7AA6-D4C9-C6F4-1A848C1D4945}"/>
          </ac:spMkLst>
        </pc:spChg>
        <pc:picChg chg="add mod">
          <ac:chgData name="Debbie Lawrence" userId="ebac6913-394f-47e0-b979-f2b24d814d31" providerId="ADAL" clId="{FA46B06B-4648-4619-A349-366DA31407FD}" dt="2025-04-03T14:25:06.126" v="4107"/>
          <ac:picMkLst>
            <pc:docMk/>
            <pc:sldMk cId="1731581653" sldId="762"/>
            <ac:picMk id="6" creationId="{B9B30141-1C05-5C7F-5306-9A5F2F7AF82E}"/>
          </ac:picMkLst>
        </pc:picChg>
      </pc:sldChg>
      <pc:sldChg chg="modSp add del mod">
        <pc:chgData name="Debbie Lawrence" userId="ebac6913-394f-47e0-b979-f2b24d814d31" providerId="ADAL" clId="{FA46B06B-4648-4619-A349-366DA31407FD}" dt="2025-04-03T12:50:07.451" v="2353" actId="47"/>
        <pc:sldMkLst>
          <pc:docMk/>
          <pc:sldMk cId="120298527" sldId="763"/>
        </pc:sldMkLst>
      </pc:sldChg>
      <pc:sldChg chg="addSp delSp modSp add mod ord">
        <pc:chgData name="Debbie Lawrence" userId="ebac6913-394f-47e0-b979-f2b24d814d31" providerId="ADAL" clId="{FA46B06B-4648-4619-A349-366DA31407FD}" dt="2025-04-03T13:17:38.361" v="2687" actId="20577"/>
        <pc:sldMkLst>
          <pc:docMk/>
          <pc:sldMk cId="4155032770" sldId="764"/>
        </pc:sldMkLst>
        <pc:spChg chg="mod">
          <ac:chgData name="Debbie Lawrence" userId="ebac6913-394f-47e0-b979-f2b24d814d31" providerId="ADAL" clId="{FA46B06B-4648-4619-A349-366DA31407FD}" dt="2025-04-03T12:30:48.455" v="1955" actId="20577"/>
          <ac:spMkLst>
            <pc:docMk/>
            <pc:sldMk cId="4155032770" sldId="764"/>
            <ac:spMk id="2" creationId="{36312925-8D33-C56C-07EA-CFA56875E58B}"/>
          </ac:spMkLst>
        </pc:spChg>
        <pc:spChg chg="mod">
          <ac:chgData name="Debbie Lawrence" userId="ebac6913-394f-47e0-b979-f2b24d814d31" providerId="ADAL" clId="{FA46B06B-4648-4619-A349-366DA31407FD}" dt="2025-04-03T13:17:38.361" v="2687" actId="20577"/>
          <ac:spMkLst>
            <pc:docMk/>
            <pc:sldMk cId="4155032770" sldId="764"/>
            <ac:spMk id="5" creationId="{FF46BAF3-B495-E0E2-6E9C-A36DA4D59279}"/>
          </ac:spMkLst>
        </pc:spChg>
      </pc:sldChg>
      <pc:sldChg chg="addSp delSp modSp add mod ord">
        <pc:chgData name="Debbie Lawrence" userId="ebac6913-394f-47e0-b979-f2b24d814d31" providerId="ADAL" clId="{FA46B06B-4648-4619-A349-366DA31407FD}" dt="2025-04-03T13:18:47.387" v="2697" actId="15"/>
        <pc:sldMkLst>
          <pc:docMk/>
          <pc:sldMk cId="595870893" sldId="765"/>
        </pc:sldMkLst>
        <pc:spChg chg="mod">
          <ac:chgData name="Debbie Lawrence" userId="ebac6913-394f-47e0-b979-f2b24d814d31" providerId="ADAL" clId="{FA46B06B-4648-4619-A349-366DA31407FD}" dt="2025-04-03T12:32:18.868" v="2039" actId="20577"/>
          <ac:spMkLst>
            <pc:docMk/>
            <pc:sldMk cId="595870893" sldId="765"/>
            <ac:spMk id="2" creationId="{9F5E6008-CDD7-FA81-C88B-3B32D8137968}"/>
          </ac:spMkLst>
        </pc:spChg>
        <pc:spChg chg="mod">
          <ac:chgData name="Debbie Lawrence" userId="ebac6913-394f-47e0-b979-f2b24d814d31" providerId="ADAL" clId="{FA46B06B-4648-4619-A349-366DA31407FD}" dt="2025-04-03T13:18:47.387" v="2697" actId="15"/>
          <ac:spMkLst>
            <pc:docMk/>
            <pc:sldMk cId="595870893" sldId="765"/>
            <ac:spMk id="5" creationId="{32D87043-A748-93DE-624D-BB9471E55CA2}"/>
          </ac:spMkLst>
        </pc:spChg>
      </pc:sldChg>
      <pc:sldChg chg="modSp add mod">
        <pc:chgData name="Debbie Lawrence" userId="ebac6913-394f-47e0-b979-f2b24d814d31" providerId="ADAL" clId="{FA46B06B-4648-4619-A349-366DA31407FD}" dt="2025-04-03T12:42:50.607" v="2202" actId="20577"/>
        <pc:sldMkLst>
          <pc:docMk/>
          <pc:sldMk cId="4219935065" sldId="766"/>
        </pc:sldMkLst>
        <pc:spChg chg="mod">
          <ac:chgData name="Debbie Lawrence" userId="ebac6913-394f-47e0-b979-f2b24d814d31" providerId="ADAL" clId="{FA46B06B-4648-4619-A349-366DA31407FD}" dt="2025-04-03T10:58:23.244" v="1668" actId="20577"/>
          <ac:spMkLst>
            <pc:docMk/>
            <pc:sldMk cId="4219935065" sldId="766"/>
            <ac:spMk id="2" creationId="{C8ECAE7B-B350-C5B2-487D-0393B4F5AEAC}"/>
          </ac:spMkLst>
        </pc:spChg>
        <pc:spChg chg="mod">
          <ac:chgData name="Debbie Lawrence" userId="ebac6913-394f-47e0-b979-f2b24d814d31" providerId="ADAL" clId="{FA46B06B-4648-4619-A349-366DA31407FD}" dt="2025-04-03T12:42:50.607" v="2202" actId="20577"/>
          <ac:spMkLst>
            <pc:docMk/>
            <pc:sldMk cId="4219935065" sldId="766"/>
            <ac:spMk id="5" creationId="{A2D6832B-4827-6EAA-4600-57F7E33688AA}"/>
          </ac:spMkLst>
        </pc:spChg>
      </pc:sldChg>
      <pc:sldChg chg="modSp add mod">
        <pc:chgData name="Debbie Lawrence" userId="ebac6913-394f-47e0-b979-f2b24d814d31" providerId="ADAL" clId="{FA46B06B-4648-4619-A349-366DA31407FD}" dt="2025-04-03T12:49:54.439" v="2351" actId="14100"/>
        <pc:sldMkLst>
          <pc:docMk/>
          <pc:sldMk cId="2603107453" sldId="767"/>
        </pc:sldMkLst>
        <pc:spChg chg="mod">
          <ac:chgData name="Debbie Lawrence" userId="ebac6913-394f-47e0-b979-f2b24d814d31" providerId="ADAL" clId="{FA46B06B-4648-4619-A349-366DA31407FD}" dt="2025-04-03T12:47:28.760" v="2317" actId="20577"/>
          <ac:spMkLst>
            <pc:docMk/>
            <pc:sldMk cId="2603107453" sldId="767"/>
            <ac:spMk id="2" creationId="{40AE9F0D-BE81-5B7B-61FD-67E424B95520}"/>
          </ac:spMkLst>
        </pc:spChg>
        <pc:spChg chg="mod">
          <ac:chgData name="Debbie Lawrence" userId="ebac6913-394f-47e0-b979-f2b24d814d31" providerId="ADAL" clId="{FA46B06B-4648-4619-A349-366DA31407FD}" dt="2025-04-03T12:49:54.439" v="2351" actId="14100"/>
          <ac:spMkLst>
            <pc:docMk/>
            <pc:sldMk cId="2603107453" sldId="767"/>
            <ac:spMk id="5" creationId="{3936F4F5-9452-770E-195E-90F72397F843}"/>
          </ac:spMkLst>
        </pc:spChg>
      </pc:sldChg>
      <pc:sldChg chg="addSp delSp modSp new del mod">
        <pc:chgData name="Debbie Lawrence" userId="ebac6913-394f-47e0-b979-f2b24d814d31" providerId="ADAL" clId="{FA46B06B-4648-4619-A349-366DA31407FD}" dt="2025-04-03T12:24:07.380" v="1784" actId="2696"/>
        <pc:sldMkLst>
          <pc:docMk/>
          <pc:sldMk cId="165879578" sldId="768"/>
        </pc:sldMkLst>
      </pc:sldChg>
      <pc:sldChg chg="modSp add mod">
        <pc:chgData name="Debbie Lawrence" userId="ebac6913-394f-47e0-b979-f2b24d814d31" providerId="ADAL" clId="{FA46B06B-4648-4619-A349-366DA31407FD}" dt="2025-04-03T12:25:25.454" v="1819" actId="20577"/>
        <pc:sldMkLst>
          <pc:docMk/>
          <pc:sldMk cId="2669721928" sldId="768"/>
        </pc:sldMkLst>
        <pc:spChg chg="mod">
          <ac:chgData name="Debbie Lawrence" userId="ebac6913-394f-47e0-b979-f2b24d814d31" providerId="ADAL" clId="{FA46B06B-4648-4619-A349-366DA31407FD}" dt="2025-04-03T12:25:25.454" v="1819" actId="20577"/>
          <ac:spMkLst>
            <pc:docMk/>
            <pc:sldMk cId="2669721928" sldId="768"/>
            <ac:spMk id="2" creationId="{70920DF8-B33C-8305-AB7A-1E980511EE82}"/>
          </ac:spMkLst>
        </pc:spChg>
        <pc:spChg chg="mod">
          <ac:chgData name="Debbie Lawrence" userId="ebac6913-394f-47e0-b979-f2b24d814d31" providerId="ADAL" clId="{FA46B06B-4648-4619-A349-366DA31407FD}" dt="2025-04-03T12:25:06.521" v="1795" actId="15"/>
          <ac:spMkLst>
            <pc:docMk/>
            <pc:sldMk cId="2669721928" sldId="768"/>
            <ac:spMk id="5" creationId="{945FE75E-7D08-D8E4-6C22-9C9F7761E56B}"/>
          </ac:spMkLst>
        </pc:spChg>
      </pc:sldChg>
      <pc:sldChg chg="addSp delSp modSp new del mod">
        <pc:chgData name="Debbie Lawrence" userId="ebac6913-394f-47e0-b979-f2b24d814d31" providerId="ADAL" clId="{FA46B06B-4648-4619-A349-366DA31407FD}" dt="2025-04-03T14:21:47.380" v="4098" actId="47"/>
        <pc:sldMkLst>
          <pc:docMk/>
          <pc:sldMk cId="2536695276" sldId="769"/>
        </pc:sldMkLst>
      </pc:sldChg>
      <pc:sldChg chg="addSp delSp modSp new del mod">
        <pc:chgData name="Debbie Lawrence" userId="ebac6913-394f-47e0-b979-f2b24d814d31" providerId="ADAL" clId="{FA46B06B-4648-4619-A349-366DA31407FD}" dt="2025-04-03T12:22:59.417" v="1762" actId="47"/>
        <pc:sldMkLst>
          <pc:docMk/>
          <pc:sldMk cId="3237166847" sldId="769"/>
        </pc:sldMkLst>
      </pc:sldChg>
      <pc:sldChg chg="addSp modSp add mod">
        <pc:chgData name="Debbie Lawrence" userId="ebac6913-394f-47e0-b979-f2b24d814d31" providerId="ADAL" clId="{FA46B06B-4648-4619-A349-366DA31407FD}" dt="2025-04-03T12:44:05.422" v="2251" actId="20577"/>
        <pc:sldMkLst>
          <pc:docMk/>
          <pc:sldMk cId="527321924" sldId="770"/>
        </pc:sldMkLst>
        <pc:spChg chg="mod">
          <ac:chgData name="Debbie Lawrence" userId="ebac6913-394f-47e0-b979-f2b24d814d31" providerId="ADAL" clId="{FA46B06B-4648-4619-A349-366DA31407FD}" dt="2025-04-03T12:43:06.631" v="2239" actId="20577"/>
          <ac:spMkLst>
            <pc:docMk/>
            <pc:sldMk cId="527321924" sldId="770"/>
            <ac:spMk id="2" creationId="{201657BC-AEF8-6D39-F9D2-F997460A22B8}"/>
          </ac:spMkLst>
        </pc:spChg>
        <pc:spChg chg="add mod">
          <ac:chgData name="Debbie Lawrence" userId="ebac6913-394f-47e0-b979-f2b24d814d31" providerId="ADAL" clId="{FA46B06B-4648-4619-A349-366DA31407FD}" dt="2025-04-03T12:44:05.422" v="2251" actId="20577"/>
          <ac:spMkLst>
            <pc:docMk/>
            <pc:sldMk cId="527321924" sldId="770"/>
            <ac:spMk id="3" creationId="{993CCB55-B66F-961F-A7DD-3F2A5E6FBF10}"/>
          </ac:spMkLst>
        </pc:spChg>
        <pc:spChg chg="mod">
          <ac:chgData name="Debbie Lawrence" userId="ebac6913-394f-47e0-b979-f2b24d814d31" providerId="ADAL" clId="{FA46B06B-4648-4619-A349-366DA31407FD}" dt="2025-04-03T12:43:10.224" v="2240" actId="20577"/>
          <ac:spMkLst>
            <pc:docMk/>
            <pc:sldMk cId="527321924" sldId="770"/>
            <ac:spMk id="5" creationId="{825C39D9-1D6D-50A3-A611-71D1F1B02550}"/>
          </ac:spMkLst>
        </pc:spChg>
      </pc:sldChg>
      <pc:sldChg chg="new del">
        <pc:chgData name="Debbie Lawrence" userId="ebac6913-394f-47e0-b979-f2b24d814d31" providerId="ADAL" clId="{FA46B06B-4648-4619-A349-366DA31407FD}" dt="2025-04-03T12:37:25.522" v="2101" actId="680"/>
        <pc:sldMkLst>
          <pc:docMk/>
          <pc:sldMk cId="1376603556" sldId="770"/>
        </pc:sldMkLst>
      </pc:sldChg>
      <pc:sldChg chg="modSp add mod ord">
        <pc:chgData name="Debbie Lawrence" userId="ebac6913-394f-47e0-b979-f2b24d814d31" providerId="ADAL" clId="{FA46B06B-4648-4619-A349-366DA31407FD}" dt="2025-04-03T13:09:33.642" v="2498" actId="5793"/>
        <pc:sldMkLst>
          <pc:docMk/>
          <pc:sldMk cId="4230404059" sldId="771"/>
        </pc:sldMkLst>
        <pc:spChg chg="mod">
          <ac:chgData name="Debbie Lawrence" userId="ebac6913-394f-47e0-b979-f2b24d814d31" providerId="ADAL" clId="{FA46B06B-4648-4619-A349-366DA31407FD}" dt="2025-04-03T13:09:33.642" v="2498" actId="5793"/>
          <ac:spMkLst>
            <pc:docMk/>
            <pc:sldMk cId="4230404059" sldId="771"/>
            <ac:spMk id="5" creationId="{0DEE867E-FA2B-4FB3-35BD-7CA1D90FD825}"/>
          </ac:spMkLst>
        </pc:spChg>
      </pc:sldChg>
      <pc:sldChg chg="addSp delSp modSp new mod">
        <pc:chgData name="Debbie Lawrence" userId="ebac6913-394f-47e0-b979-f2b24d814d31" providerId="ADAL" clId="{FA46B06B-4648-4619-A349-366DA31407FD}" dt="2025-04-03T13:12:37.791" v="2638" actId="20577"/>
        <pc:sldMkLst>
          <pc:docMk/>
          <pc:sldMk cId="325370987" sldId="772"/>
        </pc:sldMkLst>
        <pc:spChg chg="mod">
          <ac:chgData name="Debbie Lawrence" userId="ebac6913-394f-47e0-b979-f2b24d814d31" providerId="ADAL" clId="{FA46B06B-4648-4619-A349-366DA31407FD}" dt="2025-04-03T13:10:11.911" v="2517" actId="20577"/>
          <ac:spMkLst>
            <pc:docMk/>
            <pc:sldMk cId="325370987" sldId="772"/>
            <ac:spMk id="2" creationId="{E459FA2B-6A4D-FB44-BDE8-213BF16A92EC}"/>
          </ac:spMkLst>
        </pc:spChg>
        <pc:spChg chg="add mod">
          <ac:chgData name="Debbie Lawrence" userId="ebac6913-394f-47e0-b979-f2b24d814d31" providerId="ADAL" clId="{FA46B06B-4648-4619-A349-366DA31407FD}" dt="2025-04-03T13:12:37.791" v="2638" actId="20577"/>
          <ac:spMkLst>
            <pc:docMk/>
            <pc:sldMk cId="325370987" sldId="772"/>
            <ac:spMk id="5" creationId="{A3334C90-D31C-3101-F2E9-CE48B8FEC95B}"/>
          </ac:spMkLst>
        </pc:spChg>
      </pc:sldChg>
      <pc:sldChg chg="addSp delSp modSp new mod">
        <pc:chgData name="Debbie Lawrence" userId="ebac6913-394f-47e0-b979-f2b24d814d31" providerId="ADAL" clId="{FA46B06B-4648-4619-A349-366DA31407FD}" dt="2025-04-03T13:15:16.919" v="2682" actId="113"/>
        <pc:sldMkLst>
          <pc:docMk/>
          <pc:sldMk cId="1432367680" sldId="773"/>
        </pc:sldMkLst>
        <pc:spChg chg="mod">
          <ac:chgData name="Debbie Lawrence" userId="ebac6913-394f-47e0-b979-f2b24d814d31" providerId="ADAL" clId="{FA46B06B-4648-4619-A349-366DA31407FD}" dt="2025-04-03T13:13:11.113" v="2644" actId="20577"/>
          <ac:spMkLst>
            <pc:docMk/>
            <pc:sldMk cId="1432367680" sldId="773"/>
            <ac:spMk id="2" creationId="{8E1E5111-85BD-FC57-E5DA-A4D5CF6A4AF2}"/>
          </ac:spMkLst>
        </pc:spChg>
        <pc:spChg chg="add mod">
          <ac:chgData name="Debbie Lawrence" userId="ebac6913-394f-47e0-b979-f2b24d814d31" providerId="ADAL" clId="{FA46B06B-4648-4619-A349-366DA31407FD}" dt="2025-04-03T13:15:16.919" v="2682" actId="113"/>
          <ac:spMkLst>
            <pc:docMk/>
            <pc:sldMk cId="1432367680" sldId="773"/>
            <ac:spMk id="5" creationId="{02848D85-47E8-1C89-903E-84D810045607}"/>
          </ac:spMkLst>
        </pc:spChg>
      </pc:sldChg>
      <pc:sldChg chg="addSp delSp modSp add mod">
        <pc:chgData name="Debbie Lawrence" userId="ebac6913-394f-47e0-b979-f2b24d814d31" providerId="ADAL" clId="{FA46B06B-4648-4619-A349-366DA31407FD}" dt="2025-04-22T08:15:15.039" v="4365" actId="20577"/>
        <pc:sldMkLst>
          <pc:docMk/>
          <pc:sldMk cId="601756463" sldId="774"/>
        </pc:sldMkLst>
        <pc:spChg chg="mod">
          <ac:chgData name="Debbie Lawrence" userId="ebac6913-394f-47e0-b979-f2b24d814d31" providerId="ADAL" clId="{FA46B06B-4648-4619-A349-366DA31407FD}" dt="2025-04-22T08:15:15.039" v="4365" actId="20577"/>
          <ac:spMkLst>
            <pc:docMk/>
            <pc:sldMk cId="601756463" sldId="774"/>
            <ac:spMk id="2" creationId="{CB78E33F-134E-8971-3C68-5B5B8B873447}"/>
          </ac:spMkLst>
        </pc:spChg>
        <pc:spChg chg="add mod">
          <ac:chgData name="Debbie Lawrence" userId="ebac6913-394f-47e0-b979-f2b24d814d31" providerId="ADAL" clId="{FA46B06B-4648-4619-A349-366DA31407FD}" dt="2025-04-03T14:32:46.257" v="4325" actId="1076"/>
          <ac:spMkLst>
            <pc:docMk/>
            <pc:sldMk cId="601756463" sldId="774"/>
            <ac:spMk id="8" creationId="{390E4056-0434-B730-A14E-50E594591012}"/>
          </ac:spMkLst>
        </pc:spChg>
        <pc:picChg chg="add mod">
          <ac:chgData name="Debbie Lawrence" userId="ebac6913-394f-47e0-b979-f2b24d814d31" providerId="ADAL" clId="{FA46B06B-4648-4619-A349-366DA31407FD}" dt="2025-04-03T14:26:48.910" v="4124"/>
          <ac:picMkLst>
            <pc:docMk/>
            <pc:sldMk cId="601756463" sldId="774"/>
            <ac:picMk id="7" creationId="{36EA7C8B-1B43-BC32-760D-8CB72ABCB34B}"/>
          </ac:picMkLst>
        </pc:picChg>
      </pc:sldChg>
      <pc:sldChg chg="addSp delSp modSp add mod">
        <pc:chgData name="Debbie Lawrence" userId="ebac6913-394f-47e0-b979-f2b24d814d31" providerId="ADAL" clId="{FA46B06B-4648-4619-A349-366DA31407FD}" dt="2025-04-03T14:15:30.002" v="3777" actId="1076"/>
        <pc:sldMkLst>
          <pc:docMk/>
          <pc:sldMk cId="3787351222" sldId="775"/>
        </pc:sldMkLst>
        <pc:spChg chg="mod">
          <ac:chgData name="Debbie Lawrence" userId="ebac6913-394f-47e0-b979-f2b24d814d31" providerId="ADAL" clId="{FA46B06B-4648-4619-A349-366DA31407FD}" dt="2025-04-03T13:26:18.735" v="2734" actId="20577"/>
          <ac:spMkLst>
            <pc:docMk/>
            <pc:sldMk cId="3787351222" sldId="775"/>
            <ac:spMk id="2" creationId="{58E15ABE-DCEA-CF47-51F6-F6CCE327E8BB}"/>
          </ac:spMkLst>
        </pc:spChg>
        <pc:spChg chg="mod">
          <ac:chgData name="Debbie Lawrence" userId="ebac6913-394f-47e0-b979-f2b24d814d31" providerId="ADAL" clId="{FA46B06B-4648-4619-A349-366DA31407FD}" dt="2025-04-03T14:15:30.002" v="3777" actId="1076"/>
          <ac:spMkLst>
            <pc:docMk/>
            <pc:sldMk cId="3787351222" sldId="775"/>
            <ac:spMk id="3" creationId="{4C007842-0C6E-0D2D-D685-E6BE32ADC5C0}"/>
          </ac:spMkLst>
        </pc:spChg>
        <pc:picChg chg="add mod modCrop">
          <ac:chgData name="Debbie Lawrence" userId="ebac6913-394f-47e0-b979-f2b24d814d31" providerId="ADAL" clId="{FA46B06B-4648-4619-A349-366DA31407FD}" dt="2025-04-03T14:15:19.585" v="3776" actId="14100"/>
          <ac:picMkLst>
            <pc:docMk/>
            <pc:sldMk cId="3787351222" sldId="775"/>
            <ac:picMk id="4" creationId="{CA86E9CF-66BD-02B4-7173-7E85367A3B78}"/>
          </ac:picMkLst>
        </pc:picChg>
      </pc:sldChg>
      <pc:sldChg chg="addSp delSp modSp new mod">
        <pc:chgData name="Debbie Lawrence" userId="ebac6913-394f-47e0-b979-f2b24d814d31" providerId="ADAL" clId="{FA46B06B-4648-4619-A349-366DA31407FD}" dt="2025-04-03T13:33:52.887" v="2954" actId="1076"/>
        <pc:sldMkLst>
          <pc:docMk/>
          <pc:sldMk cId="3715909388" sldId="776"/>
        </pc:sldMkLst>
        <pc:spChg chg="mod">
          <ac:chgData name="Debbie Lawrence" userId="ebac6913-394f-47e0-b979-f2b24d814d31" providerId="ADAL" clId="{FA46B06B-4648-4619-A349-366DA31407FD}" dt="2025-04-03T13:29:35.695" v="2862" actId="20577"/>
          <ac:spMkLst>
            <pc:docMk/>
            <pc:sldMk cId="3715909388" sldId="776"/>
            <ac:spMk id="2" creationId="{8C4BC8F2-A83B-DB24-1CB3-5A32FA728E95}"/>
          </ac:spMkLst>
        </pc:spChg>
        <pc:spChg chg="add mod">
          <ac:chgData name="Debbie Lawrence" userId="ebac6913-394f-47e0-b979-f2b24d814d31" providerId="ADAL" clId="{FA46B06B-4648-4619-A349-366DA31407FD}" dt="2025-04-03T13:29:13.497" v="2837" actId="207"/>
          <ac:spMkLst>
            <pc:docMk/>
            <pc:sldMk cId="3715909388" sldId="776"/>
            <ac:spMk id="5" creationId="{E496DB7A-840B-62B5-5923-E978EBB60C5F}"/>
          </ac:spMkLst>
        </pc:spChg>
        <pc:picChg chg="add mod modCrop">
          <ac:chgData name="Debbie Lawrence" userId="ebac6913-394f-47e0-b979-f2b24d814d31" providerId="ADAL" clId="{FA46B06B-4648-4619-A349-366DA31407FD}" dt="2025-04-03T13:33:52.887" v="2954" actId="1076"/>
          <ac:picMkLst>
            <pc:docMk/>
            <pc:sldMk cId="3715909388" sldId="776"/>
            <ac:picMk id="6" creationId="{00809357-BC17-651D-3196-4245A8592904}"/>
          </ac:picMkLst>
        </pc:picChg>
      </pc:sldChg>
      <pc:sldChg chg="modSp add mod">
        <pc:chgData name="Debbie Lawrence" userId="ebac6913-394f-47e0-b979-f2b24d814d31" providerId="ADAL" clId="{FA46B06B-4648-4619-A349-366DA31407FD}" dt="2025-04-03T14:14:26.110" v="3768" actId="20577"/>
        <pc:sldMkLst>
          <pc:docMk/>
          <pc:sldMk cId="2339171555" sldId="777"/>
        </pc:sldMkLst>
        <pc:spChg chg="mod">
          <ac:chgData name="Debbie Lawrence" userId="ebac6913-394f-47e0-b979-f2b24d814d31" providerId="ADAL" clId="{FA46B06B-4648-4619-A349-366DA31407FD}" dt="2025-04-03T14:10:38.851" v="3612" actId="20577"/>
          <ac:spMkLst>
            <pc:docMk/>
            <pc:sldMk cId="2339171555" sldId="777"/>
            <ac:spMk id="2" creationId="{BA42F26C-5F8D-B955-DD86-190A04349A9A}"/>
          </ac:spMkLst>
        </pc:spChg>
        <pc:spChg chg="mod">
          <ac:chgData name="Debbie Lawrence" userId="ebac6913-394f-47e0-b979-f2b24d814d31" providerId="ADAL" clId="{FA46B06B-4648-4619-A349-366DA31407FD}" dt="2025-04-03T14:14:26.110" v="3768" actId="20577"/>
          <ac:spMkLst>
            <pc:docMk/>
            <pc:sldMk cId="2339171555" sldId="777"/>
            <ac:spMk id="5" creationId="{AAF94FF1-EDAC-3031-46D7-2B0A5FA68033}"/>
          </ac:spMkLst>
        </pc:spChg>
      </pc:sldChg>
    </pc:docChg>
  </pc:docChgLst>
  <pc:docChgLst>
    <pc:chgData name="Rosie Coote-Cowling" userId="c5f4afe0-c3a5-4aec-94c8-4cf915783f5c" providerId="ADAL" clId="{C124CD54-171B-4A77-9BF8-263D830369E2}"/>
    <pc:docChg chg="custSel modSld">
      <pc:chgData name="Rosie Coote-Cowling" userId="c5f4afe0-c3a5-4aec-94c8-4cf915783f5c" providerId="ADAL" clId="{C124CD54-171B-4A77-9BF8-263D830369E2}" dt="2025-05-15T14:17:12.685" v="368" actId="1076"/>
      <pc:docMkLst>
        <pc:docMk/>
      </pc:docMkLst>
      <pc:sldChg chg="modSp mod">
        <pc:chgData name="Rosie Coote-Cowling" userId="c5f4afe0-c3a5-4aec-94c8-4cf915783f5c" providerId="ADAL" clId="{C124CD54-171B-4A77-9BF8-263D830369E2}" dt="2025-05-15T14:10:59.945" v="190" actId="1076"/>
        <pc:sldMkLst>
          <pc:docMk/>
          <pc:sldMk cId="0" sldId="343"/>
        </pc:sldMkLst>
        <pc:spChg chg="mod">
          <ac:chgData name="Rosie Coote-Cowling" userId="c5f4afe0-c3a5-4aec-94c8-4cf915783f5c" providerId="ADAL" clId="{C124CD54-171B-4A77-9BF8-263D830369E2}" dt="2025-05-14T15:39:48.438" v="5" actId="1076"/>
          <ac:spMkLst>
            <pc:docMk/>
            <pc:sldMk cId="0" sldId="343"/>
            <ac:spMk id="3" creationId="{CAB4FFF1-1A7C-D6BC-2C22-85A3B2C40A5A}"/>
          </ac:spMkLst>
        </pc:spChg>
        <pc:picChg chg="mod">
          <ac:chgData name="Rosie Coote-Cowling" userId="c5f4afe0-c3a5-4aec-94c8-4cf915783f5c" providerId="ADAL" clId="{C124CD54-171B-4A77-9BF8-263D830369E2}" dt="2025-05-15T14:10:59.945" v="190" actId="1076"/>
          <ac:picMkLst>
            <pc:docMk/>
            <pc:sldMk cId="0" sldId="343"/>
            <ac:picMk id="10" creationId="{9095484D-D42C-D57D-4196-D150FA6F90C7}"/>
          </ac:picMkLst>
        </pc:picChg>
      </pc:sldChg>
      <pc:sldChg chg="modSp mod">
        <pc:chgData name="Rosie Coote-Cowling" userId="c5f4afe0-c3a5-4aec-94c8-4cf915783f5c" providerId="ADAL" clId="{C124CD54-171B-4A77-9BF8-263D830369E2}" dt="2025-05-15T14:14:41.391" v="313" actId="1076"/>
        <pc:sldMkLst>
          <pc:docMk/>
          <pc:sldMk cId="2963703315" sldId="360"/>
        </pc:sldMkLst>
        <pc:spChg chg="mod">
          <ac:chgData name="Rosie Coote-Cowling" userId="c5f4afe0-c3a5-4aec-94c8-4cf915783f5c" providerId="ADAL" clId="{C124CD54-171B-4A77-9BF8-263D830369E2}" dt="2025-05-15T14:14:41.391" v="313" actId="1076"/>
          <ac:spMkLst>
            <pc:docMk/>
            <pc:sldMk cId="2963703315" sldId="360"/>
            <ac:spMk id="5" creationId="{CC2F5322-E81F-1E07-5C0D-5F648954783A}"/>
          </ac:spMkLst>
        </pc:spChg>
      </pc:sldChg>
      <pc:sldChg chg="modSp mod">
        <pc:chgData name="Rosie Coote-Cowling" userId="c5f4afe0-c3a5-4aec-94c8-4cf915783f5c" providerId="ADAL" clId="{C124CD54-171B-4A77-9BF8-263D830369E2}" dt="2025-05-15T14:15:34.591" v="330" actId="20577"/>
        <pc:sldMkLst>
          <pc:docMk/>
          <pc:sldMk cId="1861484373" sldId="416"/>
        </pc:sldMkLst>
        <pc:spChg chg="mod">
          <ac:chgData name="Rosie Coote-Cowling" userId="c5f4afe0-c3a5-4aec-94c8-4cf915783f5c" providerId="ADAL" clId="{C124CD54-171B-4A77-9BF8-263D830369E2}" dt="2025-05-15T14:15:34.591" v="330" actId="20577"/>
          <ac:spMkLst>
            <pc:docMk/>
            <pc:sldMk cId="1861484373" sldId="416"/>
            <ac:spMk id="7" creationId="{33647FC7-CB2B-89E0-E461-2B0E0D764A6D}"/>
          </ac:spMkLst>
        </pc:spChg>
      </pc:sldChg>
      <pc:sldChg chg="modSp mod">
        <pc:chgData name="Rosie Coote-Cowling" userId="c5f4afe0-c3a5-4aec-94c8-4cf915783f5c" providerId="ADAL" clId="{C124CD54-171B-4A77-9BF8-263D830369E2}" dt="2025-05-15T14:16:05.558" v="341" actId="14100"/>
        <pc:sldMkLst>
          <pc:docMk/>
          <pc:sldMk cId="1421268205" sldId="417"/>
        </pc:sldMkLst>
        <pc:spChg chg="mod">
          <ac:chgData name="Rosie Coote-Cowling" userId="c5f4afe0-c3a5-4aec-94c8-4cf915783f5c" providerId="ADAL" clId="{C124CD54-171B-4A77-9BF8-263D830369E2}" dt="2025-05-15T14:16:05.558" v="341" actId="14100"/>
          <ac:spMkLst>
            <pc:docMk/>
            <pc:sldMk cId="1421268205" sldId="417"/>
            <ac:spMk id="5" creationId="{C488DE20-BD07-FCE8-2BC9-CB03DFACCF86}"/>
          </ac:spMkLst>
        </pc:spChg>
      </pc:sldChg>
      <pc:sldChg chg="modSp mod">
        <pc:chgData name="Rosie Coote-Cowling" userId="c5f4afe0-c3a5-4aec-94c8-4cf915783f5c" providerId="ADAL" clId="{C124CD54-171B-4A77-9BF8-263D830369E2}" dt="2025-05-15T14:10:52.414" v="189" actId="1076"/>
        <pc:sldMkLst>
          <pc:docMk/>
          <pc:sldMk cId="1672001714" sldId="419"/>
        </pc:sldMkLst>
        <pc:spChg chg="mod">
          <ac:chgData name="Rosie Coote-Cowling" userId="c5f4afe0-c3a5-4aec-94c8-4cf915783f5c" providerId="ADAL" clId="{C124CD54-171B-4A77-9BF8-263D830369E2}" dt="2025-05-15T14:10:49.821" v="188" actId="20577"/>
          <ac:spMkLst>
            <pc:docMk/>
            <pc:sldMk cId="1672001714" sldId="419"/>
            <ac:spMk id="5" creationId="{3FADEE14-E7EB-2D73-804C-3CEC509FA4B7}"/>
          </ac:spMkLst>
        </pc:spChg>
        <pc:spChg chg="mod">
          <ac:chgData name="Rosie Coote-Cowling" userId="c5f4afe0-c3a5-4aec-94c8-4cf915783f5c" providerId="ADAL" clId="{C124CD54-171B-4A77-9BF8-263D830369E2}" dt="2025-05-15T14:10:52.414" v="189" actId="1076"/>
          <ac:spMkLst>
            <pc:docMk/>
            <pc:sldMk cId="1672001714" sldId="419"/>
            <ac:spMk id="6" creationId="{78B442C7-4D70-D920-027B-2BBBC0958B26}"/>
          </ac:spMkLst>
        </pc:spChg>
      </pc:sldChg>
      <pc:sldChg chg="modSp mod">
        <pc:chgData name="Rosie Coote-Cowling" userId="c5f4afe0-c3a5-4aec-94c8-4cf915783f5c" providerId="ADAL" clId="{C124CD54-171B-4A77-9BF8-263D830369E2}" dt="2025-05-15T14:12:08.720" v="251" actId="20577"/>
        <pc:sldMkLst>
          <pc:docMk/>
          <pc:sldMk cId="1673144114" sldId="420"/>
        </pc:sldMkLst>
        <pc:spChg chg="mod">
          <ac:chgData name="Rosie Coote-Cowling" userId="c5f4afe0-c3a5-4aec-94c8-4cf915783f5c" providerId="ADAL" clId="{C124CD54-171B-4A77-9BF8-263D830369E2}" dt="2025-05-15T14:12:08.720" v="251" actId="20577"/>
          <ac:spMkLst>
            <pc:docMk/>
            <pc:sldMk cId="1673144114" sldId="420"/>
            <ac:spMk id="5" creationId="{E621048C-EC0F-AAAD-3E5E-A682ACB30D6F}"/>
          </ac:spMkLst>
        </pc:spChg>
      </pc:sldChg>
      <pc:sldChg chg="modSp mod">
        <pc:chgData name="Rosie Coote-Cowling" userId="c5f4afe0-c3a5-4aec-94c8-4cf915783f5c" providerId="ADAL" clId="{C124CD54-171B-4A77-9BF8-263D830369E2}" dt="2025-05-14T15:44:11.216" v="44" actId="20577"/>
        <pc:sldMkLst>
          <pc:docMk/>
          <pc:sldMk cId="883560171" sldId="654"/>
        </pc:sldMkLst>
        <pc:spChg chg="mod">
          <ac:chgData name="Rosie Coote-Cowling" userId="c5f4afe0-c3a5-4aec-94c8-4cf915783f5c" providerId="ADAL" clId="{C124CD54-171B-4A77-9BF8-263D830369E2}" dt="2025-05-14T15:44:11.216" v="44" actId="20577"/>
          <ac:spMkLst>
            <pc:docMk/>
            <pc:sldMk cId="883560171" sldId="654"/>
            <ac:spMk id="5" creationId="{E2A250C9-F98B-DE69-0647-4268100A4A8E}"/>
          </ac:spMkLst>
        </pc:spChg>
      </pc:sldChg>
      <pc:sldChg chg="modSp mod">
        <pc:chgData name="Rosie Coote-Cowling" userId="c5f4afe0-c3a5-4aec-94c8-4cf915783f5c" providerId="ADAL" clId="{C124CD54-171B-4A77-9BF8-263D830369E2}" dt="2025-05-14T15:42:44.824" v="38" actId="6549"/>
        <pc:sldMkLst>
          <pc:docMk/>
          <pc:sldMk cId="1244738269" sldId="655"/>
        </pc:sldMkLst>
        <pc:spChg chg="mod">
          <ac:chgData name="Rosie Coote-Cowling" userId="c5f4afe0-c3a5-4aec-94c8-4cf915783f5c" providerId="ADAL" clId="{C124CD54-171B-4A77-9BF8-263D830369E2}" dt="2025-05-14T15:42:44.824" v="38" actId="6549"/>
          <ac:spMkLst>
            <pc:docMk/>
            <pc:sldMk cId="1244738269" sldId="655"/>
            <ac:spMk id="5" creationId="{F0418051-0C04-AA56-B35C-90C313AC005C}"/>
          </ac:spMkLst>
        </pc:spChg>
      </pc:sldChg>
      <pc:sldChg chg="modSp mod">
        <pc:chgData name="Rosie Coote-Cowling" userId="c5f4afe0-c3a5-4aec-94c8-4cf915783f5c" providerId="ADAL" clId="{C124CD54-171B-4A77-9BF8-263D830369E2}" dt="2025-05-14T15:44:18.987" v="45" actId="1076"/>
        <pc:sldMkLst>
          <pc:docMk/>
          <pc:sldMk cId="1711512694" sldId="658"/>
        </pc:sldMkLst>
        <pc:spChg chg="mod">
          <ac:chgData name="Rosie Coote-Cowling" userId="c5f4afe0-c3a5-4aec-94c8-4cf915783f5c" providerId="ADAL" clId="{C124CD54-171B-4A77-9BF8-263D830369E2}" dt="2025-05-14T15:44:18.987" v="45" actId="1076"/>
          <ac:spMkLst>
            <pc:docMk/>
            <pc:sldMk cId="1711512694" sldId="658"/>
            <ac:spMk id="7" creationId="{1678D78A-6248-62B0-8F36-282067C4A558}"/>
          </ac:spMkLst>
        </pc:spChg>
      </pc:sldChg>
      <pc:sldChg chg="modSp mod">
        <pc:chgData name="Rosie Coote-Cowling" userId="c5f4afe0-c3a5-4aec-94c8-4cf915783f5c" providerId="ADAL" clId="{C124CD54-171B-4A77-9BF8-263D830369E2}" dt="2025-05-14T15:40:41.202" v="9" actId="12"/>
        <pc:sldMkLst>
          <pc:docMk/>
          <pc:sldMk cId="1392391824" sldId="659"/>
        </pc:sldMkLst>
        <pc:spChg chg="mod">
          <ac:chgData name="Rosie Coote-Cowling" userId="c5f4afe0-c3a5-4aec-94c8-4cf915783f5c" providerId="ADAL" clId="{C124CD54-171B-4A77-9BF8-263D830369E2}" dt="2025-05-14T15:40:41.202" v="9" actId="12"/>
          <ac:spMkLst>
            <pc:docMk/>
            <pc:sldMk cId="1392391824" sldId="659"/>
            <ac:spMk id="5" creationId="{71D049E0-1630-95FE-35FB-31E348107E37}"/>
          </ac:spMkLst>
        </pc:spChg>
      </pc:sldChg>
      <pc:sldChg chg="modSp mod">
        <pc:chgData name="Rosie Coote-Cowling" userId="c5f4afe0-c3a5-4aec-94c8-4cf915783f5c" providerId="ADAL" clId="{C124CD54-171B-4A77-9BF8-263D830369E2}" dt="2025-05-15T14:15:04.140" v="315" actId="1076"/>
        <pc:sldMkLst>
          <pc:docMk/>
          <pc:sldMk cId="3146263767" sldId="660"/>
        </pc:sldMkLst>
        <pc:spChg chg="mod">
          <ac:chgData name="Rosie Coote-Cowling" userId="c5f4afe0-c3a5-4aec-94c8-4cf915783f5c" providerId="ADAL" clId="{C124CD54-171B-4A77-9BF8-263D830369E2}" dt="2025-05-15T14:15:04.140" v="315" actId="1076"/>
          <ac:spMkLst>
            <pc:docMk/>
            <pc:sldMk cId="3146263767" sldId="660"/>
            <ac:spMk id="4" creationId="{51EAD5A7-A89C-04C2-BF47-76CC06FD5FA4}"/>
          </ac:spMkLst>
        </pc:spChg>
      </pc:sldChg>
      <pc:sldChg chg="modSp mod">
        <pc:chgData name="Rosie Coote-Cowling" userId="c5f4afe0-c3a5-4aec-94c8-4cf915783f5c" providerId="ADAL" clId="{C124CD54-171B-4A77-9BF8-263D830369E2}" dt="2025-05-15T14:15:23.090" v="318" actId="20577"/>
        <pc:sldMkLst>
          <pc:docMk/>
          <pc:sldMk cId="950054015" sldId="689"/>
        </pc:sldMkLst>
        <pc:spChg chg="mod">
          <ac:chgData name="Rosie Coote-Cowling" userId="c5f4afe0-c3a5-4aec-94c8-4cf915783f5c" providerId="ADAL" clId="{C124CD54-171B-4A77-9BF8-263D830369E2}" dt="2025-05-15T14:15:23.090" v="318" actId="20577"/>
          <ac:spMkLst>
            <pc:docMk/>
            <pc:sldMk cId="950054015" sldId="689"/>
            <ac:spMk id="5" creationId="{AA1A25F9-946D-1811-5459-A50EF1A9A784}"/>
          </ac:spMkLst>
        </pc:spChg>
      </pc:sldChg>
      <pc:sldChg chg="modSp mod">
        <pc:chgData name="Rosie Coote-Cowling" userId="c5f4afe0-c3a5-4aec-94c8-4cf915783f5c" providerId="ADAL" clId="{C124CD54-171B-4A77-9BF8-263D830369E2}" dt="2025-05-14T15:39:41.082" v="4" actId="20577"/>
        <pc:sldMkLst>
          <pc:docMk/>
          <pc:sldMk cId="3922176819" sldId="747"/>
        </pc:sldMkLst>
        <pc:spChg chg="mod">
          <ac:chgData name="Rosie Coote-Cowling" userId="c5f4afe0-c3a5-4aec-94c8-4cf915783f5c" providerId="ADAL" clId="{C124CD54-171B-4A77-9BF8-263D830369E2}" dt="2025-05-14T15:39:41.082" v="4" actId="20577"/>
          <ac:spMkLst>
            <pc:docMk/>
            <pc:sldMk cId="3922176819" sldId="747"/>
            <ac:spMk id="5" creationId="{10658C3A-00E4-314F-EB1E-853D8590B139}"/>
          </ac:spMkLst>
        </pc:spChg>
      </pc:sldChg>
      <pc:sldChg chg="modSp mod">
        <pc:chgData name="Rosie Coote-Cowling" userId="c5f4afe0-c3a5-4aec-94c8-4cf915783f5c" providerId="ADAL" clId="{C124CD54-171B-4A77-9BF8-263D830369E2}" dt="2025-05-15T14:17:12.685" v="368" actId="1076"/>
        <pc:sldMkLst>
          <pc:docMk/>
          <pc:sldMk cId="4138743957" sldId="748"/>
        </pc:sldMkLst>
        <pc:spChg chg="mod">
          <ac:chgData name="Rosie Coote-Cowling" userId="c5f4afe0-c3a5-4aec-94c8-4cf915783f5c" providerId="ADAL" clId="{C124CD54-171B-4A77-9BF8-263D830369E2}" dt="2025-05-15T14:17:12.685" v="368" actId="1076"/>
          <ac:spMkLst>
            <pc:docMk/>
            <pc:sldMk cId="4138743957" sldId="748"/>
            <ac:spMk id="5" creationId="{1B4FF116-ED60-9E0A-EABA-7CD99C1E0795}"/>
          </ac:spMkLst>
        </pc:spChg>
      </pc:sldChg>
      <pc:sldChg chg="modSp mod">
        <pc:chgData name="Rosie Coote-Cowling" userId="c5f4afe0-c3a5-4aec-94c8-4cf915783f5c" providerId="ADAL" clId="{C124CD54-171B-4A77-9BF8-263D830369E2}" dt="2025-05-15T14:10:33.110" v="183" actId="14826"/>
        <pc:sldMkLst>
          <pc:docMk/>
          <pc:sldMk cId="3562359588" sldId="750"/>
        </pc:sldMkLst>
        <pc:spChg chg="mod">
          <ac:chgData name="Rosie Coote-Cowling" userId="c5f4afe0-c3a5-4aec-94c8-4cf915783f5c" providerId="ADAL" clId="{C124CD54-171B-4A77-9BF8-263D830369E2}" dt="2025-05-15T14:10:17.064" v="182" actId="1076"/>
          <ac:spMkLst>
            <pc:docMk/>
            <pc:sldMk cId="3562359588" sldId="750"/>
            <ac:spMk id="3" creationId="{4981AFC2-ABFC-3C97-12E9-D6ACEF9973C0}"/>
          </ac:spMkLst>
        </pc:spChg>
        <pc:picChg chg="mod">
          <ac:chgData name="Rosie Coote-Cowling" userId="c5f4afe0-c3a5-4aec-94c8-4cf915783f5c" providerId="ADAL" clId="{C124CD54-171B-4A77-9BF8-263D830369E2}" dt="2025-05-15T14:10:33.110" v="183" actId="14826"/>
          <ac:picMkLst>
            <pc:docMk/>
            <pc:sldMk cId="3562359588" sldId="750"/>
            <ac:picMk id="7" creationId="{82E3C2F4-FA89-A40C-F4D2-32F764D0432D}"/>
          </ac:picMkLst>
        </pc:picChg>
      </pc:sldChg>
      <pc:sldChg chg="modSp mod">
        <pc:chgData name="Rosie Coote-Cowling" userId="c5f4afe0-c3a5-4aec-94c8-4cf915783f5c" providerId="ADAL" clId="{C124CD54-171B-4A77-9BF8-263D830369E2}" dt="2025-05-15T14:14:11.404" v="307" actId="732"/>
        <pc:sldMkLst>
          <pc:docMk/>
          <pc:sldMk cId="1936283573" sldId="751"/>
        </pc:sldMkLst>
        <pc:spChg chg="mod">
          <ac:chgData name="Rosie Coote-Cowling" userId="c5f4afe0-c3a5-4aec-94c8-4cf915783f5c" providerId="ADAL" clId="{C124CD54-171B-4A77-9BF8-263D830369E2}" dt="2025-05-15T14:13:52.624" v="304" actId="20577"/>
          <ac:spMkLst>
            <pc:docMk/>
            <pc:sldMk cId="1936283573" sldId="751"/>
            <ac:spMk id="3" creationId="{B5E1E964-A289-5F7F-6E80-632BD61E65E6}"/>
          </ac:spMkLst>
        </pc:spChg>
        <pc:picChg chg="mod modCrop">
          <ac:chgData name="Rosie Coote-Cowling" userId="c5f4afe0-c3a5-4aec-94c8-4cf915783f5c" providerId="ADAL" clId="{C124CD54-171B-4A77-9BF8-263D830369E2}" dt="2025-05-15T14:14:11.404" v="307" actId="732"/>
          <ac:picMkLst>
            <pc:docMk/>
            <pc:sldMk cId="1936283573" sldId="751"/>
            <ac:picMk id="7" creationId="{38FCB812-0269-905A-F711-587E735B659E}"/>
          </ac:picMkLst>
        </pc:picChg>
      </pc:sldChg>
      <pc:sldChg chg="modSp mod">
        <pc:chgData name="Rosie Coote-Cowling" userId="c5f4afe0-c3a5-4aec-94c8-4cf915783f5c" providerId="ADAL" clId="{C124CD54-171B-4A77-9BF8-263D830369E2}" dt="2025-05-14T15:44:30.490" v="59" actId="20577"/>
        <pc:sldMkLst>
          <pc:docMk/>
          <pc:sldMk cId="3367292254" sldId="753"/>
        </pc:sldMkLst>
        <pc:spChg chg="mod">
          <ac:chgData name="Rosie Coote-Cowling" userId="c5f4afe0-c3a5-4aec-94c8-4cf915783f5c" providerId="ADAL" clId="{C124CD54-171B-4A77-9BF8-263D830369E2}" dt="2025-05-14T15:44:30.490" v="59" actId="20577"/>
          <ac:spMkLst>
            <pc:docMk/>
            <pc:sldMk cId="3367292254" sldId="753"/>
            <ac:spMk id="5" creationId="{948FCB6B-9AB6-34B0-BDA7-1A7B6B53E928}"/>
          </ac:spMkLst>
        </pc:spChg>
      </pc:sldChg>
      <pc:sldChg chg="modSp mod">
        <pc:chgData name="Rosie Coote-Cowling" userId="c5f4afe0-c3a5-4aec-94c8-4cf915783f5c" providerId="ADAL" clId="{C124CD54-171B-4A77-9BF8-263D830369E2}" dt="2025-05-15T14:17:07.624" v="367" actId="1076"/>
        <pc:sldMkLst>
          <pc:docMk/>
          <pc:sldMk cId="1987085777" sldId="755"/>
        </pc:sldMkLst>
        <pc:spChg chg="mod">
          <ac:chgData name="Rosie Coote-Cowling" userId="c5f4afe0-c3a5-4aec-94c8-4cf915783f5c" providerId="ADAL" clId="{C124CD54-171B-4A77-9BF8-263D830369E2}" dt="2025-05-15T14:17:07.624" v="367" actId="1076"/>
          <ac:spMkLst>
            <pc:docMk/>
            <pc:sldMk cId="1987085777" sldId="755"/>
            <ac:spMk id="5" creationId="{53BB9172-A82C-BDAA-71FF-60B73732F62D}"/>
          </ac:spMkLst>
        </pc:spChg>
      </pc:sldChg>
      <pc:sldChg chg="modSp mod">
        <pc:chgData name="Rosie Coote-Cowling" userId="c5f4afe0-c3a5-4aec-94c8-4cf915783f5c" providerId="ADAL" clId="{C124CD54-171B-4A77-9BF8-263D830369E2}" dt="2025-05-14T15:40:33.295" v="7" actId="1076"/>
        <pc:sldMkLst>
          <pc:docMk/>
          <pc:sldMk cId="3534408183" sldId="757"/>
        </pc:sldMkLst>
        <pc:spChg chg="mod">
          <ac:chgData name="Rosie Coote-Cowling" userId="c5f4afe0-c3a5-4aec-94c8-4cf915783f5c" providerId="ADAL" clId="{C124CD54-171B-4A77-9BF8-263D830369E2}" dt="2025-05-14T15:40:33.295" v="7" actId="1076"/>
          <ac:spMkLst>
            <pc:docMk/>
            <pc:sldMk cId="3534408183" sldId="757"/>
            <ac:spMk id="7" creationId="{441AC4D0-A313-14C7-EF88-A59D4E693952}"/>
          </ac:spMkLst>
        </pc:spChg>
      </pc:sldChg>
      <pc:sldChg chg="modSp mod">
        <pc:chgData name="Rosie Coote-Cowling" userId="c5f4afe0-c3a5-4aec-94c8-4cf915783f5c" providerId="ADAL" clId="{C124CD54-171B-4A77-9BF8-263D830369E2}" dt="2025-05-14T15:41:00.773" v="11" actId="14826"/>
        <pc:sldMkLst>
          <pc:docMk/>
          <pc:sldMk cId="1970766603" sldId="758"/>
        </pc:sldMkLst>
        <pc:spChg chg="mod">
          <ac:chgData name="Rosie Coote-Cowling" userId="c5f4afe0-c3a5-4aec-94c8-4cf915783f5c" providerId="ADAL" clId="{C124CD54-171B-4A77-9BF8-263D830369E2}" dt="2025-05-14T15:40:46.866" v="10" actId="1076"/>
          <ac:spMkLst>
            <pc:docMk/>
            <pc:sldMk cId="1970766603" sldId="758"/>
            <ac:spMk id="3" creationId="{950AD5F6-1889-9C4F-44AE-6AF787EC7D04}"/>
          </ac:spMkLst>
        </pc:spChg>
        <pc:picChg chg="mod">
          <ac:chgData name="Rosie Coote-Cowling" userId="c5f4afe0-c3a5-4aec-94c8-4cf915783f5c" providerId="ADAL" clId="{C124CD54-171B-4A77-9BF8-263D830369E2}" dt="2025-05-14T15:41:00.773" v="11" actId="14826"/>
          <ac:picMkLst>
            <pc:docMk/>
            <pc:sldMk cId="1970766603" sldId="758"/>
            <ac:picMk id="7" creationId="{EC9C8251-BB61-9C35-4EE9-B9F60B5BA9A2}"/>
          </ac:picMkLst>
        </pc:picChg>
      </pc:sldChg>
      <pc:sldChg chg="modSp mod">
        <pc:chgData name="Rosie Coote-Cowling" userId="c5f4afe0-c3a5-4aec-94c8-4cf915783f5c" providerId="ADAL" clId="{C124CD54-171B-4A77-9BF8-263D830369E2}" dt="2025-05-14T15:41:10.609" v="13" actId="12"/>
        <pc:sldMkLst>
          <pc:docMk/>
          <pc:sldMk cId="684278648" sldId="759"/>
        </pc:sldMkLst>
        <pc:spChg chg="mod">
          <ac:chgData name="Rosie Coote-Cowling" userId="c5f4afe0-c3a5-4aec-94c8-4cf915783f5c" providerId="ADAL" clId="{C124CD54-171B-4A77-9BF8-263D830369E2}" dt="2025-05-14T15:41:10.609" v="13" actId="12"/>
          <ac:spMkLst>
            <pc:docMk/>
            <pc:sldMk cId="684278648" sldId="759"/>
            <ac:spMk id="5" creationId="{7A030E66-7FB2-E177-5060-EF9EF94ACCF5}"/>
          </ac:spMkLst>
        </pc:spChg>
      </pc:sldChg>
      <pc:sldChg chg="modSp mod">
        <pc:chgData name="Rosie Coote-Cowling" userId="c5f4afe0-c3a5-4aec-94c8-4cf915783f5c" providerId="ADAL" clId="{C124CD54-171B-4A77-9BF8-263D830369E2}" dt="2025-05-14T15:41:53.518" v="22" actId="20577"/>
        <pc:sldMkLst>
          <pc:docMk/>
          <pc:sldMk cId="1063952448" sldId="761"/>
        </pc:sldMkLst>
        <pc:spChg chg="mod">
          <ac:chgData name="Rosie Coote-Cowling" userId="c5f4afe0-c3a5-4aec-94c8-4cf915783f5c" providerId="ADAL" clId="{C124CD54-171B-4A77-9BF8-263D830369E2}" dt="2025-05-14T15:41:53.518" v="22" actId="20577"/>
          <ac:spMkLst>
            <pc:docMk/>
            <pc:sldMk cId="1063952448" sldId="761"/>
            <ac:spMk id="6" creationId="{EF394166-CC51-D17F-688D-5830712B317E}"/>
          </ac:spMkLst>
        </pc:spChg>
      </pc:sldChg>
      <pc:sldChg chg="modSp mod">
        <pc:chgData name="Rosie Coote-Cowling" userId="c5f4afe0-c3a5-4aec-94c8-4cf915783f5c" providerId="ADAL" clId="{C124CD54-171B-4A77-9BF8-263D830369E2}" dt="2025-05-14T15:42:20.770" v="24" actId="14826"/>
        <pc:sldMkLst>
          <pc:docMk/>
          <pc:sldMk cId="1731581653" sldId="762"/>
        </pc:sldMkLst>
        <pc:spChg chg="mod">
          <ac:chgData name="Rosie Coote-Cowling" userId="c5f4afe0-c3a5-4aec-94c8-4cf915783f5c" providerId="ADAL" clId="{C124CD54-171B-4A77-9BF8-263D830369E2}" dt="2025-05-14T15:42:08.040" v="23" actId="1076"/>
          <ac:spMkLst>
            <pc:docMk/>
            <pc:sldMk cId="1731581653" sldId="762"/>
            <ac:spMk id="3" creationId="{DA3090AA-20FD-0080-565F-7EAD0D48D2A5}"/>
          </ac:spMkLst>
        </pc:spChg>
        <pc:picChg chg="mod">
          <ac:chgData name="Rosie Coote-Cowling" userId="c5f4afe0-c3a5-4aec-94c8-4cf915783f5c" providerId="ADAL" clId="{C124CD54-171B-4A77-9BF8-263D830369E2}" dt="2025-05-14T15:42:20.770" v="24" actId="14826"/>
          <ac:picMkLst>
            <pc:docMk/>
            <pc:sldMk cId="1731581653" sldId="762"/>
            <ac:picMk id="6" creationId="{B9B30141-1C05-5C7F-5306-9A5F2F7AF82E}"/>
          </ac:picMkLst>
        </pc:picChg>
      </pc:sldChg>
      <pc:sldChg chg="modSp mod">
        <pc:chgData name="Rosie Coote-Cowling" userId="c5f4afe0-c3a5-4aec-94c8-4cf915783f5c" providerId="ADAL" clId="{C124CD54-171B-4A77-9BF8-263D830369E2}" dt="2025-05-14T15:44:45.170" v="70" actId="20577"/>
        <pc:sldMkLst>
          <pc:docMk/>
          <pc:sldMk cId="4155032770" sldId="764"/>
        </pc:sldMkLst>
        <pc:spChg chg="mod">
          <ac:chgData name="Rosie Coote-Cowling" userId="c5f4afe0-c3a5-4aec-94c8-4cf915783f5c" providerId="ADAL" clId="{C124CD54-171B-4A77-9BF8-263D830369E2}" dt="2025-05-14T15:44:45.170" v="70" actId="20577"/>
          <ac:spMkLst>
            <pc:docMk/>
            <pc:sldMk cId="4155032770" sldId="764"/>
            <ac:spMk id="5" creationId="{FF46BAF3-B495-E0E2-6E9C-A36DA4D59279}"/>
          </ac:spMkLst>
        </pc:spChg>
      </pc:sldChg>
      <pc:sldChg chg="modSp mod">
        <pc:chgData name="Rosie Coote-Cowling" userId="c5f4afe0-c3a5-4aec-94c8-4cf915783f5c" providerId="ADAL" clId="{C124CD54-171B-4A77-9BF8-263D830369E2}" dt="2025-05-14T15:45:09.070" v="104" actId="20577"/>
        <pc:sldMkLst>
          <pc:docMk/>
          <pc:sldMk cId="595870893" sldId="765"/>
        </pc:sldMkLst>
        <pc:spChg chg="mod">
          <ac:chgData name="Rosie Coote-Cowling" userId="c5f4afe0-c3a5-4aec-94c8-4cf915783f5c" providerId="ADAL" clId="{C124CD54-171B-4A77-9BF8-263D830369E2}" dt="2025-05-14T15:45:09.070" v="104" actId="20577"/>
          <ac:spMkLst>
            <pc:docMk/>
            <pc:sldMk cId="595870893" sldId="765"/>
            <ac:spMk id="5" creationId="{32D87043-A748-93DE-624D-BB9471E55CA2}"/>
          </ac:spMkLst>
        </pc:spChg>
      </pc:sldChg>
      <pc:sldChg chg="modSp mod">
        <pc:chgData name="Rosie Coote-Cowling" userId="c5f4afe0-c3a5-4aec-94c8-4cf915783f5c" providerId="ADAL" clId="{C124CD54-171B-4A77-9BF8-263D830369E2}" dt="2025-05-14T15:46:05.696" v="133" actId="1076"/>
        <pc:sldMkLst>
          <pc:docMk/>
          <pc:sldMk cId="4219935065" sldId="766"/>
        </pc:sldMkLst>
        <pc:spChg chg="mod">
          <ac:chgData name="Rosie Coote-Cowling" userId="c5f4afe0-c3a5-4aec-94c8-4cf915783f5c" providerId="ADAL" clId="{C124CD54-171B-4A77-9BF8-263D830369E2}" dt="2025-05-14T15:46:05.696" v="133" actId="1076"/>
          <ac:spMkLst>
            <pc:docMk/>
            <pc:sldMk cId="4219935065" sldId="766"/>
            <ac:spMk id="5" creationId="{A2D6832B-4827-6EAA-4600-57F7E33688AA}"/>
          </ac:spMkLst>
        </pc:spChg>
      </pc:sldChg>
      <pc:sldChg chg="modSp mod">
        <pc:chgData name="Rosie Coote-Cowling" userId="c5f4afe0-c3a5-4aec-94c8-4cf915783f5c" providerId="ADAL" clId="{C124CD54-171B-4A77-9BF8-263D830369E2}" dt="2025-05-15T14:10:06.080" v="181" actId="1076"/>
        <pc:sldMkLst>
          <pc:docMk/>
          <pc:sldMk cId="2603107453" sldId="767"/>
        </pc:sldMkLst>
        <pc:spChg chg="mod">
          <ac:chgData name="Rosie Coote-Cowling" userId="c5f4afe0-c3a5-4aec-94c8-4cf915783f5c" providerId="ADAL" clId="{C124CD54-171B-4A77-9BF8-263D830369E2}" dt="2025-05-15T14:10:06.080" v="181" actId="1076"/>
          <ac:spMkLst>
            <pc:docMk/>
            <pc:sldMk cId="2603107453" sldId="767"/>
            <ac:spMk id="5" creationId="{3936F4F5-9452-770E-195E-90F72397F843}"/>
          </ac:spMkLst>
        </pc:spChg>
      </pc:sldChg>
      <pc:sldChg chg="modSp mod">
        <pc:chgData name="Rosie Coote-Cowling" userId="c5f4afe0-c3a5-4aec-94c8-4cf915783f5c" providerId="ADAL" clId="{C124CD54-171B-4A77-9BF8-263D830369E2}" dt="2025-05-14T15:42:55.102" v="40" actId="12"/>
        <pc:sldMkLst>
          <pc:docMk/>
          <pc:sldMk cId="2669721928" sldId="768"/>
        </pc:sldMkLst>
        <pc:spChg chg="mod">
          <ac:chgData name="Rosie Coote-Cowling" userId="c5f4afe0-c3a5-4aec-94c8-4cf915783f5c" providerId="ADAL" clId="{C124CD54-171B-4A77-9BF8-263D830369E2}" dt="2025-05-14T15:42:55.102" v="40" actId="12"/>
          <ac:spMkLst>
            <pc:docMk/>
            <pc:sldMk cId="2669721928" sldId="768"/>
            <ac:spMk id="5" creationId="{945FE75E-7D08-D8E4-6C22-9C9F7761E56B}"/>
          </ac:spMkLst>
        </pc:spChg>
      </pc:sldChg>
      <pc:sldChg chg="modSp mod">
        <pc:chgData name="Rosie Coote-Cowling" userId="c5f4afe0-c3a5-4aec-94c8-4cf915783f5c" providerId="ADAL" clId="{C124CD54-171B-4A77-9BF8-263D830369E2}" dt="2025-05-14T15:46:11.421" v="134" actId="1076"/>
        <pc:sldMkLst>
          <pc:docMk/>
          <pc:sldMk cId="527321924" sldId="770"/>
        </pc:sldMkLst>
        <pc:spChg chg="mod">
          <ac:chgData name="Rosie Coote-Cowling" userId="c5f4afe0-c3a5-4aec-94c8-4cf915783f5c" providerId="ADAL" clId="{C124CD54-171B-4A77-9BF8-263D830369E2}" dt="2025-05-14T15:46:11.421" v="134" actId="1076"/>
          <ac:spMkLst>
            <pc:docMk/>
            <pc:sldMk cId="527321924" sldId="770"/>
            <ac:spMk id="3" creationId="{993CCB55-B66F-961F-A7DD-3F2A5E6FBF10}"/>
          </ac:spMkLst>
        </pc:spChg>
        <pc:spChg chg="mod">
          <ac:chgData name="Rosie Coote-Cowling" userId="c5f4afe0-c3a5-4aec-94c8-4cf915783f5c" providerId="ADAL" clId="{C124CD54-171B-4A77-9BF8-263D830369E2}" dt="2025-05-14T15:45:56.949" v="131" actId="20577"/>
          <ac:spMkLst>
            <pc:docMk/>
            <pc:sldMk cId="527321924" sldId="770"/>
            <ac:spMk id="5" creationId="{825C39D9-1D6D-50A3-A611-71D1F1B02550}"/>
          </ac:spMkLst>
        </pc:spChg>
      </pc:sldChg>
      <pc:sldChg chg="modSp mod">
        <pc:chgData name="Rosie Coote-Cowling" userId="c5f4afe0-c3a5-4aec-94c8-4cf915783f5c" providerId="ADAL" clId="{C124CD54-171B-4A77-9BF8-263D830369E2}" dt="2025-05-15T14:12:28.412" v="259" actId="20577"/>
        <pc:sldMkLst>
          <pc:docMk/>
          <pc:sldMk cId="4230404059" sldId="771"/>
        </pc:sldMkLst>
        <pc:spChg chg="mod">
          <ac:chgData name="Rosie Coote-Cowling" userId="c5f4afe0-c3a5-4aec-94c8-4cf915783f5c" providerId="ADAL" clId="{C124CD54-171B-4A77-9BF8-263D830369E2}" dt="2025-05-15T14:12:28.412" v="259" actId="20577"/>
          <ac:spMkLst>
            <pc:docMk/>
            <pc:sldMk cId="4230404059" sldId="771"/>
            <ac:spMk id="5" creationId="{0DEE867E-FA2B-4FB3-35BD-7CA1D90FD825}"/>
          </ac:spMkLst>
        </pc:spChg>
      </pc:sldChg>
      <pc:sldChg chg="modSp mod">
        <pc:chgData name="Rosie Coote-Cowling" userId="c5f4afe0-c3a5-4aec-94c8-4cf915783f5c" providerId="ADAL" clId="{C124CD54-171B-4A77-9BF8-263D830369E2}" dt="2025-05-15T14:13:04.875" v="288" actId="20577"/>
        <pc:sldMkLst>
          <pc:docMk/>
          <pc:sldMk cId="325370987" sldId="772"/>
        </pc:sldMkLst>
        <pc:spChg chg="mod">
          <ac:chgData name="Rosie Coote-Cowling" userId="c5f4afe0-c3a5-4aec-94c8-4cf915783f5c" providerId="ADAL" clId="{C124CD54-171B-4A77-9BF8-263D830369E2}" dt="2025-05-15T14:13:04.875" v="288" actId="20577"/>
          <ac:spMkLst>
            <pc:docMk/>
            <pc:sldMk cId="325370987" sldId="772"/>
            <ac:spMk id="5" creationId="{A3334C90-D31C-3101-F2E9-CE48B8FEC95B}"/>
          </ac:spMkLst>
        </pc:spChg>
      </pc:sldChg>
      <pc:sldChg chg="modSp mod">
        <pc:chgData name="Rosie Coote-Cowling" userId="c5f4afe0-c3a5-4aec-94c8-4cf915783f5c" providerId="ADAL" clId="{C124CD54-171B-4A77-9BF8-263D830369E2}" dt="2025-05-15T14:13:44.485" v="295" actId="255"/>
        <pc:sldMkLst>
          <pc:docMk/>
          <pc:sldMk cId="1432367680" sldId="773"/>
        </pc:sldMkLst>
        <pc:spChg chg="mod">
          <ac:chgData name="Rosie Coote-Cowling" userId="c5f4afe0-c3a5-4aec-94c8-4cf915783f5c" providerId="ADAL" clId="{C124CD54-171B-4A77-9BF8-263D830369E2}" dt="2025-05-15T14:13:44.485" v="295" actId="255"/>
          <ac:spMkLst>
            <pc:docMk/>
            <pc:sldMk cId="1432367680" sldId="773"/>
            <ac:spMk id="2" creationId="{8E1E5111-85BD-FC57-E5DA-A4D5CF6A4AF2}"/>
          </ac:spMkLst>
        </pc:spChg>
        <pc:spChg chg="mod">
          <ac:chgData name="Rosie Coote-Cowling" userId="c5f4afe0-c3a5-4aec-94c8-4cf915783f5c" providerId="ADAL" clId="{C124CD54-171B-4A77-9BF8-263D830369E2}" dt="2025-05-15T14:13:25.046" v="294" actId="20577"/>
          <ac:spMkLst>
            <pc:docMk/>
            <pc:sldMk cId="1432367680" sldId="773"/>
            <ac:spMk id="5" creationId="{02848D85-47E8-1C89-903E-84D810045607}"/>
          </ac:spMkLst>
        </pc:spChg>
      </pc:sldChg>
      <pc:sldChg chg="modSp mod">
        <pc:chgData name="Rosie Coote-Cowling" userId="c5f4afe0-c3a5-4aec-94c8-4cf915783f5c" providerId="ADAL" clId="{C124CD54-171B-4A77-9BF8-263D830369E2}" dt="2025-05-15T14:16:42.700" v="354" actId="1076"/>
        <pc:sldMkLst>
          <pc:docMk/>
          <pc:sldMk cId="601756463" sldId="774"/>
        </pc:sldMkLst>
        <pc:spChg chg="mod">
          <ac:chgData name="Rosie Coote-Cowling" userId="c5f4afe0-c3a5-4aec-94c8-4cf915783f5c" providerId="ADAL" clId="{C124CD54-171B-4A77-9BF8-263D830369E2}" dt="2025-05-15T14:16:42.700" v="354" actId="1076"/>
          <ac:spMkLst>
            <pc:docMk/>
            <pc:sldMk cId="601756463" sldId="774"/>
            <ac:spMk id="8" creationId="{390E4056-0434-B730-A14E-50E594591012}"/>
          </ac:spMkLst>
        </pc:spChg>
      </pc:sldChg>
      <pc:sldChg chg="modSp mod">
        <pc:chgData name="Rosie Coote-Cowling" userId="c5f4afe0-c3a5-4aec-94c8-4cf915783f5c" providerId="ADAL" clId="{C124CD54-171B-4A77-9BF8-263D830369E2}" dt="2025-05-15T14:15:12.613" v="316" actId="1076"/>
        <pc:sldMkLst>
          <pc:docMk/>
          <pc:sldMk cId="3787351222" sldId="775"/>
        </pc:sldMkLst>
        <pc:spChg chg="mod">
          <ac:chgData name="Rosie Coote-Cowling" userId="c5f4afe0-c3a5-4aec-94c8-4cf915783f5c" providerId="ADAL" clId="{C124CD54-171B-4A77-9BF8-263D830369E2}" dt="2025-05-15T14:15:12.613" v="316" actId="1076"/>
          <ac:spMkLst>
            <pc:docMk/>
            <pc:sldMk cId="3787351222" sldId="775"/>
            <ac:spMk id="3" creationId="{4C007842-0C6E-0D2D-D685-E6BE32ADC5C0}"/>
          </ac:spMkLst>
        </pc:spChg>
      </pc:sldChg>
      <pc:sldChg chg="modSp mod">
        <pc:chgData name="Rosie Coote-Cowling" userId="c5f4afe0-c3a5-4aec-94c8-4cf915783f5c" providerId="ADAL" clId="{C124CD54-171B-4A77-9BF8-263D830369E2}" dt="2025-05-15T14:14:29.146" v="312" actId="1076"/>
        <pc:sldMkLst>
          <pc:docMk/>
          <pc:sldMk cId="3715909388" sldId="776"/>
        </pc:sldMkLst>
        <pc:spChg chg="mod">
          <ac:chgData name="Rosie Coote-Cowling" userId="c5f4afe0-c3a5-4aec-94c8-4cf915783f5c" providerId="ADAL" clId="{C124CD54-171B-4A77-9BF8-263D830369E2}" dt="2025-05-15T14:14:29.146" v="312" actId="1076"/>
          <ac:spMkLst>
            <pc:docMk/>
            <pc:sldMk cId="3715909388" sldId="776"/>
            <ac:spMk id="5" creationId="{E496DB7A-840B-62B5-5923-E978EBB60C5F}"/>
          </ac:spMkLst>
        </pc:spChg>
      </pc:sldChg>
      <pc:sldChg chg="modSp mod">
        <pc:chgData name="Rosie Coote-Cowling" userId="c5f4afe0-c3a5-4aec-94c8-4cf915783f5c" providerId="ADAL" clId="{C124CD54-171B-4A77-9BF8-263D830369E2}" dt="2025-05-15T14:16:35.654" v="353" actId="1076"/>
        <pc:sldMkLst>
          <pc:docMk/>
          <pc:sldMk cId="2339171555" sldId="777"/>
        </pc:sldMkLst>
        <pc:spChg chg="mod">
          <ac:chgData name="Rosie Coote-Cowling" userId="c5f4afe0-c3a5-4aec-94c8-4cf915783f5c" providerId="ADAL" clId="{C124CD54-171B-4A77-9BF8-263D830369E2}" dt="2025-05-15T14:16:35.654" v="353" actId="1076"/>
          <ac:spMkLst>
            <pc:docMk/>
            <pc:sldMk cId="2339171555" sldId="777"/>
            <ac:spMk id="5" creationId="{AAF94FF1-EDAC-3031-46D7-2B0A5FA6803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E9AFA-AF07-B44A-B480-EBF05CFBB92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EEF37-BD52-9F47-AD74-541349F260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7672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CA2AEA-1575-B24D-901D-811D03B09878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4838C-D68B-6946-93CC-745B8024DF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579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EBFF252-C72F-5E1D-F0EB-7D8694C5EB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17F45C9A-0484-CCA0-09B5-7249CAD6BB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94D26031-81C5-120B-02E7-B595F82FDE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061BCC-994E-49DC-BE46-EA7E5B44372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BF8FF-8D8F-7157-A5A0-8F93F55E7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2804DB1E-55DF-3006-E75B-C9D498DEDF7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C3CEBD90-DF36-B194-24B5-86DF47D6A6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BCD6456A-7BBD-3E03-1A87-369A70010B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061BCC-994E-49DC-BE46-EA7E5B44372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738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49A5C-4133-072E-F192-486651464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60BEA91D-B729-E213-2A8C-E186B122937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EC5EBE9D-7A69-A9BC-FDC9-9203FDB9E2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D7F5BB60-0612-7B09-CF0B-9EC6B559BC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061BCC-994E-49DC-BE46-EA7E5B44372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517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A6326-C672-268D-C282-033D55E1B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B561B866-6403-DF7D-AD17-7B4A7E7CC04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037C21C9-2DFB-1AC7-5BEC-542020F320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217BA933-0E9C-818C-7312-68E12418C5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061BCC-994E-49DC-BE46-EA7E5B44372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434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DD68D-D0A6-9BF4-D2E0-8852C24DF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3A536D51-197B-6349-0115-ED3127E6B84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2212BC98-B03C-D317-F1CB-508D108D0C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426ACDAB-AFD3-6952-C904-936831B78E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061BCC-994E-49DC-BE46-EA7E5B44372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27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706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AA665-D6DA-27A9-D42C-32A765482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E00A535C-87C6-7CF8-6A69-325DF6EC108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4487FFD5-9AB2-ECD6-758C-16F51A6DFD1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DFDBF994-3369-77DA-D21F-4818F503D3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061BCC-994E-49DC-BE46-EA7E5B44372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4382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E8372-C7EC-354F-E207-9F6DD1B95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0C973680-A0F9-0162-51B5-D50DCC0FBDD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9016F089-1F84-BACD-692A-19001878C0C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D3D157FF-BBA1-9A1F-99DE-C88BBD71CF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061BCC-994E-49DC-BE46-EA7E5B44372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38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379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lIns="720000" tIns="2304000" rIns="3600000"/>
          <a:lstStyle>
            <a:lvl1pPr marL="0" indent="0" algn="l">
              <a:lnSpc>
                <a:spcPts val="4600"/>
              </a:lnSpc>
              <a:buFont typeface="Arial" panose="020B0604020202020204" pitchFamily="34" charset="0"/>
              <a:buNone/>
              <a:defRPr lang="fr-FR" sz="3600" b="0" i="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Nunc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in mi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at vitae ligula. </a:t>
            </a:r>
            <a:r>
              <a:rPr lang="en-US" err="1"/>
              <a:t>Phasellus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sit</a:t>
            </a:r>
          </a:p>
        </p:txBody>
      </p:sp>
      <p:pic>
        <p:nvPicPr>
          <p:cNvPr id="11" name="Picture 10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75" y="5588725"/>
            <a:ext cx="720000" cy="720000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701749" y="1950239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5682343" y="-2799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460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  <p15:guide id="4" pos="3838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4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" y="0"/>
            <a:ext cx="6105526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0"/>
            <a:ext cx="5375273" cy="6858000"/>
          </a:xfrm>
          <a:prstGeom prst="rect">
            <a:avLst/>
          </a:prstGeom>
          <a:noFill/>
        </p:spPr>
        <p:txBody>
          <a:bodyPr lIns="684000" tIns="360000" rIns="360000" bIns="720000" anchor="ctr" anchorCtr="0"/>
          <a:lstStyle>
            <a:lvl1pPr marL="0" indent="0" algn="l"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  <a:latin typeface="Heading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an image on the right.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6105525" y="0"/>
            <a:ext cx="6086475" cy="6858000"/>
          </a:xfrm>
          <a:prstGeom prst="rect">
            <a:avLst/>
          </a:prstGeom>
        </p:spPr>
        <p:txBody>
          <a:bodyPr tIns="2808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icon</a:t>
            </a:r>
          </a:p>
        </p:txBody>
      </p:sp>
    </p:spTree>
    <p:extLst>
      <p:ext uri="{BB962C8B-B14F-4D97-AF65-F5344CB8AC3E}">
        <p14:creationId xmlns:p14="http://schemas.microsoft.com/office/powerpoint/2010/main" val="2558746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3840" userDrawn="1">
          <p15:clr>
            <a:srgbClr val="FBAE40"/>
          </p15:clr>
        </p15:guide>
        <p15:guide id="4" orient="horz" pos="346" userDrawn="1">
          <p15:clr>
            <a:srgbClr val="FBAE40"/>
          </p15:clr>
        </p15:guide>
        <p15:guide id="5" orient="horz" pos="3974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pos="4067" userDrawn="1">
          <p15:clr>
            <a:srgbClr val="FBAE40"/>
          </p15:clr>
        </p15:guide>
        <p15:guide id="8" pos="3386" userDrawn="1">
          <p15:clr>
            <a:srgbClr val="FBAE40"/>
          </p15:clr>
        </p15:guide>
        <p15:guide id="9" orient="horz" pos="572" userDrawn="1">
          <p15:clr>
            <a:srgbClr val="FBAE40"/>
          </p15:clr>
        </p15:guide>
        <p15:guide id="10" pos="360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" y="0"/>
            <a:ext cx="6105526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0"/>
            <a:ext cx="5375273" cy="6858000"/>
          </a:xfrm>
          <a:prstGeom prst="rect">
            <a:avLst/>
          </a:prstGeom>
          <a:noFill/>
        </p:spPr>
        <p:txBody>
          <a:bodyPr lIns="684000" tIns="828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  <a:latin typeface="Heading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an image on the right.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701749" y="6365433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3013104"/>
            <a:ext cx="4673526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 baseline="0">
                <a:solidFill>
                  <a:schemeClr val="bg1"/>
                </a:solidFill>
                <a:effectLst/>
                <a:latin typeface="Sub heading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6105525" y="0"/>
            <a:ext cx="6086475" cy="6858000"/>
          </a:xfrm>
          <a:prstGeom prst="rect">
            <a:avLst/>
          </a:prstGeom>
        </p:spPr>
        <p:txBody>
          <a:bodyPr tIns="2808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icon</a:t>
            </a:r>
          </a:p>
        </p:txBody>
      </p:sp>
    </p:spTree>
    <p:extLst>
      <p:ext uri="{BB962C8B-B14F-4D97-AF65-F5344CB8AC3E}">
        <p14:creationId xmlns:p14="http://schemas.microsoft.com/office/powerpoint/2010/main" val="3217679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346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067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brea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86474" y="0"/>
            <a:ext cx="6105526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104058" y="0"/>
            <a:ext cx="5375273" cy="6858000"/>
          </a:xfrm>
          <a:prstGeom prst="rect">
            <a:avLst/>
          </a:prstGeom>
          <a:noFill/>
        </p:spPr>
        <p:txBody>
          <a:bodyPr lIns="684000" tIns="828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  <a:latin typeface="Heading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an image on the left.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797013" y="6365433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25757" y="3013104"/>
            <a:ext cx="4673526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 baseline="0">
                <a:solidFill>
                  <a:schemeClr val="bg1"/>
                </a:solidFill>
                <a:effectLst/>
                <a:latin typeface="Sub heading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797013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-6425" y="0"/>
            <a:ext cx="6086475" cy="6858000"/>
          </a:xfrm>
          <a:prstGeom prst="rect">
            <a:avLst/>
          </a:prstGeom>
        </p:spPr>
        <p:txBody>
          <a:bodyPr tIns="2808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icon</a:t>
            </a:r>
          </a:p>
        </p:txBody>
      </p:sp>
    </p:spTree>
    <p:extLst>
      <p:ext uri="{BB962C8B-B14F-4D97-AF65-F5344CB8AC3E}">
        <p14:creationId xmlns:p14="http://schemas.microsoft.com/office/powerpoint/2010/main" val="18828180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346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294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  <p15:guide id="11" pos="407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break with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" y="0"/>
            <a:ext cx="12191998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0"/>
            <a:ext cx="5375273" cy="6858000"/>
          </a:xfrm>
          <a:prstGeom prst="rect">
            <a:avLst/>
          </a:prstGeom>
          <a:noFill/>
        </p:spPr>
        <p:txBody>
          <a:bodyPr lIns="684000" tIns="1656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smtClean="0">
                <a:solidFill>
                  <a:schemeClr val="bg1"/>
                </a:solidFill>
                <a:effectLst/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no image.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56363" y="1707773"/>
            <a:ext cx="5040312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bg1"/>
                </a:solidFill>
                <a:effectLst/>
                <a:latin typeface="+mn-lt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01749" y="6365433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165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067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  <p15:guide id="11" orient="horz" pos="34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86474" y="0"/>
            <a:ext cx="6105526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104058" y="0"/>
            <a:ext cx="5375273" cy="6858000"/>
          </a:xfrm>
          <a:prstGeom prst="rect">
            <a:avLst/>
          </a:prstGeom>
          <a:noFill/>
        </p:spPr>
        <p:txBody>
          <a:bodyPr lIns="684000" tIns="828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baseline="0" smtClean="0">
                <a:solidFill>
                  <a:srgbClr val="0070C0"/>
                </a:solidFill>
                <a:effectLst/>
                <a:latin typeface="Heading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an image on the left.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797013" y="6365433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25757" y="3013104"/>
            <a:ext cx="4673526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ub heading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797013" y="500707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-6425" y="0"/>
            <a:ext cx="6086475" cy="6858000"/>
          </a:xfrm>
          <a:prstGeom prst="rect">
            <a:avLst/>
          </a:prstGeom>
        </p:spPr>
        <p:txBody>
          <a:bodyPr tIns="2808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icon</a:t>
            </a:r>
          </a:p>
        </p:txBody>
      </p:sp>
    </p:spTree>
    <p:extLst>
      <p:ext uri="{BB962C8B-B14F-4D97-AF65-F5344CB8AC3E}">
        <p14:creationId xmlns:p14="http://schemas.microsoft.com/office/powerpoint/2010/main" val="3907854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pos="4076" userDrawn="1">
          <p15:clr>
            <a:srgbClr val="FBAE40"/>
          </p15:clr>
        </p15:guide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346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294" userDrawn="1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with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0"/>
            <a:ext cx="5375273" cy="6858000"/>
          </a:xfrm>
          <a:prstGeom prst="rect">
            <a:avLst/>
          </a:prstGeom>
          <a:noFill/>
        </p:spPr>
        <p:txBody>
          <a:bodyPr lIns="684000" tIns="1656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smtClean="0">
                <a:solidFill>
                  <a:srgbClr val="0070C0"/>
                </a:solidFill>
                <a:effectLst/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no image.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56363" y="1707773"/>
            <a:ext cx="5040312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0693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1117" userDrawn="1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067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  <p15:guide id="11" orient="horz" pos="34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lIns="720000" tIns="2304000" rIns="3600000"/>
          <a:lstStyle>
            <a:lvl1pPr marL="0" indent="0" algn="l">
              <a:lnSpc>
                <a:spcPts val="4600"/>
              </a:lnSpc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End of presentation – Thanks for attending and any other questions</a:t>
            </a:r>
          </a:p>
        </p:txBody>
      </p:sp>
      <p:pic>
        <p:nvPicPr>
          <p:cNvPr id="11" name="Picture 10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75" y="5596663"/>
            <a:ext cx="720000" cy="72000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701749" y="6178652"/>
            <a:ext cx="304377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>
                <a:solidFill>
                  <a:schemeClr val="bg1"/>
                </a:solidFill>
              </a:rPr>
              <a:t>Registered Charity number: </a:t>
            </a:r>
            <a:r>
              <a:rPr lang="en-GB" sz="12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213121</a:t>
            </a:r>
            <a:r>
              <a:rPr lang="en-GB" sz="120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701749" y="1950239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089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>
          <p15:clr>
            <a:srgbClr val="FBAE40"/>
          </p15:clr>
        </p15:guide>
        <p15:guide id="2" pos="3850">
          <p15:clr>
            <a:srgbClr val="FBAE40"/>
          </p15:clr>
        </p15:guide>
        <p15:guide id="3" pos="7242">
          <p15:clr>
            <a:srgbClr val="FBAE40"/>
          </p15:clr>
        </p15:guide>
        <p15:guide id="4" orient="horz" pos="346">
          <p15:clr>
            <a:srgbClr val="FBAE40"/>
          </p15:clr>
        </p15:guide>
        <p15:guide id="5" orient="horz" pos="2151">
          <p15:clr>
            <a:srgbClr val="FBAE40"/>
          </p15:clr>
        </p15:guide>
        <p15:guide id="6" orient="horz" pos="397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95325" y="908049"/>
            <a:ext cx="5040314" cy="709991"/>
          </a:xfrm>
          <a:prstGeom prst="rect">
            <a:avLst/>
          </a:prstGeom>
          <a:ln w="12700">
            <a:noFill/>
          </a:ln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sz="2600" b="0" i="0" baseline="0">
                <a:solidFill>
                  <a:srgbClr val="0070C0"/>
                </a:solidFill>
                <a:latin typeface="Arial"/>
                <a:cs typeface="Arial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This is a basic page 2 column layout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95326" y="2636874"/>
            <a:ext cx="10801350" cy="3671850"/>
          </a:xfrm>
          <a:prstGeom prst="rect">
            <a:avLst/>
          </a:prstGeom>
        </p:spPr>
        <p:txBody>
          <a:bodyPr vert="horz" wrap="square" lIns="0" tIns="0" rIns="0" bIns="0" numCol="2" spcCol="720000">
            <a:noAutofit/>
          </a:bodyPr>
          <a:lstStyle>
            <a:lvl1pPr marL="0" marR="0" indent="0" algn="l" defTabSz="457200" rtl="0" eaLnBrk="1" fontAlgn="auto" latinLnBrk="0" hangingPunct="1">
              <a:lnSpc>
                <a:spcPts val="22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 baseline="0">
                <a:effectLst/>
                <a:latin typeface="Body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Scio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quosdam</a:t>
            </a:r>
            <a:r>
              <a:rPr lang="en-GB"/>
              <a:t>, qui </a:t>
            </a:r>
            <a:r>
              <a:rPr lang="en-GB" err="1"/>
              <a:t>quavis</a:t>
            </a:r>
            <a:r>
              <a:rPr lang="en-GB"/>
              <a:t> lingua </a:t>
            </a:r>
            <a:r>
              <a:rPr lang="en-GB" err="1"/>
              <a:t>philosophari</a:t>
            </a:r>
            <a:r>
              <a:rPr lang="en-GB"/>
              <a:t> </a:t>
            </a:r>
            <a:r>
              <a:rPr lang="en-GB" err="1"/>
              <a:t>possint</a:t>
            </a:r>
            <a:r>
              <a:rPr lang="en-GB"/>
              <a:t>; </a:t>
            </a:r>
            <a:r>
              <a:rPr lang="en-GB" err="1"/>
              <a:t>Nescio</a:t>
            </a:r>
            <a:r>
              <a:rPr lang="en-GB"/>
              <a:t> quo </a:t>
            </a:r>
            <a:r>
              <a:rPr lang="en-GB" err="1"/>
              <a:t>modo</a:t>
            </a:r>
            <a:r>
              <a:rPr lang="en-GB"/>
              <a:t> </a:t>
            </a:r>
            <a:r>
              <a:rPr lang="en-GB" err="1"/>
              <a:t>praetervolavit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.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graviter</a:t>
            </a:r>
            <a:r>
              <a:rPr lang="en-GB"/>
              <a:t> et severe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secrevit</a:t>
            </a:r>
            <a:r>
              <a:rPr lang="en-GB"/>
              <a:t> a bono. Duo </a:t>
            </a:r>
            <a:r>
              <a:rPr lang="en-GB" err="1"/>
              <a:t>Reges</a:t>
            </a:r>
            <a:r>
              <a:rPr lang="en-GB"/>
              <a:t>: </a:t>
            </a:r>
            <a:r>
              <a:rPr lang="en-GB" err="1"/>
              <a:t>constructio</a:t>
            </a:r>
            <a:r>
              <a:rPr lang="en-GB"/>
              <a:t> </a:t>
            </a:r>
            <a:r>
              <a:rPr lang="en-GB" err="1"/>
              <a:t>interrete</a:t>
            </a:r>
            <a:r>
              <a:rPr lang="en-GB"/>
              <a:t>. </a:t>
            </a:r>
            <a:r>
              <a:rPr lang="en-GB" err="1"/>
              <a:t>Negat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summo</a:t>
            </a:r>
            <a:r>
              <a:rPr lang="en-GB"/>
              <a:t> bono </a:t>
            </a:r>
            <a:r>
              <a:rPr lang="en-GB" err="1"/>
              <a:t>afferre</a:t>
            </a:r>
            <a:r>
              <a:rPr lang="en-GB"/>
              <a:t> </a:t>
            </a:r>
            <a:r>
              <a:rPr lang="en-GB" err="1"/>
              <a:t>incrementum</a:t>
            </a:r>
            <a:r>
              <a:rPr lang="en-GB"/>
              <a:t> diem. </a:t>
            </a:r>
            <a:r>
              <a:rPr lang="en-GB" err="1"/>
              <a:t>Sed</a:t>
            </a:r>
            <a:r>
              <a:rPr lang="en-GB"/>
              <a:t> quid ages tandem,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utilitas</a:t>
            </a:r>
            <a:r>
              <a:rPr lang="en-GB"/>
              <a:t> ab </a:t>
            </a:r>
            <a:r>
              <a:rPr lang="en-GB" err="1"/>
              <a:t>amicitia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fit </a:t>
            </a:r>
            <a:r>
              <a:rPr lang="en-GB" err="1"/>
              <a:t>saepe</a:t>
            </a:r>
            <a:r>
              <a:rPr lang="en-GB"/>
              <a:t>, </a:t>
            </a:r>
            <a:r>
              <a:rPr lang="en-GB" err="1"/>
              <a:t>defecerit</a:t>
            </a:r>
            <a:r>
              <a:rPr lang="en-GB"/>
              <a:t>? </a:t>
            </a:r>
            <a:r>
              <a:rPr lang="en-GB" err="1"/>
              <a:t>Conferam</a:t>
            </a:r>
            <a:r>
              <a:rPr lang="en-GB"/>
              <a:t> </a:t>
            </a:r>
            <a:r>
              <a:rPr lang="en-GB" err="1"/>
              <a:t>tecum</a:t>
            </a:r>
            <a:r>
              <a:rPr lang="en-GB"/>
              <a:t>, quam </a:t>
            </a:r>
            <a:r>
              <a:rPr lang="en-GB" err="1"/>
              <a:t>cuique</a:t>
            </a:r>
            <a:r>
              <a:rPr lang="en-GB"/>
              <a:t> verso rem </a:t>
            </a:r>
            <a:r>
              <a:rPr lang="en-GB" err="1"/>
              <a:t>subicias</a:t>
            </a:r>
            <a:r>
              <a:rPr lang="en-GB"/>
              <a:t>; </a:t>
            </a:r>
          </a:p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turpi</a:t>
            </a:r>
            <a:r>
              <a:rPr lang="en-GB"/>
              <a:t> </a:t>
            </a:r>
            <a:r>
              <a:rPr lang="en-GB" err="1"/>
              <a:t>turpius</a:t>
            </a:r>
            <a:r>
              <a:rPr lang="en-GB"/>
              <a:t>.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autem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;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multo</a:t>
            </a:r>
            <a:r>
              <a:rPr lang="en-GB"/>
              <a:t> sanguine </a:t>
            </a:r>
            <a:r>
              <a:rPr lang="en-GB" err="1"/>
              <a:t>profuso</a:t>
            </a:r>
            <a:r>
              <a:rPr lang="en-GB"/>
              <a:t> in </a:t>
            </a:r>
            <a:r>
              <a:rPr lang="en-GB" err="1"/>
              <a:t>laetitia</a:t>
            </a:r>
            <a:r>
              <a:rPr lang="en-GB"/>
              <a:t> et in </a:t>
            </a:r>
            <a:r>
              <a:rPr lang="en-GB" err="1"/>
              <a:t>victoria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</a:t>
            </a:r>
            <a:r>
              <a:rPr lang="en-GB" err="1"/>
              <a:t>mortuus</a:t>
            </a:r>
            <a:r>
              <a:rPr lang="en-GB"/>
              <a:t>. </a:t>
            </a:r>
            <a:r>
              <a:rPr lang="en-GB" err="1"/>
              <a:t>Atque</a:t>
            </a:r>
            <a:r>
              <a:rPr lang="en-GB"/>
              <a:t> </a:t>
            </a:r>
            <a:r>
              <a:rPr lang="en-GB" err="1"/>
              <a:t>haec</a:t>
            </a:r>
            <a:r>
              <a:rPr lang="en-GB"/>
              <a:t>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iustitiae</a:t>
            </a:r>
            <a:r>
              <a:rPr lang="en-GB"/>
              <a:t> </a:t>
            </a:r>
            <a:r>
              <a:rPr lang="en-GB" err="1"/>
              <a:t>propria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sint</a:t>
            </a:r>
            <a:r>
              <a:rPr lang="en-GB"/>
              <a:t> </a:t>
            </a:r>
            <a:r>
              <a:rPr lang="en-GB" err="1"/>
              <a:t>virtutum</a:t>
            </a:r>
            <a:r>
              <a:rPr lang="en-GB"/>
              <a:t> </a:t>
            </a:r>
            <a:r>
              <a:rPr lang="en-GB" err="1"/>
              <a:t>reliquarum</a:t>
            </a:r>
            <a:r>
              <a:rPr lang="en-GB"/>
              <a:t> </a:t>
            </a:r>
            <a:r>
              <a:rPr lang="en-GB" err="1"/>
              <a:t>communia</a:t>
            </a:r>
            <a:r>
              <a:rPr lang="en-GB"/>
              <a:t>. </a:t>
            </a:r>
            <a:r>
              <a:rPr lang="en-GB" err="1"/>
              <a:t>Stulti</a:t>
            </a:r>
            <a:r>
              <a:rPr lang="en-GB"/>
              <a:t> </a:t>
            </a:r>
            <a:r>
              <a:rPr lang="en-GB" err="1"/>
              <a:t>autem</a:t>
            </a:r>
            <a:r>
              <a:rPr lang="en-GB"/>
              <a:t> </a:t>
            </a:r>
            <a:r>
              <a:rPr lang="en-GB" err="1"/>
              <a:t>malorum</a:t>
            </a:r>
            <a:r>
              <a:rPr lang="en-GB"/>
              <a:t> </a:t>
            </a:r>
            <a:r>
              <a:rPr lang="en-GB" err="1"/>
              <a:t>memoria</a:t>
            </a:r>
            <a:r>
              <a:rPr lang="en-GB"/>
              <a:t> </a:t>
            </a:r>
            <a:r>
              <a:rPr lang="en-GB" err="1"/>
              <a:t>torquentur</a:t>
            </a:r>
            <a:r>
              <a:rPr lang="en-GB"/>
              <a:t>, </a:t>
            </a:r>
            <a:r>
              <a:rPr lang="en-GB" err="1"/>
              <a:t>sapientes</a:t>
            </a:r>
            <a:r>
              <a:rPr lang="en-GB"/>
              <a:t> bona </a:t>
            </a:r>
            <a:r>
              <a:rPr lang="en-GB" err="1"/>
              <a:t>praeterita</a:t>
            </a:r>
            <a:r>
              <a:rPr lang="en-GB"/>
              <a:t> grata </a:t>
            </a:r>
            <a:r>
              <a:rPr lang="en-GB" err="1"/>
              <a:t>recordatione</a:t>
            </a:r>
            <a:r>
              <a:rPr lang="en-GB"/>
              <a:t> </a:t>
            </a:r>
            <a:r>
              <a:rPr lang="en-GB" err="1"/>
              <a:t>renovata</a:t>
            </a:r>
            <a:r>
              <a:rPr lang="en-GB"/>
              <a:t> </a:t>
            </a:r>
            <a:r>
              <a:rPr lang="en-GB" err="1"/>
              <a:t>delectant</a:t>
            </a:r>
            <a:r>
              <a:rPr lang="en-GB"/>
              <a:t>. Cur </a:t>
            </a:r>
            <a:r>
              <a:rPr lang="en-GB" err="1"/>
              <a:t>fortior</a:t>
            </a:r>
            <a:r>
              <a:rPr lang="en-GB"/>
              <a:t> sit,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illud</a:t>
            </a:r>
            <a:r>
              <a:rPr lang="en-GB"/>
              <a:t>, quod </a:t>
            </a:r>
            <a:r>
              <a:rPr lang="en-GB" err="1"/>
              <a:t>tute</a:t>
            </a:r>
            <a:r>
              <a:rPr lang="en-GB"/>
              <a:t> </a:t>
            </a:r>
            <a:r>
              <a:rPr lang="en-GB" err="1"/>
              <a:t>concedis</a:t>
            </a:r>
            <a:r>
              <a:rPr lang="en-GB"/>
              <a:t>, </a:t>
            </a:r>
            <a:r>
              <a:rPr lang="en-GB" err="1"/>
              <a:t>asperum</a:t>
            </a:r>
            <a:r>
              <a:rPr lang="en-GB"/>
              <a:t> et </a:t>
            </a:r>
            <a:r>
              <a:rPr lang="en-GB" err="1"/>
              <a:t>vix</a:t>
            </a:r>
            <a:r>
              <a:rPr lang="en-GB"/>
              <a:t> </a:t>
            </a:r>
            <a:r>
              <a:rPr lang="en-GB" err="1"/>
              <a:t>ferendum</a:t>
            </a:r>
            <a:r>
              <a:rPr lang="en-GB"/>
              <a:t> </a:t>
            </a:r>
            <a:r>
              <a:rPr lang="en-GB" err="1"/>
              <a:t>putabit</a:t>
            </a:r>
            <a:r>
              <a:rPr lang="en-GB"/>
              <a:t>? </a:t>
            </a:r>
            <a:r>
              <a:rPr lang="en-GB" err="1"/>
              <a:t>Incommoda</a:t>
            </a:r>
            <a:r>
              <a:rPr lang="en-GB"/>
              <a:t> </a:t>
            </a:r>
            <a:r>
              <a:rPr lang="en-GB" err="1"/>
              <a:t>autem</a:t>
            </a:r>
            <a:r>
              <a:rPr lang="en-GB"/>
              <a:t> et </a:t>
            </a:r>
            <a:r>
              <a:rPr lang="en-GB" err="1"/>
              <a:t>commoda-ita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estmata</a:t>
            </a:r>
            <a:r>
              <a:rPr lang="en-GB"/>
              <a:t> et </a:t>
            </a:r>
            <a:r>
              <a:rPr lang="en-GB" err="1"/>
              <a:t>dustmata</a:t>
            </a:r>
            <a:r>
              <a:rPr lang="en-GB"/>
              <a:t> </a:t>
            </a:r>
            <a:r>
              <a:rPr lang="en-GB" err="1"/>
              <a:t>appello-communia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voluerunt</a:t>
            </a:r>
            <a:r>
              <a:rPr lang="en-GB"/>
              <a:t>, </a:t>
            </a:r>
            <a:r>
              <a:rPr lang="en-GB" err="1"/>
              <a:t>paria</a:t>
            </a:r>
            <a:r>
              <a:rPr lang="en-GB"/>
              <a:t> </a:t>
            </a:r>
            <a:r>
              <a:rPr lang="en-GB" err="1"/>
              <a:t>noluerunt</a:t>
            </a:r>
            <a:r>
              <a:rPr lang="en-GB"/>
              <a:t>.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61052" y="908050"/>
            <a:ext cx="5040313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637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  <p15:guide id="4" pos="3613" userDrawn="1">
          <p15:clr>
            <a:srgbClr val="FBAE40"/>
          </p15:clr>
        </p15:guide>
        <p15:guide id="5" pos="4067" userDrawn="1">
          <p15:clr>
            <a:srgbClr val="FBAE40"/>
          </p15:clr>
        </p15:guide>
        <p15:guide id="6" orient="horz" pos="572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3974" userDrawn="1">
          <p15:clr>
            <a:srgbClr val="FBAE40"/>
          </p15:clr>
        </p15:guide>
        <p15:guide id="9" orient="horz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01750" y="1759417"/>
            <a:ext cx="5033888" cy="1379437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01749" y="918367"/>
            <a:ext cx="5033889" cy="567535"/>
          </a:xfrm>
          <a:prstGeom prst="rect">
            <a:avLst/>
          </a:prstGeom>
          <a:ln w="12700">
            <a:noFill/>
          </a:ln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0070C0"/>
                </a:solidFill>
                <a:latin typeface="Heading 2"/>
                <a:cs typeface="Arial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This layout has two images with copy</a:t>
            </a:r>
          </a:p>
          <a:p>
            <a:pPr lvl="0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2138"/>
            <a:ext cx="6096000" cy="3420000"/>
          </a:xfrm>
          <a:prstGeom prst="rect">
            <a:avLst/>
          </a:prstGeom>
        </p:spPr>
        <p:txBody>
          <a:bodyPr tIns="1080000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the icon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29525"/>
            <a:ext cx="6096000" cy="3420000"/>
          </a:xfrm>
          <a:prstGeom prst="rect">
            <a:avLst/>
          </a:prstGeom>
        </p:spPr>
        <p:txBody>
          <a:bodyPr tIns="1080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the icon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56364" y="3968750"/>
            <a:ext cx="5049836" cy="2339975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540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4067" userDrawn="1">
          <p15:clr>
            <a:srgbClr val="FBAE40"/>
          </p15:clr>
        </p15:guide>
        <p15:guide id="4" pos="3613" userDrawn="1">
          <p15:clr>
            <a:srgbClr val="FBAE40"/>
          </p15:clr>
        </p15:guide>
        <p15:guide id="5" pos="7242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orient="horz" pos="572" userDrawn="1">
          <p15:clr>
            <a:srgbClr val="FBAE40"/>
          </p15:clr>
        </p15:guide>
        <p15:guide id="8" orient="horz" pos="3974" userDrawn="1">
          <p15:clr>
            <a:srgbClr val="FBAE40"/>
          </p15:clr>
        </p15:guide>
        <p15:guide id="9" orient="horz" pos="2500" userDrawn="1">
          <p15:clr>
            <a:srgbClr val="FBAE40"/>
          </p15:clr>
        </p15:guide>
        <p15:guide id="10" orient="horz" pos="343" userDrawn="1">
          <p15:clr>
            <a:srgbClr val="FBAE40"/>
          </p15:clr>
        </p15:guide>
        <p15:guide id="11" orient="horz" pos="3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12788" y="900249"/>
            <a:ext cx="5022850" cy="79032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aseline="0">
                <a:solidFill>
                  <a:srgbClr val="0070C0"/>
                </a:solidFill>
                <a:latin typeface="+mj-lt"/>
              </a:defRPr>
            </a:lvl1pPr>
            <a:lvl2pPr marL="457200" indent="0" algn="ctr">
              <a:buNone/>
              <a:defRPr sz="2600"/>
            </a:lvl2pPr>
            <a:lvl3pPr marL="914400" indent="0" algn="ctr">
              <a:buNone/>
              <a:defRPr sz="2600"/>
            </a:lvl3pPr>
            <a:lvl4pPr marL="1371600" indent="0" algn="ctr">
              <a:buNone/>
              <a:defRPr sz="2600"/>
            </a:lvl4pPr>
            <a:lvl5pPr marL="1828800" indent="0" algn="ctr">
              <a:buNone/>
              <a:defRPr sz="2600"/>
            </a:lvl5pPr>
          </a:lstStyle>
          <a:p>
            <a:pPr lvl="0"/>
            <a:r>
              <a:rPr lang="en-US"/>
              <a:t>This layout is basic page with an image on the right.</a:t>
            </a:r>
            <a:endParaRPr lang="en-GB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12788" y="3049435"/>
            <a:ext cx="5022850" cy="3259288"/>
          </a:xfrm>
          <a:prstGeom prst="rect">
            <a:avLst/>
          </a:prstGeom>
        </p:spPr>
        <p:txBody>
          <a:bodyPr vert="horz" wrap="square" lIns="0" tIns="0" rIns="0" bIns="0" numCol="1" spcCol="720000">
            <a:noAutofit/>
          </a:bodyPr>
          <a:lstStyle>
            <a:lvl1pPr marL="0" marR="0" indent="0" algn="l" defTabSz="457200" rtl="0" eaLnBrk="1" fontAlgn="auto" latinLnBrk="0" hangingPunct="1">
              <a:lnSpc>
                <a:spcPts val="22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 baseline="0"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Scio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quosdam</a:t>
            </a:r>
            <a:r>
              <a:rPr lang="en-GB"/>
              <a:t>, qui </a:t>
            </a:r>
            <a:r>
              <a:rPr lang="en-GB" err="1"/>
              <a:t>quavis</a:t>
            </a:r>
            <a:r>
              <a:rPr lang="en-GB"/>
              <a:t> lingua </a:t>
            </a:r>
            <a:r>
              <a:rPr lang="en-GB" err="1"/>
              <a:t>philosophari</a:t>
            </a:r>
            <a:r>
              <a:rPr lang="en-GB"/>
              <a:t> </a:t>
            </a:r>
            <a:r>
              <a:rPr lang="en-GB" err="1"/>
              <a:t>possint</a:t>
            </a:r>
            <a:r>
              <a:rPr lang="en-GB"/>
              <a:t>; </a:t>
            </a:r>
            <a:r>
              <a:rPr lang="en-GB" err="1"/>
              <a:t>Nescio</a:t>
            </a:r>
            <a:r>
              <a:rPr lang="en-GB"/>
              <a:t> quo </a:t>
            </a:r>
            <a:r>
              <a:rPr lang="en-GB" err="1"/>
              <a:t>modo</a:t>
            </a:r>
            <a:r>
              <a:rPr lang="en-GB"/>
              <a:t> </a:t>
            </a:r>
            <a:r>
              <a:rPr lang="en-GB" err="1"/>
              <a:t>praetervolavit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.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graviter</a:t>
            </a:r>
            <a:r>
              <a:rPr lang="en-GB"/>
              <a:t> et severe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secrevit</a:t>
            </a:r>
            <a:r>
              <a:rPr lang="en-GB"/>
              <a:t> a bono. Duo </a:t>
            </a:r>
            <a:r>
              <a:rPr lang="en-GB" err="1"/>
              <a:t>Reges</a:t>
            </a:r>
            <a:r>
              <a:rPr lang="en-GB"/>
              <a:t>: </a:t>
            </a:r>
            <a:r>
              <a:rPr lang="en-GB" err="1"/>
              <a:t>constructio</a:t>
            </a:r>
            <a:r>
              <a:rPr lang="en-GB"/>
              <a:t> </a:t>
            </a:r>
            <a:r>
              <a:rPr lang="en-GB" err="1"/>
              <a:t>interrete</a:t>
            </a:r>
            <a:r>
              <a:rPr lang="en-GB"/>
              <a:t>. </a:t>
            </a:r>
            <a:r>
              <a:rPr lang="en-GB" err="1"/>
              <a:t>Negat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summo</a:t>
            </a:r>
            <a:r>
              <a:rPr lang="en-GB"/>
              <a:t> bono </a:t>
            </a:r>
            <a:r>
              <a:rPr lang="en-GB" err="1"/>
              <a:t>afferre</a:t>
            </a:r>
            <a:r>
              <a:rPr lang="en-GB"/>
              <a:t> </a:t>
            </a:r>
            <a:r>
              <a:rPr lang="en-GB" err="1"/>
              <a:t>incrementum</a:t>
            </a:r>
            <a:r>
              <a:rPr lang="en-GB"/>
              <a:t> diem. </a:t>
            </a:r>
            <a:r>
              <a:rPr lang="en-GB" err="1"/>
              <a:t>Sed</a:t>
            </a:r>
            <a:r>
              <a:rPr lang="en-GB"/>
              <a:t> quid ages tandem,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utilitas</a:t>
            </a:r>
            <a:r>
              <a:rPr lang="en-GB"/>
              <a:t> ab </a:t>
            </a:r>
            <a:r>
              <a:rPr lang="en-GB" err="1"/>
              <a:t>amicitia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fit </a:t>
            </a:r>
            <a:r>
              <a:rPr lang="en-GB" err="1"/>
              <a:t>saepe</a:t>
            </a:r>
            <a:r>
              <a:rPr lang="en-GB"/>
              <a:t>, </a:t>
            </a:r>
            <a:r>
              <a:rPr lang="en-GB" err="1"/>
              <a:t>defecerit</a:t>
            </a:r>
            <a:r>
              <a:rPr lang="en-GB"/>
              <a:t>? 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443662" y="900249"/>
            <a:ext cx="5060951" cy="5408476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tIns="2124000" anchor="t"/>
          <a:lstStyle>
            <a:lvl1pPr marL="0" indent="0" algn="ctr"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icon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12788" y="2151663"/>
            <a:ext cx="5022850" cy="559777"/>
          </a:xfrm>
          <a:prstGeom prst="rect">
            <a:avLst/>
          </a:prstGeom>
        </p:spPr>
        <p:txBody>
          <a:bodyPr vert="horz" wrap="square" lIns="0" tIns="0" rIns="0" bIns="0" numCol="1" spcCol="720000">
            <a:noAutofit/>
          </a:bodyPr>
          <a:lstStyle>
            <a:lvl1pPr marL="0" marR="0" indent="0" algn="l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600" b="1" i="0"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Plato.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695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 userDrawn="1">
          <p15:clr>
            <a:srgbClr val="FBAE40"/>
          </p15:clr>
        </p15:guide>
        <p15:guide id="2" pos="3613" userDrawn="1">
          <p15:clr>
            <a:srgbClr val="FBAE40"/>
          </p15:clr>
        </p15:guide>
        <p15:guide id="3" pos="3831" userDrawn="1">
          <p15:clr>
            <a:srgbClr val="FBAE40"/>
          </p15:clr>
        </p15:guide>
        <p15:guide id="4" pos="449" userDrawn="1">
          <p15:clr>
            <a:srgbClr val="FBAE40"/>
          </p15:clr>
        </p15:guide>
        <p15:guide id="5" pos="7240" userDrawn="1">
          <p15:clr>
            <a:srgbClr val="FBAE40"/>
          </p15:clr>
        </p15:guide>
        <p15:guide id="6" pos="7247" userDrawn="1">
          <p15:clr>
            <a:srgbClr val="FBAE40"/>
          </p15:clr>
        </p15:guide>
        <p15:guide id="7" pos="4059" userDrawn="1">
          <p15:clr>
            <a:srgbClr val="FBAE40"/>
          </p15:clr>
        </p15:guide>
        <p15:guide id="8" orient="horz" pos="2157" userDrawn="1">
          <p15:clr>
            <a:srgbClr val="FBAE40"/>
          </p15:clr>
        </p15:guide>
        <p15:guide id="9" orient="horz" pos="348" userDrawn="1">
          <p15:clr>
            <a:srgbClr val="FBAE40"/>
          </p15:clr>
        </p15:guide>
        <p15:guide id="10" orient="horz" pos="397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01749" y="900249"/>
            <a:ext cx="8285497" cy="79032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aseline="0">
                <a:solidFill>
                  <a:srgbClr val="0070C0"/>
                </a:solidFill>
                <a:latin typeface="+mj-lt"/>
              </a:defRPr>
            </a:lvl1pPr>
            <a:lvl2pPr marL="457200" indent="0" algn="ctr">
              <a:buNone/>
              <a:defRPr sz="2600"/>
            </a:lvl2pPr>
            <a:lvl3pPr marL="914400" indent="0" algn="ctr">
              <a:buNone/>
              <a:defRPr sz="2600"/>
            </a:lvl3pPr>
            <a:lvl4pPr marL="1371600" indent="0" algn="ctr">
              <a:buNone/>
              <a:defRPr sz="2600"/>
            </a:lvl4pPr>
            <a:lvl5pPr marL="1828800" indent="0" algn="ctr">
              <a:buNone/>
              <a:defRPr sz="2600"/>
            </a:lvl5pPr>
          </a:lstStyle>
          <a:p>
            <a:pPr lvl="0"/>
            <a:r>
              <a:rPr lang="en-US"/>
              <a:t>This layout is for tables, graphs and other media.</a:t>
            </a:r>
            <a:endParaRPr lang="en-GB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712787" y="2090117"/>
            <a:ext cx="10783887" cy="4218608"/>
          </a:xfrm>
          <a:prstGeom prst="rect">
            <a:avLst/>
          </a:prstGeom>
        </p:spPr>
        <p:txBody>
          <a:bodyPr tIns="864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Insert graph or table click on the icon</a:t>
            </a:r>
            <a:endParaRPr lang="en-GB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747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>
          <p15:clr>
            <a:srgbClr val="FBAE40"/>
          </p15:clr>
        </p15:guide>
        <p15:guide id="2" pos="3613">
          <p15:clr>
            <a:srgbClr val="FBAE40"/>
          </p15:clr>
        </p15:guide>
        <p15:guide id="3" pos="3831">
          <p15:clr>
            <a:srgbClr val="FBAE40"/>
          </p15:clr>
        </p15:guide>
        <p15:guide id="4" pos="449">
          <p15:clr>
            <a:srgbClr val="FBAE40"/>
          </p15:clr>
        </p15:guide>
        <p15:guide id="5" pos="7240">
          <p15:clr>
            <a:srgbClr val="FBAE40"/>
          </p15:clr>
        </p15:guide>
        <p15:guide id="6" pos="7247">
          <p15:clr>
            <a:srgbClr val="FBAE40"/>
          </p15:clr>
        </p15:guide>
        <p15:guide id="7" pos="4059">
          <p15:clr>
            <a:srgbClr val="FBAE40"/>
          </p15:clr>
        </p15:guide>
        <p15:guide id="8" orient="horz" pos="2157">
          <p15:clr>
            <a:srgbClr val="FBAE40"/>
          </p15:clr>
        </p15:guide>
        <p15:guide id="9" orient="horz" pos="348">
          <p15:clr>
            <a:srgbClr val="FBAE40"/>
          </p15:clr>
        </p15:guide>
        <p15:guide id="10" orient="horz" pos="397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768476" y="908050"/>
            <a:ext cx="8655050" cy="7297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2600">
                <a:solidFill>
                  <a:srgbClr val="0070C0"/>
                </a:solidFill>
              </a:defRPr>
            </a:lvl1pPr>
            <a:lvl2pPr marL="457200" indent="0" algn="ctr">
              <a:buNone/>
              <a:defRPr sz="2600"/>
            </a:lvl2pPr>
            <a:lvl3pPr marL="914400" indent="0" algn="ctr">
              <a:buNone/>
              <a:defRPr sz="2600"/>
            </a:lvl3pPr>
            <a:lvl4pPr marL="1371600" indent="0" algn="ctr">
              <a:buNone/>
              <a:defRPr sz="2600"/>
            </a:lvl4pPr>
            <a:lvl5pPr marL="1828800" indent="0" algn="ctr">
              <a:buNone/>
              <a:defRPr sz="2600"/>
            </a:lvl5pPr>
          </a:lstStyle>
          <a:p>
            <a:pPr lvl="0"/>
            <a:r>
              <a:rPr lang="en-US"/>
              <a:t>This layout is for tables, graphs and other media.</a:t>
            </a:r>
            <a:endParaRPr lang="en-GB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68476" y="1678676"/>
            <a:ext cx="8655050" cy="720367"/>
          </a:xfrm>
          <a:prstGeom prst="rect">
            <a:avLst/>
          </a:prstGeom>
        </p:spPr>
        <p:txBody>
          <a:bodyPr vert="horz" lIns="0" tIns="180000" rIns="0" bIns="0">
            <a:spAutoFit/>
          </a:bodyPr>
          <a:lstStyle>
            <a:lvl1pPr marL="0" marR="0" indent="0" algn="ctr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5456572" y="501126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695325" y="2786063"/>
            <a:ext cx="10801350" cy="3522662"/>
          </a:xfrm>
          <a:prstGeom prst="rect">
            <a:avLst/>
          </a:prstGeom>
        </p:spPr>
        <p:txBody>
          <a:bodyPr tIns="864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Insert graph or table click on the icon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548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613" userDrawn="1">
          <p15:clr>
            <a:srgbClr val="FBAE40"/>
          </p15:clr>
        </p15:guide>
        <p15:guide id="4" pos="4067" userDrawn="1">
          <p15:clr>
            <a:srgbClr val="FBAE40"/>
          </p15:clr>
        </p15:guide>
        <p15:guide id="5" pos="438" userDrawn="1">
          <p15:clr>
            <a:srgbClr val="FBAE40"/>
          </p15:clr>
        </p15:guide>
        <p15:guide id="6" pos="7242" userDrawn="1">
          <p15:clr>
            <a:srgbClr val="FBAE40"/>
          </p15:clr>
        </p15:guide>
        <p15:guide id="7" orient="horz" pos="3974" userDrawn="1">
          <p15:clr>
            <a:srgbClr val="FBAE40"/>
          </p15:clr>
        </p15:guide>
        <p15:guide id="8" orient="horz" pos="572" userDrawn="1">
          <p15:clr>
            <a:srgbClr val="FBAE40"/>
          </p15:clr>
        </p15:guide>
        <p15:guide id="9" orient="horz" pos="34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person, person, young, sitting&#10;&#10;Description automatically generated">
            <a:extLst>
              <a:ext uri="{FF2B5EF4-FFF2-40B4-BE49-F238E27FC236}">
                <a16:creationId xmlns:a16="http://schemas.microsoft.com/office/drawing/2014/main" id="{FECD27C3-B85A-4A5A-9E8E-D1D82FE4D1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717"/>
          <a:stretch/>
        </p:blipFill>
        <p:spPr>
          <a:xfrm>
            <a:off x="0" y="-2"/>
            <a:ext cx="12192000" cy="6858002"/>
          </a:xfrm>
          <a:prstGeom prst="rect">
            <a:avLst/>
          </a:prstGeom>
        </p:spPr>
      </p:pic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lIns="720000" tIns="2628000" rIns="3600000"/>
          <a:lstStyle>
            <a:lvl1pPr marL="0" indent="0" algn="l">
              <a:lnSpc>
                <a:spcPts val="4600"/>
              </a:lnSpc>
              <a:buFont typeface="Arial" panose="020B0604020202020204" pitchFamily="34" charset="0"/>
              <a:buNone/>
              <a:defRPr lang="fr-FR" sz="3600" b="0" i="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Nunc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in mi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at vitae ligula. </a:t>
            </a:r>
            <a:r>
              <a:rPr lang="en-US" err="1"/>
              <a:t>Phasellus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sit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01749" y="231045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5682343" y="-2799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4C11C1-F553-4AD6-A237-8E62E41F443A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600" y="5588723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54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  <p15:guide id="4" pos="3838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4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, person, young, holding&#10;&#10;Description automatically generated">
            <a:extLst>
              <a:ext uri="{FF2B5EF4-FFF2-40B4-BE49-F238E27FC236}">
                <a16:creationId xmlns:a16="http://schemas.microsoft.com/office/drawing/2014/main" id="{76BEBD6E-1646-4E6D-9E11-FA063C987A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69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lIns="720000" tIns="2628000" rIns="3600000"/>
          <a:lstStyle>
            <a:lvl1pPr marL="0" indent="0" algn="l">
              <a:lnSpc>
                <a:spcPts val="4600"/>
              </a:lnSpc>
              <a:buFont typeface="Arial" panose="020B0604020202020204" pitchFamily="34" charset="0"/>
              <a:buNone/>
              <a:defRPr lang="fr-FR" sz="3600" b="0" i="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Nunc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in mi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at vitae ligula. </a:t>
            </a:r>
            <a:r>
              <a:rPr lang="en-US" err="1"/>
              <a:t>Phasellus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sit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01749" y="231045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5682343" y="-2799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4C11C1-F553-4AD6-A237-8E62E41F443A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600" y="5588723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915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  <p15:guide id="4" pos="3838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4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lIns="720000" tIns="2628000" rIns="3600000"/>
          <a:lstStyle>
            <a:lvl1pPr marL="0" indent="0" algn="l">
              <a:lnSpc>
                <a:spcPts val="4600"/>
              </a:lnSpc>
              <a:buFont typeface="Arial" panose="020B0604020202020204" pitchFamily="34" charset="0"/>
              <a:buNone/>
              <a:defRPr lang="fr-FR" sz="3600" b="0" i="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Nunc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in mi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at vitae ligula. </a:t>
            </a:r>
            <a:r>
              <a:rPr lang="en-US" err="1"/>
              <a:t>Phasellus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sit</a:t>
            </a:r>
          </a:p>
        </p:txBody>
      </p:sp>
      <p:pic>
        <p:nvPicPr>
          <p:cNvPr id="11" name="Picture 10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75" y="5588725"/>
            <a:ext cx="720000" cy="720000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701749" y="2310457"/>
            <a:ext cx="1274098" cy="0"/>
          </a:xfrm>
          <a:prstGeom prst="line">
            <a:avLst/>
          </a:prstGeom>
          <a:ln w="101600">
            <a:solidFill>
              <a:srgbClr val="C924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5682343" y="-2799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400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  <p15:guide id="4" pos="3838" userDrawn="1">
          <p15:clr>
            <a:srgbClr val="FBAE40"/>
          </p15:clr>
        </p15:guide>
        <p15:guide id="5" orient="horz" pos="3974" userDrawn="1">
          <p15:clr>
            <a:srgbClr val="FBAE40"/>
          </p15:clr>
        </p15:guide>
        <p15:guide id="6" orient="horz" pos="2145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brea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" y="0"/>
            <a:ext cx="6105526" cy="6858000"/>
          </a:xfrm>
          <a:prstGeom prst="rect">
            <a:avLst/>
          </a:prstGeom>
          <a:solidFill>
            <a:srgbClr val="C924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0"/>
            <a:ext cx="5375273" cy="6858000"/>
          </a:xfrm>
          <a:prstGeom prst="rect">
            <a:avLst/>
          </a:prstGeom>
          <a:noFill/>
        </p:spPr>
        <p:txBody>
          <a:bodyPr lIns="684000" tIns="828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  <a:latin typeface="Heading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an image on the right.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701749" y="6365433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3013104"/>
            <a:ext cx="4673526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 baseline="0">
                <a:solidFill>
                  <a:schemeClr val="bg1"/>
                </a:solidFill>
                <a:effectLst/>
                <a:latin typeface="Sub heading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6105525" y="0"/>
            <a:ext cx="6086475" cy="6858000"/>
          </a:xfrm>
          <a:prstGeom prst="rect">
            <a:avLst/>
          </a:prstGeom>
        </p:spPr>
        <p:txBody>
          <a:bodyPr tIns="2808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icon</a:t>
            </a:r>
          </a:p>
        </p:txBody>
      </p:sp>
    </p:spTree>
    <p:extLst>
      <p:ext uri="{BB962C8B-B14F-4D97-AF65-F5344CB8AC3E}">
        <p14:creationId xmlns:p14="http://schemas.microsoft.com/office/powerpoint/2010/main" val="1304444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346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067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brea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86474" y="0"/>
            <a:ext cx="6105526" cy="6858000"/>
          </a:xfrm>
          <a:prstGeom prst="rect">
            <a:avLst/>
          </a:prstGeom>
          <a:solidFill>
            <a:srgbClr val="C924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104058" y="0"/>
            <a:ext cx="5375273" cy="6858000"/>
          </a:xfrm>
          <a:prstGeom prst="rect">
            <a:avLst/>
          </a:prstGeom>
          <a:noFill/>
        </p:spPr>
        <p:txBody>
          <a:bodyPr lIns="684000" tIns="828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  <a:latin typeface="Heading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an image on the left.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797013" y="6365433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25757" y="3013104"/>
            <a:ext cx="4673526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 baseline="0">
                <a:solidFill>
                  <a:schemeClr val="bg1"/>
                </a:solidFill>
                <a:effectLst/>
                <a:latin typeface="Sub heading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797013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-6425" y="0"/>
            <a:ext cx="6086475" cy="6858000"/>
          </a:xfrm>
          <a:prstGeom prst="rect">
            <a:avLst/>
          </a:prstGeom>
        </p:spPr>
        <p:txBody>
          <a:bodyPr tIns="2808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icon</a:t>
            </a:r>
          </a:p>
        </p:txBody>
      </p:sp>
    </p:spTree>
    <p:extLst>
      <p:ext uri="{BB962C8B-B14F-4D97-AF65-F5344CB8AC3E}">
        <p14:creationId xmlns:p14="http://schemas.microsoft.com/office/powerpoint/2010/main" val="13766161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346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294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  <p15:guide id="11" pos="407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 with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" y="0"/>
            <a:ext cx="12191998" cy="6858000"/>
          </a:xfrm>
          <a:prstGeom prst="rect">
            <a:avLst/>
          </a:prstGeom>
          <a:solidFill>
            <a:srgbClr val="C924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0"/>
            <a:ext cx="5375273" cy="6858000"/>
          </a:xfrm>
          <a:prstGeom prst="rect">
            <a:avLst/>
          </a:prstGeom>
          <a:noFill/>
        </p:spPr>
        <p:txBody>
          <a:bodyPr lIns="684000" tIns="1656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smtClean="0">
                <a:solidFill>
                  <a:schemeClr val="bg1"/>
                </a:solidFill>
                <a:effectLst/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no image.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56363" y="1707773"/>
            <a:ext cx="5040312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bg1"/>
                </a:solidFill>
                <a:effectLst/>
                <a:latin typeface="+mn-lt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01749" y="6365433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5159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067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  <p15:guide id="11" orient="horz" pos="34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95325" y="908049"/>
            <a:ext cx="5040314" cy="709991"/>
          </a:xfrm>
          <a:prstGeom prst="rect">
            <a:avLst/>
          </a:prstGeom>
          <a:ln w="12700">
            <a:noFill/>
          </a:ln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sz="2600" b="0" i="0" baseline="0">
                <a:solidFill>
                  <a:srgbClr val="0070C0"/>
                </a:solidFill>
                <a:latin typeface="Arial"/>
                <a:cs typeface="Arial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This is a basic page 2 column layout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95326" y="2636874"/>
            <a:ext cx="10801350" cy="3671850"/>
          </a:xfrm>
          <a:prstGeom prst="rect">
            <a:avLst/>
          </a:prstGeom>
        </p:spPr>
        <p:txBody>
          <a:bodyPr vert="horz" wrap="square" lIns="0" tIns="0" rIns="0" bIns="0" numCol="2" spcCol="720000">
            <a:noAutofit/>
          </a:bodyPr>
          <a:lstStyle>
            <a:lvl1pPr marL="0" marR="0" indent="0" algn="l" defTabSz="457200" rtl="0" eaLnBrk="1" fontAlgn="auto" latinLnBrk="0" hangingPunct="1">
              <a:lnSpc>
                <a:spcPts val="22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 baseline="0">
                <a:effectLst/>
                <a:latin typeface="Body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Scio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quosdam</a:t>
            </a:r>
            <a:r>
              <a:rPr lang="en-GB"/>
              <a:t>, qui </a:t>
            </a:r>
            <a:r>
              <a:rPr lang="en-GB" err="1"/>
              <a:t>quavis</a:t>
            </a:r>
            <a:r>
              <a:rPr lang="en-GB"/>
              <a:t> lingua </a:t>
            </a:r>
            <a:r>
              <a:rPr lang="en-GB" err="1"/>
              <a:t>philosophari</a:t>
            </a:r>
            <a:r>
              <a:rPr lang="en-GB"/>
              <a:t> </a:t>
            </a:r>
            <a:r>
              <a:rPr lang="en-GB" err="1"/>
              <a:t>possint</a:t>
            </a:r>
            <a:r>
              <a:rPr lang="en-GB"/>
              <a:t>; </a:t>
            </a:r>
            <a:r>
              <a:rPr lang="en-GB" err="1"/>
              <a:t>Nescio</a:t>
            </a:r>
            <a:r>
              <a:rPr lang="en-GB"/>
              <a:t> quo </a:t>
            </a:r>
            <a:r>
              <a:rPr lang="en-GB" err="1"/>
              <a:t>modo</a:t>
            </a:r>
            <a:r>
              <a:rPr lang="en-GB"/>
              <a:t> </a:t>
            </a:r>
            <a:r>
              <a:rPr lang="en-GB" err="1"/>
              <a:t>praetervolavit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.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graviter</a:t>
            </a:r>
            <a:r>
              <a:rPr lang="en-GB"/>
              <a:t> et severe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secrevit</a:t>
            </a:r>
            <a:r>
              <a:rPr lang="en-GB"/>
              <a:t> a bono. Duo </a:t>
            </a:r>
            <a:r>
              <a:rPr lang="en-GB" err="1"/>
              <a:t>Reges</a:t>
            </a:r>
            <a:r>
              <a:rPr lang="en-GB"/>
              <a:t>: </a:t>
            </a:r>
            <a:r>
              <a:rPr lang="en-GB" err="1"/>
              <a:t>constructio</a:t>
            </a:r>
            <a:r>
              <a:rPr lang="en-GB"/>
              <a:t> </a:t>
            </a:r>
            <a:r>
              <a:rPr lang="en-GB" err="1"/>
              <a:t>interrete</a:t>
            </a:r>
            <a:r>
              <a:rPr lang="en-GB"/>
              <a:t>. </a:t>
            </a:r>
            <a:r>
              <a:rPr lang="en-GB" err="1"/>
              <a:t>Negat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summo</a:t>
            </a:r>
            <a:r>
              <a:rPr lang="en-GB"/>
              <a:t> bono </a:t>
            </a:r>
            <a:r>
              <a:rPr lang="en-GB" err="1"/>
              <a:t>afferre</a:t>
            </a:r>
            <a:r>
              <a:rPr lang="en-GB"/>
              <a:t> </a:t>
            </a:r>
            <a:r>
              <a:rPr lang="en-GB" err="1"/>
              <a:t>incrementum</a:t>
            </a:r>
            <a:r>
              <a:rPr lang="en-GB"/>
              <a:t> diem. </a:t>
            </a:r>
            <a:r>
              <a:rPr lang="en-GB" err="1"/>
              <a:t>Sed</a:t>
            </a:r>
            <a:r>
              <a:rPr lang="en-GB"/>
              <a:t> quid ages tandem,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utilitas</a:t>
            </a:r>
            <a:r>
              <a:rPr lang="en-GB"/>
              <a:t> ab </a:t>
            </a:r>
            <a:r>
              <a:rPr lang="en-GB" err="1"/>
              <a:t>amicitia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fit </a:t>
            </a:r>
            <a:r>
              <a:rPr lang="en-GB" err="1"/>
              <a:t>saepe</a:t>
            </a:r>
            <a:r>
              <a:rPr lang="en-GB"/>
              <a:t>, </a:t>
            </a:r>
            <a:r>
              <a:rPr lang="en-GB" err="1"/>
              <a:t>defecerit</a:t>
            </a:r>
            <a:r>
              <a:rPr lang="en-GB"/>
              <a:t>? </a:t>
            </a:r>
            <a:r>
              <a:rPr lang="en-GB" err="1"/>
              <a:t>Conferam</a:t>
            </a:r>
            <a:r>
              <a:rPr lang="en-GB"/>
              <a:t> </a:t>
            </a:r>
            <a:r>
              <a:rPr lang="en-GB" err="1"/>
              <a:t>tecum</a:t>
            </a:r>
            <a:r>
              <a:rPr lang="en-GB"/>
              <a:t>, quam </a:t>
            </a:r>
            <a:r>
              <a:rPr lang="en-GB" err="1"/>
              <a:t>cuique</a:t>
            </a:r>
            <a:r>
              <a:rPr lang="en-GB"/>
              <a:t> verso rem </a:t>
            </a:r>
            <a:r>
              <a:rPr lang="en-GB" err="1"/>
              <a:t>subicias</a:t>
            </a:r>
            <a:r>
              <a:rPr lang="en-GB"/>
              <a:t>; </a:t>
            </a:r>
          </a:p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turpi</a:t>
            </a:r>
            <a:r>
              <a:rPr lang="en-GB"/>
              <a:t> </a:t>
            </a:r>
            <a:r>
              <a:rPr lang="en-GB" err="1"/>
              <a:t>turpius</a:t>
            </a:r>
            <a:r>
              <a:rPr lang="en-GB"/>
              <a:t>.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autem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;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multo</a:t>
            </a:r>
            <a:r>
              <a:rPr lang="en-GB"/>
              <a:t> sanguine </a:t>
            </a:r>
            <a:r>
              <a:rPr lang="en-GB" err="1"/>
              <a:t>profuso</a:t>
            </a:r>
            <a:r>
              <a:rPr lang="en-GB"/>
              <a:t> in </a:t>
            </a:r>
            <a:r>
              <a:rPr lang="en-GB" err="1"/>
              <a:t>laetitia</a:t>
            </a:r>
            <a:r>
              <a:rPr lang="en-GB"/>
              <a:t> et in </a:t>
            </a:r>
            <a:r>
              <a:rPr lang="en-GB" err="1"/>
              <a:t>victoria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</a:t>
            </a:r>
            <a:r>
              <a:rPr lang="en-GB" err="1"/>
              <a:t>mortuus</a:t>
            </a:r>
            <a:r>
              <a:rPr lang="en-GB"/>
              <a:t>. </a:t>
            </a:r>
            <a:r>
              <a:rPr lang="en-GB" err="1"/>
              <a:t>Atque</a:t>
            </a:r>
            <a:r>
              <a:rPr lang="en-GB"/>
              <a:t> </a:t>
            </a:r>
            <a:r>
              <a:rPr lang="en-GB" err="1"/>
              <a:t>haec</a:t>
            </a:r>
            <a:r>
              <a:rPr lang="en-GB"/>
              <a:t>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iustitiae</a:t>
            </a:r>
            <a:r>
              <a:rPr lang="en-GB"/>
              <a:t> </a:t>
            </a:r>
            <a:r>
              <a:rPr lang="en-GB" err="1"/>
              <a:t>propria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sint</a:t>
            </a:r>
            <a:r>
              <a:rPr lang="en-GB"/>
              <a:t> </a:t>
            </a:r>
            <a:r>
              <a:rPr lang="en-GB" err="1"/>
              <a:t>virtutum</a:t>
            </a:r>
            <a:r>
              <a:rPr lang="en-GB"/>
              <a:t> </a:t>
            </a:r>
            <a:r>
              <a:rPr lang="en-GB" err="1"/>
              <a:t>reliquarum</a:t>
            </a:r>
            <a:r>
              <a:rPr lang="en-GB"/>
              <a:t> </a:t>
            </a:r>
            <a:r>
              <a:rPr lang="en-GB" err="1"/>
              <a:t>communia</a:t>
            </a:r>
            <a:r>
              <a:rPr lang="en-GB"/>
              <a:t>. </a:t>
            </a:r>
            <a:r>
              <a:rPr lang="en-GB" err="1"/>
              <a:t>Stulti</a:t>
            </a:r>
            <a:r>
              <a:rPr lang="en-GB"/>
              <a:t> </a:t>
            </a:r>
            <a:r>
              <a:rPr lang="en-GB" err="1"/>
              <a:t>autem</a:t>
            </a:r>
            <a:r>
              <a:rPr lang="en-GB"/>
              <a:t> </a:t>
            </a:r>
            <a:r>
              <a:rPr lang="en-GB" err="1"/>
              <a:t>malorum</a:t>
            </a:r>
            <a:r>
              <a:rPr lang="en-GB"/>
              <a:t> </a:t>
            </a:r>
            <a:r>
              <a:rPr lang="en-GB" err="1"/>
              <a:t>memoria</a:t>
            </a:r>
            <a:r>
              <a:rPr lang="en-GB"/>
              <a:t> </a:t>
            </a:r>
            <a:r>
              <a:rPr lang="en-GB" err="1"/>
              <a:t>torquentur</a:t>
            </a:r>
            <a:r>
              <a:rPr lang="en-GB"/>
              <a:t>, </a:t>
            </a:r>
            <a:r>
              <a:rPr lang="en-GB" err="1"/>
              <a:t>sapientes</a:t>
            </a:r>
            <a:r>
              <a:rPr lang="en-GB"/>
              <a:t> bona </a:t>
            </a:r>
            <a:r>
              <a:rPr lang="en-GB" err="1"/>
              <a:t>praeterita</a:t>
            </a:r>
            <a:r>
              <a:rPr lang="en-GB"/>
              <a:t> grata </a:t>
            </a:r>
            <a:r>
              <a:rPr lang="en-GB" err="1"/>
              <a:t>recordatione</a:t>
            </a:r>
            <a:r>
              <a:rPr lang="en-GB"/>
              <a:t> </a:t>
            </a:r>
            <a:r>
              <a:rPr lang="en-GB" err="1"/>
              <a:t>renovata</a:t>
            </a:r>
            <a:r>
              <a:rPr lang="en-GB"/>
              <a:t> </a:t>
            </a:r>
            <a:r>
              <a:rPr lang="en-GB" err="1"/>
              <a:t>delectant</a:t>
            </a:r>
            <a:r>
              <a:rPr lang="en-GB"/>
              <a:t>. Cur </a:t>
            </a:r>
            <a:r>
              <a:rPr lang="en-GB" err="1"/>
              <a:t>fortior</a:t>
            </a:r>
            <a:r>
              <a:rPr lang="en-GB"/>
              <a:t> sit,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illud</a:t>
            </a:r>
            <a:r>
              <a:rPr lang="en-GB"/>
              <a:t>, quod </a:t>
            </a:r>
            <a:r>
              <a:rPr lang="en-GB" err="1"/>
              <a:t>tute</a:t>
            </a:r>
            <a:r>
              <a:rPr lang="en-GB"/>
              <a:t> </a:t>
            </a:r>
            <a:r>
              <a:rPr lang="en-GB" err="1"/>
              <a:t>concedis</a:t>
            </a:r>
            <a:r>
              <a:rPr lang="en-GB"/>
              <a:t>, </a:t>
            </a:r>
            <a:r>
              <a:rPr lang="en-GB" err="1"/>
              <a:t>asperum</a:t>
            </a:r>
            <a:r>
              <a:rPr lang="en-GB"/>
              <a:t> et </a:t>
            </a:r>
            <a:r>
              <a:rPr lang="en-GB" err="1"/>
              <a:t>vix</a:t>
            </a:r>
            <a:r>
              <a:rPr lang="en-GB"/>
              <a:t> </a:t>
            </a:r>
            <a:r>
              <a:rPr lang="en-GB" err="1"/>
              <a:t>ferendum</a:t>
            </a:r>
            <a:r>
              <a:rPr lang="en-GB"/>
              <a:t> </a:t>
            </a:r>
            <a:r>
              <a:rPr lang="en-GB" err="1"/>
              <a:t>putabit</a:t>
            </a:r>
            <a:r>
              <a:rPr lang="en-GB"/>
              <a:t>? </a:t>
            </a:r>
            <a:r>
              <a:rPr lang="en-GB" err="1"/>
              <a:t>Incommoda</a:t>
            </a:r>
            <a:r>
              <a:rPr lang="en-GB"/>
              <a:t> </a:t>
            </a:r>
            <a:r>
              <a:rPr lang="en-GB" err="1"/>
              <a:t>autem</a:t>
            </a:r>
            <a:r>
              <a:rPr lang="en-GB"/>
              <a:t> et </a:t>
            </a:r>
            <a:r>
              <a:rPr lang="en-GB" err="1"/>
              <a:t>commoda-ita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estmata</a:t>
            </a:r>
            <a:r>
              <a:rPr lang="en-GB"/>
              <a:t> et </a:t>
            </a:r>
            <a:r>
              <a:rPr lang="en-GB" err="1"/>
              <a:t>dustmata</a:t>
            </a:r>
            <a:r>
              <a:rPr lang="en-GB"/>
              <a:t> </a:t>
            </a:r>
            <a:r>
              <a:rPr lang="en-GB" err="1"/>
              <a:t>appello-communia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voluerunt</a:t>
            </a:r>
            <a:r>
              <a:rPr lang="en-GB"/>
              <a:t>, </a:t>
            </a:r>
            <a:r>
              <a:rPr lang="en-GB" err="1"/>
              <a:t>paria</a:t>
            </a:r>
            <a:r>
              <a:rPr lang="en-GB"/>
              <a:t> </a:t>
            </a:r>
            <a:r>
              <a:rPr lang="en-GB" err="1"/>
              <a:t>noluerunt</a:t>
            </a:r>
            <a:r>
              <a:rPr lang="en-GB"/>
              <a:t>.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61052" y="908050"/>
            <a:ext cx="5040313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FFFF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9092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  <p15:guide id="4" pos="3613" userDrawn="1">
          <p15:clr>
            <a:srgbClr val="FBAE40"/>
          </p15:clr>
        </p15:guide>
        <p15:guide id="5" pos="4067" userDrawn="1">
          <p15:clr>
            <a:srgbClr val="FBAE40"/>
          </p15:clr>
        </p15:guide>
        <p15:guide id="6" orient="horz" pos="572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3974" userDrawn="1">
          <p15:clr>
            <a:srgbClr val="FBAE40"/>
          </p15:clr>
        </p15:guide>
        <p15:guide id="9" orient="horz" pos="216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01750" y="1759417"/>
            <a:ext cx="5033888" cy="1379437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01749" y="918367"/>
            <a:ext cx="5033889" cy="567535"/>
          </a:xfrm>
          <a:prstGeom prst="rect">
            <a:avLst/>
          </a:prstGeom>
          <a:ln w="12700">
            <a:noFill/>
          </a:ln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C92446"/>
                </a:solidFill>
                <a:latin typeface="Heading 2"/>
                <a:cs typeface="Arial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This layout has two images with copy</a:t>
            </a:r>
          </a:p>
          <a:p>
            <a:pPr lvl="0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2138"/>
            <a:ext cx="6096000" cy="3420000"/>
          </a:xfrm>
          <a:prstGeom prst="rect">
            <a:avLst/>
          </a:prstGeom>
        </p:spPr>
        <p:txBody>
          <a:bodyPr tIns="1080000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the icon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29525"/>
            <a:ext cx="6096000" cy="3420000"/>
          </a:xfrm>
          <a:prstGeom prst="rect">
            <a:avLst/>
          </a:prstGeom>
        </p:spPr>
        <p:txBody>
          <a:bodyPr tIns="1080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the icon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56364" y="3968750"/>
            <a:ext cx="5049836" cy="2339975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C924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453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4067" userDrawn="1">
          <p15:clr>
            <a:srgbClr val="FBAE40"/>
          </p15:clr>
        </p15:guide>
        <p15:guide id="4" pos="3613" userDrawn="1">
          <p15:clr>
            <a:srgbClr val="FBAE40"/>
          </p15:clr>
        </p15:guide>
        <p15:guide id="5" pos="7242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orient="horz" pos="572" userDrawn="1">
          <p15:clr>
            <a:srgbClr val="FBAE40"/>
          </p15:clr>
        </p15:guide>
        <p15:guide id="8" orient="horz" pos="3974" userDrawn="1">
          <p15:clr>
            <a:srgbClr val="FBAE40"/>
          </p15:clr>
        </p15:guide>
        <p15:guide id="9" orient="horz" pos="2500" userDrawn="1">
          <p15:clr>
            <a:srgbClr val="FBAE40"/>
          </p15:clr>
        </p15:guide>
        <p15:guide id="10" orient="horz" pos="343" userDrawn="1">
          <p15:clr>
            <a:srgbClr val="FBAE40"/>
          </p15:clr>
        </p15:guide>
        <p15:guide id="11" orient="horz" pos="349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12788" y="900249"/>
            <a:ext cx="5022850" cy="79032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aseline="0">
                <a:solidFill>
                  <a:srgbClr val="C92446"/>
                </a:solidFill>
                <a:latin typeface="+mj-lt"/>
              </a:defRPr>
            </a:lvl1pPr>
            <a:lvl2pPr marL="457200" indent="0" algn="ctr">
              <a:buNone/>
              <a:defRPr sz="2600"/>
            </a:lvl2pPr>
            <a:lvl3pPr marL="914400" indent="0" algn="ctr">
              <a:buNone/>
              <a:defRPr sz="2600"/>
            </a:lvl3pPr>
            <a:lvl4pPr marL="1371600" indent="0" algn="ctr">
              <a:buNone/>
              <a:defRPr sz="2600"/>
            </a:lvl4pPr>
            <a:lvl5pPr marL="1828800" indent="0" algn="ctr">
              <a:buNone/>
              <a:defRPr sz="2600"/>
            </a:lvl5pPr>
          </a:lstStyle>
          <a:p>
            <a:pPr lvl="0"/>
            <a:r>
              <a:rPr lang="en-US"/>
              <a:t>This layout is basic page with an image on the right.</a:t>
            </a:r>
            <a:endParaRPr lang="en-GB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12788" y="3049435"/>
            <a:ext cx="5022850" cy="3259288"/>
          </a:xfrm>
          <a:prstGeom prst="rect">
            <a:avLst/>
          </a:prstGeom>
        </p:spPr>
        <p:txBody>
          <a:bodyPr vert="horz" wrap="square" lIns="0" tIns="0" rIns="0" bIns="0" numCol="1" spcCol="720000">
            <a:noAutofit/>
          </a:bodyPr>
          <a:lstStyle>
            <a:lvl1pPr marL="0" marR="0" indent="0" algn="l" defTabSz="457200" rtl="0" eaLnBrk="1" fontAlgn="auto" latinLnBrk="0" hangingPunct="1">
              <a:lnSpc>
                <a:spcPts val="22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 baseline="0"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Scio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quosdam</a:t>
            </a:r>
            <a:r>
              <a:rPr lang="en-GB"/>
              <a:t>, qui </a:t>
            </a:r>
            <a:r>
              <a:rPr lang="en-GB" err="1"/>
              <a:t>quavis</a:t>
            </a:r>
            <a:r>
              <a:rPr lang="en-GB"/>
              <a:t> lingua </a:t>
            </a:r>
            <a:r>
              <a:rPr lang="en-GB" err="1"/>
              <a:t>philosophari</a:t>
            </a:r>
            <a:r>
              <a:rPr lang="en-GB"/>
              <a:t> </a:t>
            </a:r>
            <a:r>
              <a:rPr lang="en-GB" err="1"/>
              <a:t>possint</a:t>
            </a:r>
            <a:r>
              <a:rPr lang="en-GB"/>
              <a:t>; </a:t>
            </a:r>
            <a:r>
              <a:rPr lang="en-GB" err="1"/>
              <a:t>Nescio</a:t>
            </a:r>
            <a:r>
              <a:rPr lang="en-GB"/>
              <a:t> quo </a:t>
            </a:r>
            <a:r>
              <a:rPr lang="en-GB" err="1"/>
              <a:t>modo</a:t>
            </a:r>
            <a:r>
              <a:rPr lang="en-GB"/>
              <a:t> </a:t>
            </a:r>
            <a:r>
              <a:rPr lang="en-GB" err="1"/>
              <a:t>praetervolavit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.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graviter</a:t>
            </a:r>
            <a:r>
              <a:rPr lang="en-GB"/>
              <a:t> et severe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secrevit</a:t>
            </a:r>
            <a:r>
              <a:rPr lang="en-GB"/>
              <a:t> a bono. Duo </a:t>
            </a:r>
            <a:r>
              <a:rPr lang="en-GB" err="1"/>
              <a:t>Reges</a:t>
            </a:r>
            <a:r>
              <a:rPr lang="en-GB"/>
              <a:t>: </a:t>
            </a:r>
            <a:r>
              <a:rPr lang="en-GB" err="1"/>
              <a:t>constructio</a:t>
            </a:r>
            <a:r>
              <a:rPr lang="en-GB"/>
              <a:t> </a:t>
            </a:r>
            <a:r>
              <a:rPr lang="en-GB" err="1"/>
              <a:t>interrete</a:t>
            </a:r>
            <a:r>
              <a:rPr lang="en-GB"/>
              <a:t>. </a:t>
            </a:r>
            <a:r>
              <a:rPr lang="en-GB" err="1"/>
              <a:t>Negat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summo</a:t>
            </a:r>
            <a:r>
              <a:rPr lang="en-GB"/>
              <a:t> bono </a:t>
            </a:r>
            <a:r>
              <a:rPr lang="en-GB" err="1"/>
              <a:t>afferre</a:t>
            </a:r>
            <a:r>
              <a:rPr lang="en-GB"/>
              <a:t> </a:t>
            </a:r>
            <a:r>
              <a:rPr lang="en-GB" err="1"/>
              <a:t>incrementum</a:t>
            </a:r>
            <a:r>
              <a:rPr lang="en-GB"/>
              <a:t> diem. </a:t>
            </a:r>
            <a:r>
              <a:rPr lang="en-GB" err="1"/>
              <a:t>Sed</a:t>
            </a:r>
            <a:r>
              <a:rPr lang="en-GB"/>
              <a:t> quid ages tandem,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utilitas</a:t>
            </a:r>
            <a:r>
              <a:rPr lang="en-GB"/>
              <a:t> ab </a:t>
            </a:r>
            <a:r>
              <a:rPr lang="en-GB" err="1"/>
              <a:t>amicitia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fit </a:t>
            </a:r>
            <a:r>
              <a:rPr lang="en-GB" err="1"/>
              <a:t>saepe</a:t>
            </a:r>
            <a:r>
              <a:rPr lang="en-GB"/>
              <a:t>, </a:t>
            </a:r>
            <a:r>
              <a:rPr lang="en-GB" err="1"/>
              <a:t>defecerit</a:t>
            </a:r>
            <a:r>
              <a:rPr lang="en-GB"/>
              <a:t>? 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443662" y="900249"/>
            <a:ext cx="5060951" cy="5408476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tIns="2124000" anchor="t"/>
          <a:lstStyle>
            <a:lvl1pPr marL="0" indent="0" algn="ctr"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icon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12788" y="2151663"/>
            <a:ext cx="5022850" cy="559777"/>
          </a:xfrm>
          <a:prstGeom prst="rect">
            <a:avLst/>
          </a:prstGeom>
        </p:spPr>
        <p:txBody>
          <a:bodyPr vert="horz" wrap="square" lIns="0" tIns="0" rIns="0" bIns="0" numCol="1" spcCol="720000">
            <a:noAutofit/>
          </a:bodyPr>
          <a:lstStyle>
            <a:lvl1pPr marL="0" marR="0" indent="0" algn="l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600" b="1" i="0"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Plato.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C924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533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 userDrawn="1">
          <p15:clr>
            <a:srgbClr val="FBAE40"/>
          </p15:clr>
        </p15:guide>
        <p15:guide id="2" pos="3613" userDrawn="1">
          <p15:clr>
            <a:srgbClr val="FBAE40"/>
          </p15:clr>
        </p15:guide>
        <p15:guide id="3" pos="3831" userDrawn="1">
          <p15:clr>
            <a:srgbClr val="FBAE40"/>
          </p15:clr>
        </p15:guide>
        <p15:guide id="4" pos="449" userDrawn="1">
          <p15:clr>
            <a:srgbClr val="FBAE40"/>
          </p15:clr>
        </p15:guide>
        <p15:guide id="5" pos="7240" userDrawn="1">
          <p15:clr>
            <a:srgbClr val="FBAE40"/>
          </p15:clr>
        </p15:guide>
        <p15:guide id="6" pos="7247" userDrawn="1">
          <p15:clr>
            <a:srgbClr val="FBAE40"/>
          </p15:clr>
        </p15:guide>
        <p15:guide id="7" pos="4059" userDrawn="1">
          <p15:clr>
            <a:srgbClr val="FBAE40"/>
          </p15:clr>
        </p15:guide>
        <p15:guide id="8" orient="horz" pos="2157" userDrawn="1">
          <p15:clr>
            <a:srgbClr val="FBAE40"/>
          </p15:clr>
        </p15:guide>
        <p15:guide id="9" orient="horz" pos="348" userDrawn="1">
          <p15:clr>
            <a:srgbClr val="FBAE40"/>
          </p15:clr>
        </p15:guide>
        <p15:guide id="10" orient="horz" pos="3974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01749" y="900249"/>
            <a:ext cx="8285497" cy="79032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aseline="0">
                <a:solidFill>
                  <a:srgbClr val="C92446"/>
                </a:solidFill>
                <a:latin typeface="+mj-lt"/>
              </a:defRPr>
            </a:lvl1pPr>
            <a:lvl2pPr marL="457200" indent="0" algn="ctr">
              <a:buNone/>
              <a:defRPr sz="2600"/>
            </a:lvl2pPr>
            <a:lvl3pPr marL="914400" indent="0" algn="ctr">
              <a:buNone/>
              <a:defRPr sz="2600"/>
            </a:lvl3pPr>
            <a:lvl4pPr marL="1371600" indent="0" algn="ctr">
              <a:buNone/>
              <a:defRPr sz="2600"/>
            </a:lvl4pPr>
            <a:lvl5pPr marL="1828800" indent="0" algn="ctr">
              <a:buNone/>
              <a:defRPr sz="2600"/>
            </a:lvl5pPr>
          </a:lstStyle>
          <a:p>
            <a:pPr lvl="0"/>
            <a:r>
              <a:rPr lang="en-US"/>
              <a:t>This layout is for tables, graphs and other media.</a:t>
            </a:r>
            <a:endParaRPr lang="en-GB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712787" y="2090117"/>
            <a:ext cx="10783887" cy="4218608"/>
          </a:xfrm>
          <a:prstGeom prst="rect">
            <a:avLst/>
          </a:prstGeom>
        </p:spPr>
        <p:txBody>
          <a:bodyPr tIns="864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Insert graph or table click on the icon</a:t>
            </a:r>
            <a:endParaRPr lang="en-GB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C924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518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>
          <p15:clr>
            <a:srgbClr val="FBAE40"/>
          </p15:clr>
        </p15:guide>
        <p15:guide id="2" pos="3613">
          <p15:clr>
            <a:srgbClr val="FBAE40"/>
          </p15:clr>
        </p15:guide>
        <p15:guide id="3" pos="3831">
          <p15:clr>
            <a:srgbClr val="FBAE40"/>
          </p15:clr>
        </p15:guide>
        <p15:guide id="4" pos="449">
          <p15:clr>
            <a:srgbClr val="FBAE40"/>
          </p15:clr>
        </p15:guide>
        <p15:guide id="5" pos="7240">
          <p15:clr>
            <a:srgbClr val="FBAE40"/>
          </p15:clr>
        </p15:guide>
        <p15:guide id="6" pos="7247">
          <p15:clr>
            <a:srgbClr val="FBAE40"/>
          </p15:clr>
        </p15:guide>
        <p15:guide id="7" pos="4059">
          <p15:clr>
            <a:srgbClr val="FBAE40"/>
          </p15:clr>
        </p15:guide>
        <p15:guide id="8" orient="horz" pos="2157">
          <p15:clr>
            <a:srgbClr val="FBAE40"/>
          </p15:clr>
        </p15:guide>
        <p15:guide id="9" orient="horz" pos="348">
          <p15:clr>
            <a:srgbClr val="FBAE40"/>
          </p15:clr>
        </p15:guide>
        <p15:guide id="10" orient="horz" pos="397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768476" y="908050"/>
            <a:ext cx="8655050" cy="7297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2600">
                <a:solidFill>
                  <a:srgbClr val="0070C0"/>
                </a:solidFill>
              </a:defRPr>
            </a:lvl1pPr>
            <a:lvl2pPr marL="457200" indent="0" algn="ctr">
              <a:buNone/>
              <a:defRPr sz="2600"/>
            </a:lvl2pPr>
            <a:lvl3pPr marL="914400" indent="0" algn="ctr">
              <a:buNone/>
              <a:defRPr sz="2600"/>
            </a:lvl3pPr>
            <a:lvl4pPr marL="1371600" indent="0" algn="ctr">
              <a:buNone/>
              <a:defRPr sz="2600"/>
            </a:lvl4pPr>
            <a:lvl5pPr marL="1828800" indent="0" algn="ctr">
              <a:buNone/>
              <a:defRPr sz="2600"/>
            </a:lvl5pPr>
          </a:lstStyle>
          <a:p>
            <a:pPr lvl="0"/>
            <a:r>
              <a:rPr lang="en-US"/>
              <a:t>This layout is for tables, graphs and other media.</a:t>
            </a:r>
            <a:endParaRPr lang="en-GB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68476" y="1678676"/>
            <a:ext cx="8655050" cy="720367"/>
          </a:xfrm>
          <a:prstGeom prst="rect">
            <a:avLst/>
          </a:prstGeom>
        </p:spPr>
        <p:txBody>
          <a:bodyPr vert="horz" lIns="0" tIns="180000" rIns="0" bIns="0">
            <a:spAutoFit/>
          </a:bodyPr>
          <a:lstStyle>
            <a:lvl1pPr marL="0" marR="0" indent="0" algn="ctr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5456572" y="501126"/>
            <a:ext cx="1274098" cy="0"/>
          </a:xfrm>
          <a:prstGeom prst="line">
            <a:avLst/>
          </a:prstGeom>
          <a:ln w="101600">
            <a:solidFill>
              <a:srgbClr val="FFFF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695325" y="2786063"/>
            <a:ext cx="10801350" cy="3522662"/>
          </a:xfrm>
          <a:prstGeom prst="rect">
            <a:avLst/>
          </a:prstGeom>
        </p:spPr>
        <p:txBody>
          <a:bodyPr tIns="864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Insert graph or table click on the icon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316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613" userDrawn="1">
          <p15:clr>
            <a:srgbClr val="FBAE40"/>
          </p15:clr>
        </p15:guide>
        <p15:guide id="4" pos="4067" userDrawn="1">
          <p15:clr>
            <a:srgbClr val="FBAE40"/>
          </p15:clr>
        </p15:guide>
        <p15:guide id="5" pos="438" userDrawn="1">
          <p15:clr>
            <a:srgbClr val="FBAE40"/>
          </p15:clr>
        </p15:guide>
        <p15:guide id="6" pos="7242" userDrawn="1">
          <p15:clr>
            <a:srgbClr val="FBAE40"/>
          </p15:clr>
        </p15:guide>
        <p15:guide id="7" orient="horz" pos="3974" userDrawn="1">
          <p15:clr>
            <a:srgbClr val="FBAE40"/>
          </p15:clr>
        </p15:guide>
        <p15:guide id="8" orient="horz" pos="572" userDrawn="1">
          <p15:clr>
            <a:srgbClr val="FBAE40"/>
          </p15:clr>
        </p15:guide>
        <p15:guide id="9" orient="horz" pos="346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lIns="720000" tIns="2628000" rIns="3600000"/>
          <a:lstStyle>
            <a:lvl1pPr marL="0" indent="0" algn="l">
              <a:lnSpc>
                <a:spcPts val="4600"/>
              </a:lnSpc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End of presentation – Thanks for attending and any other questions</a:t>
            </a:r>
          </a:p>
        </p:txBody>
      </p:sp>
      <p:pic>
        <p:nvPicPr>
          <p:cNvPr id="11" name="Picture 10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75" y="5596663"/>
            <a:ext cx="720000" cy="720000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701749" y="2310457"/>
            <a:ext cx="1274098" cy="0"/>
          </a:xfrm>
          <a:prstGeom prst="line">
            <a:avLst/>
          </a:prstGeom>
          <a:ln w="101600">
            <a:solidFill>
              <a:srgbClr val="C924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 userDrawn="1"/>
        </p:nvSpPr>
        <p:spPr>
          <a:xfrm>
            <a:off x="701749" y="6178652"/>
            <a:ext cx="304377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>
                <a:solidFill>
                  <a:schemeClr val="bg1"/>
                </a:solidFill>
              </a:rPr>
              <a:t>Registered Charity number: </a:t>
            </a:r>
            <a:r>
              <a:rPr lang="en-GB" sz="12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213121</a:t>
            </a:r>
            <a:r>
              <a:rPr lang="en-GB" sz="120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4402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  <p15:guide id="2" pos="3850" userDrawn="1">
          <p15:clr>
            <a:srgbClr val="FBAE40"/>
          </p15:clr>
        </p15:guide>
        <p15:guide id="4" pos="7242" userDrawn="1">
          <p15:clr>
            <a:srgbClr val="FBAE40"/>
          </p15:clr>
        </p15:guide>
        <p15:guide id="5" orient="horz" pos="346" userDrawn="1">
          <p15:clr>
            <a:srgbClr val="FBAE40"/>
          </p15:clr>
        </p15:guide>
        <p15:guide id="6" orient="horz" pos="2151" userDrawn="1">
          <p15:clr>
            <a:srgbClr val="FBAE40"/>
          </p15:clr>
        </p15:guide>
        <p15:guide id="7" orient="horz" pos="3979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1486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63" r:id="rId2"/>
    <p:sldLayoutId id="2147483779" r:id="rId3"/>
    <p:sldLayoutId id="2147483774" r:id="rId4"/>
    <p:sldLayoutId id="2147483781" r:id="rId5"/>
    <p:sldLayoutId id="2147483772" r:id="rId6"/>
    <p:sldLayoutId id="2147483770" r:id="rId7"/>
    <p:sldLayoutId id="2147483777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2" r:id="rId14"/>
    <p:sldLayoutId id="2147483783" r:id="rId15"/>
    <p:sldLayoutId id="2147483769" r:id="rId16"/>
    <p:sldLayoutId id="2147483773" r:id="rId17"/>
    <p:sldLayoutId id="2147483780" r:id="rId18"/>
    <p:sldLayoutId id="2147483775" r:id="rId19"/>
    <p:sldLayoutId id="2147483767" r:id="rId20"/>
    <p:sldLayoutId id="2147483768" r:id="rId21"/>
    <p:sldLayoutId id="2147483765" r:id="rId22"/>
    <p:sldLayoutId id="2147483771" r:id="rId23"/>
    <p:sldLayoutId id="2147483764" r:id="rId24"/>
    <p:sldLayoutId id="2147483652" r:id="rId25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ssiweb.org/toolbox/fluidloss/calculator" TargetMode="Externa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Relationship Id="rId4" Type="http://schemas.openxmlformats.org/officeDocument/2006/relationships/image" Target="../media/image10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8.x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.xml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9.xml"/><Relationship Id="rId4" Type="http://schemas.openxmlformats.org/officeDocument/2006/relationships/image" Target="../media/image14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68F855-536D-4165-BE0E-899155BFBD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>
                <a:cs typeface="Arial" panose="020B0604020202020204" pitchFamily="34" charset="0"/>
              </a:rPr>
              <a:t>Level 4 </a:t>
            </a:r>
            <a:r>
              <a:rPr lang="en-GB" kern="0" dirty="0">
                <a:effectLst/>
                <a:ea typeface="Times New Roman" panose="02020603050405020304" pitchFamily="18" charset="0"/>
              </a:rPr>
              <a:t>Applied Nutrition for Health, Wellness, Weight Management, and Sports Performance (610/2287/1)</a:t>
            </a:r>
            <a:endParaRPr lang="en-GB" dirty="0">
              <a:cs typeface="Arial" panose="020B0604020202020204" pitchFamily="34" charset="0"/>
            </a:endParaRPr>
          </a:p>
          <a:p>
            <a:endParaRPr lang="en-GB" dirty="0">
              <a:solidFill>
                <a:prstClr val="white"/>
              </a:solidFill>
            </a:endParaRPr>
          </a:p>
          <a:p>
            <a:r>
              <a:rPr lang="en-GB" dirty="0"/>
              <a:t>The role of hydration in exercise and sports performance.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3750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DBF28-DC1C-1D76-FF19-8E2A612F1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71317AC-ACAA-65E1-F041-64EDA3D9AB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Session content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658C3A-00E4-314F-EB1E-853D8590B139}"/>
              </a:ext>
            </a:extLst>
          </p:cNvPr>
          <p:cNvSpPr txBox="1"/>
          <p:nvPr/>
        </p:nvSpPr>
        <p:spPr>
          <a:xfrm>
            <a:off x="701749" y="1606857"/>
            <a:ext cx="10468389" cy="2971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Terminology definitions – 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Euhydration, Dehydration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Hypohydration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Hyperhydration.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benefits, limitations, and suitability of different types of sports drinks (iso, hypo and hypertonic).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Hydration recommendations and requirements when engaging in exercise and sport.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effects of differing levels of dehydration.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Hydration and fluid intake guidelines for different activity levels and environments.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effects of alcohol on hydration, health, and sports performance.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2176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B8D03E-5C69-291C-C497-FBC2ACB032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Terminology</a:t>
            </a:r>
            <a:endParaRPr lang="en-US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B4FFF1-1A7C-D6BC-2C22-85A3B2C40A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8920" y="1743602"/>
            <a:ext cx="4946718" cy="3370795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Share your thoughts and ideas:</a:t>
            </a:r>
          </a:p>
          <a:p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What 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is meant by the following terms?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Hydration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Euhydration</a:t>
            </a:r>
            <a:endParaRPr lang="en-GB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Dehydration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Hypohydration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Hyperhydration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FFA38EA-5C9A-4B73-4C27-316B5F9406A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Placeholder 6" descr="Athletic man drinking fresh water on the city street">
            <a:extLst>
              <a:ext uri="{FF2B5EF4-FFF2-40B4-BE49-F238E27FC236}">
                <a16:creationId xmlns:a16="http://schemas.microsoft.com/office/drawing/2014/main" id="{9095484D-D42C-D57D-4196-D150FA6F90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334" r="20334"/>
          <a:stretch/>
        </p:blipFill>
        <p:spPr bwMode="auto">
          <a:xfrm>
            <a:off x="6086476" y="0"/>
            <a:ext cx="6095998" cy="685800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A691804-53BE-4EA5-2D33-5DADD7502F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Hydration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1AC4D0-A313-14C7-EF88-A59D4E693952}"/>
              </a:ext>
            </a:extLst>
          </p:cNvPr>
          <p:cNvSpPr txBox="1"/>
          <p:nvPr/>
        </p:nvSpPr>
        <p:spPr>
          <a:xfrm>
            <a:off x="614061" y="1944494"/>
            <a:ext cx="6097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Hydration: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rocess of replacing water in the body.</a:t>
            </a:r>
          </a:p>
          <a:p>
            <a:pPr>
              <a:buNone/>
            </a:pP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Placeholder 6">
            <a:extLst>
              <a:ext uri="{FF2B5EF4-FFF2-40B4-BE49-F238E27FC236}">
                <a16:creationId xmlns:a16="http://schemas.microsoft.com/office/drawing/2014/main" id="{C6C5DAE0-7F12-E24E-61EF-8B4F001321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62" r="24756"/>
          <a:stretch/>
        </p:blipFill>
        <p:spPr bwMode="auto">
          <a:xfrm>
            <a:off x="6988629" y="0"/>
            <a:ext cx="5203371" cy="685800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4408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9DA5E3-6FEE-7D5B-1A40-4A92E20686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Definitions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D049E0-1630-95FE-35FB-31E348107E37}"/>
              </a:ext>
            </a:extLst>
          </p:cNvPr>
          <p:cNvSpPr txBox="1"/>
          <p:nvPr/>
        </p:nvSpPr>
        <p:spPr>
          <a:xfrm>
            <a:off x="631576" y="1621644"/>
            <a:ext cx="11144250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Dehydration </a:t>
            </a: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– the process of losing water. 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b="1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Euhydration</a:t>
            </a: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 – a state of normal hydration. 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Hypohydration </a:t>
            </a: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– a state of reduced body water (dehydrated), usually a deficit of &gt;2% of bodyweight.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Hyperhydration</a:t>
            </a: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 – a state of increased body water. </a:t>
            </a:r>
          </a:p>
          <a:p>
            <a:pPr>
              <a:buNone/>
            </a:pP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Bean (2022)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2391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1FB5E-1406-D303-25DA-71902C458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07516A-B16E-4205-A937-A949D4C160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Importance of hydration </a:t>
            </a:r>
            <a:endParaRPr lang="en-US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AD5F6-1889-9C4F-44AE-6AF787EC7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9114" y="2299709"/>
            <a:ext cx="4946718" cy="805990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Share your thoughts and ideas: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Why is adequate hydration important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? </a:t>
            </a:r>
          </a:p>
        </p:txBody>
      </p:sp>
      <p:pic>
        <p:nvPicPr>
          <p:cNvPr id="7" name="Picture Placeholder 6" descr="Woman hydrating">
            <a:extLst>
              <a:ext uri="{FF2B5EF4-FFF2-40B4-BE49-F238E27FC236}">
                <a16:creationId xmlns:a16="http://schemas.microsoft.com/office/drawing/2014/main" id="{EC9C8251-BB61-9C35-4EE9-B9F60B5BA9A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20385" r="20385"/>
          <a:stretch/>
        </p:blipFill>
        <p:spPr bwMode="auto"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0766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D2706D5-D9FB-9CA5-7DF3-08524B2ED8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Importance of hydration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030E66-7FB2-E177-5060-EF9EF94ACCF5}"/>
              </a:ext>
            </a:extLst>
          </p:cNvPr>
          <p:cNvSpPr txBox="1"/>
          <p:nvPr/>
        </p:nvSpPr>
        <p:spPr>
          <a:xfrm>
            <a:off x="616291" y="1556117"/>
            <a:ext cx="10788502" cy="4042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Water </a:t>
            </a:r>
            <a:r>
              <a:rPr lang="en-GB" sz="1800" dirty="0">
                <a:effectLst/>
                <a:latin typeface="Arial" panose="020B0604020202020204" pitchFamily="34" charset="0"/>
                <a:ea typeface="HelveticaNeue LT 45 Light"/>
                <a:cs typeface="Times New Roman" panose="02020603050405020304" pitchFamily="18" charset="0"/>
              </a:rPr>
              <a:t>is the main component of cells and blood.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body is nearly two-thirds water.</a:t>
            </a:r>
            <a:r>
              <a:rPr lang="en-GB" sz="1800" dirty="0">
                <a:effectLst/>
                <a:latin typeface="Arial" panose="020B0604020202020204" pitchFamily="34" charset="0"/>
                <a:ea typeface="HelveticaNeue LT 45 Light"/>
                <a:cs typeface="Times New Roman" panose="02020603050405020304" pitchFamily="18" charset="0"/>
              </a:rPr>
              <a:t> </a:t>
            </a:r>
            <a:endParaRPr lang="en-GB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dequate hydration is essential for: 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Regulating the body temperature, known as thermoregulation.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Maintaining blood plasma volume.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Supporting transportation of nutrients and the removal of waste products via the blood. 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Maintaining cell activity and homeostasis.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Supporting brain and body functioning. 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Maintaining joint lubrication. 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Supporting both physical and mental performance.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4278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6DBA6-CC5A-A3ED-31BF-9C1C3D19F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1FB0FF-D60B-2130-CBA9-A95B73885A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How is water lost?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394166-CC51-D17F-688D-5830712B317E}"/>
              </a:ext>
            </a:extLst>
          </p:cNvPr>
          <p:cNvSpPr txBox="1"/>
          <p:nvPr/>
        </p:nvSpPr>
        <p:spPr>
          <a:xfrm>
            <a:off x="701749" y="1538739"/>
            <a:ext cx="8462957" cy="3780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Even without moving, you can lose 2–2.5 litres of water per day.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exercising or participating in sport, water loss increases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Water is lost in several ways:</a:t>
            </a:r>
            <a:endParaRPr lang="en-GB" dirty="0">
              <a:cs typeface="Arial"/>
            </a:endParaRP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dirty="0"/>
              <a:t>Urine and faeces</a:t>
            </a:r>
            <a:endParaRPr lang="en-GB" dirty="0">
              <a:cs typeface="Arial"/>
            </a:endParaRP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dirty="0"/>
              <a:t>Evaporation from the skin as sweat</a:t>
            </a:r>
            <a:endParaRPr lang="en-GB" dirty="0">
              <a:cs typeface="Arial"/>
            </a:endParaRP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dirty="0"/>
              <a:t>Expired breath.</a:t>
            </a:r>
            <a:endParaRPr lang="en-GB" dirty="0">
              <a:cs typeface="Arial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Lost water must be replaced:</a:t>
            </a:r>
            <a:endParaRPr lang="en-GB" dirty="0">
              <a:cs typeface="Arial"/>
            </a:endParaRP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dirty="0"/>
              <a:t>Approximately 50% of fluid loss can be replaced from food.</a:t>
            </a:r>
            <a:endParaRPr lang="en-GB" dirty="0">
              <a:cs typeface="Arial"/>
            </a:endParaRP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dirty="0"/>
              <a:t>Still essential to drink plenty of fluids.</a:t>
            </a:r>
            <a:endParaRPr lang="en-GB" dirty="0">
              <a:cs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3952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A1DB8A0-514D-BCD3-3176-34CC22C8E8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How water is lost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6323C8-7639-CC56-2242-D3A5472403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65"/>
          <a:stretch/>
        </p:blipFill>
        <p:spPr bwMode="auto">
          <a:xfrm>
            <a:off x="2510671" y="1511672"/>
            <a:ext cx="8285496" cy="50772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1679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B0A92-6099-4872-7F74-84537FFBF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A4BE41-7DFE-6F21-D1FA-32C5D16677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Hydration recommendations and guidance </a:t>
            </a:r>
            <a:endParaRPr lang="en-US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3090AA-20FD-0080-565F-7EAD0D48D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9114" y="2699922"/>
            <a:ext cx="4946718" cy="1318951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Share your thoughts and ideas: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What are general hydration guidelines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What are guidelines for exercise and sport?  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A4F43A5-7AA6-D4C9-C6F4-1A848C1D494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Placeholder 6" descr="Bottle of water">
            <a:extLst>
              <a:ext uri="{FF2B5EF4-FFF2-40B4-BE49-F238E27FC236}">
                <a16:creationId xmlns:a16="http://schemas.microsoft.com/office/drawing/2014/main" id="{B9B30141-1C05-5C7F-5306-9A5F2F7AF8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382" r="20382"/>
          <a:stretch/>
        </p:blipFill>
        <p:spPr bwMode="auto">
          <a:xfrm>
            <a:off x="6096000" y="0"/>
            <a:ext cx="6095998" cy="685800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1581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9DA5E3-6FEE-7D5B-1A40-4A92E20686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General hydration guidelines (Eatwell guide)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418051-0C04-AA56-B35C-90C313AC005C}"/>
              </a:ext>
            </a:extLst>
          </p:cNvPr>
          <p:cNvSpPr txBox="1"/>
          <p:nvPr/>
        </p:nvSpPr>
        <p:spPr>
          <a:xfrm>
            <a:off x="701749" y="1417562"/>
            <a:ext cx="10241234" cy="3330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Drink 6-8 glasses of fluid every day.</a:t>
            </a:r>
            <a:endParaRPr lang="en-GB" sz="1800" dirty="0">
              <a:solidFill>
                <a:schemeClr val="tx1"/>
              </a:solidFill>
              <a:cs typeface="Arial"/>
            </a:endParaRPr>
          </a:p>
          <a:p>
            <a:pPr marL="457200" indent="-4572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Water</a:t>
            </a:r>
            <a:r>
              <a:rPr lang="en-GB" dirty="0"/>
              <a:t> – best option </a:t>
            </a:r>
          </a:p>
          <a:p>
            <a:pPr marL="457200" indent="-4572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Lower-fat milk and sugar-free drinks, tea and coffee.</a:t>
            </a:r>
            <a:endParaRPr lang="en-GB" sz="1800" dirty="0">
              <a:solidFill>
                <a:schemeClr val="tx1"/>
              </a:solidFill>
              <a:cs typeface="Arial"/>
            </a:endParaRPr>
          </a:p>
          <a:p>
            <a:pPr marL="457200" indent="-4572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Fruit juice and smoothies - but consider sugar.</a:t>
            </a:r>
            <a:endParaRPr lang="en-GB" sz="1800" dirty="0">
              <a:solidFill>
                <a:schemeClr val="tx1"/>
              </a:solidFill>
              <a:cs typeface="Arial"/>
            </a:endParaRPr>
          </a:p>
          <a:p>
            <a:pPr marL="742950" lvl="1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chemeClr val="tx1"/>
                </a:solidFill>
              </a:rPr>
              <a:t>Sugary drinks - main contributors to excess sugar consumption. </a:t>
            </a:r>
            <a:endParaRPr lang="en-GB" dirty="0">
              <a:solidFill>
                <a:schemeClr val="tx1"/>
              </a:solidFill>
              <a:cs typeface="Arial"/>
            </a:endParaRPr>
          </a:p>
          <a:p>
            <a:pPr marL="457200" indent="-4572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/>
              <a:t>Limit a</a:t>
            </a:r>
            <a:r>
              <a:rPr lang="en-GB" sz="1800" dirty="0">
                <a:solidFill>
                  <a:schemeClr val="tx1"/>
                </a:solidFill>
              </a:rPr>
              <a:t>lcohol - lots of calories and other health effects.</a:t>
            </a:r>
            <a:endParaRPr lang="en-GB" sz="1800" dirty="0">
              <a:solidFill>
                <a:schemeClr val="tx1"/>
              </a:solidFill>
              <a:cs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4738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920DF8-B33C-8305-AB7A-1E980511EE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Drinks that may have a dehydrating effect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5FE75E-7D08-D8E4-6C22-9C9F7761E56B}"/>
              </a:ext>
            </a:extLst>
          </p:cNvPr>
          <p:cNvSpPr txBox="1"/>
          <p:nvPr/>
        </p:nvSpPr>
        <p:spPr>
          <a:xfrm>
            <a:off x="614577" y="1690576"/>
            <a:ext cx="8719102" cy="2627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Some drinks and fluids may have a net dehydrating effect on the body.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These include fluids that contain:</a:t>
            </a:r>
          </a:p>
          <a:p>
            <a:pPr marL="74295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alcohol</a:t>
            </a:r>
          </a:p>
          <a:p>
            <a:pPr marL="74295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high levels of sugar </a:t>
            </a:r>
          </a:p>
          <a:p>
            <a:pPr marL="74295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caffeine.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can include some sports and energy drinks.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9721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9DA5E3-6FEE-7D5B-1A40-4A92E20686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Hydration – exercise and sports guidelines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A250C9-F98B-DE69-0647-4268100A4A8E}"/>
              </a:ext>
            </a:extLst>
          </p:cNvPr>
          <p:cNvSpPr txBox="1"/>
          <p:nvPr/>
        </p:nvSpPr>
        <p:spPr>
          <a:xfrm>
            <a:off x="701749" y="1690576"/>
            <a:ext cx="10748129" cy="4185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</a:rPr>
              <a:t>Need to drink much more than the recommended amounts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</a:rPr>
              <a:t>Up to 4-5 litres of water can be lost in sweat in a day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prstClr val="black"/>
                </a:solidFill>
              </a:rPr>
              <a:t>Even more in hot environments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</a:rPr>
              <a:t>Excess water loss without being replaced affects: 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prstClr val="black"/>
                </a:solidFill>
              </a:rPr>
              <a:t>the building of body tissues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prstClr val="black"/>
                </a:solidFill>
              </a:rPr>
              <a:t>temperature regulation 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prstClr val="black"/>
                </a:solidFill>
              </a:rPr>
              <a:t>metabolic rate.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sound hydration strategy begins long before an exercise session or event.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Drinking adequate fluid throughout the day to maintain optimal hydration is essential, so that the athlete is fully hydrated at the start of each exercise session.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3560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9DA5E3-6FEE-7D5B-1A40-4A92E20686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Factors affecting hydration and fluid needs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78D78A-6248-62B0-8F36-282067C4A558}"/>
              </a:ext>
            </a:extLst>
          </p:cNvPr>
          <p:cNvSpPr txBox="1"/>
          <p:nvPr/>
        </p:nvSpPr>
        <p:spPr>
          <a:xfrm>
            <a:off x="701749" y="1557996"/>
            <a:ext cx="8907946" cy="2503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Factors that influence the actual amount a fluid an individual needs include:  </a:t>
            </a: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The weather. </a:t>
            </a: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The humidity of the environment.</a:t>
            </a: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The intensity, type, and duration of physical activity, exercise, and sport. </a:t>
            </a: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Other individual differences like the age of the person and their body size.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1512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8216419-B704-5DEA-C447-8FEF307E1B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Pre-exercise or pre-event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8FCB6B-9AB6-34B0-BDA7-1A7B6B53E928}"/>
              </a:ext>
            </a:extLst>
          </p:cNvPr>
          <p:cNvSpPr txBox="1"/>
          <p:nvPr/>
        </p:nvSpPr>
        <p:spPr>
          <a:xfrm>
            <a:off x="638175" y="1690576"/>
            <a:ext cx="10915650" cy="17179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Pre-exercise </a:t>
            </a:r>
            <a:r>
              <a:rPr lang="en-GB" b="1" dirty="0">
                <a:latin typeface="Arial" panose="020B0604020202020204" pitchFamily="34" charset="0"/>
                <a:ea typeface="Times New Roman" panose="02020603050405020304" pitchFamily="18" charset="0"/>
              </a:rPr>
              <a:t>or pre-event </a:t>
            </a:r>
          </a:p>
          <a:p>
            <a:pPr marL="285750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Aim to drink 5- 10ml/kg between two and four hours before a session or event. </a:t>
            </a:r>
          </a:p>
          <a:p>
            <a:pPr marL="285750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This would be between 300 and 600 ml of water for a 60kg person. </a:t>
            </a:r>
          </a:p>
          <a:p>
            <a:pPr marL="285750" lvl="0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This will allow for adequate hydration and urination.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7292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1A8BB-D30D-DAD7-E48A-AA72CB170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312925-8D33-C56C-07EA-CFA56875E5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During exercise or event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46BAF3-B495-E0E2-6E9C-A36DA4D59279}"/>
              </a:ext>
            </a:extLst>
          </p:cNvPr>
          <p:cNvSpPr txBox="1"/>
          <p:nvPr/>
        </p:nvSpPr>
        <p:spPr>
          <a:xfrm>
            <a:off x="701749" y="1690576"/>
            <a:ext cx="10915650" cy="2014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During exercise or an event </a:t>
            </a:r>
            <a:endParaRPr lang="en-GB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general guideline offered by UK Coaching (2023) is to drink 400- 800ml/hr of fluid divided into equal amounts at around 20-minute intervals to avoid digestive system discomfort.</a:t>
            </a:r>
          </a:p>
          <a:p>
            <a:pPr marL="285750" lvl="0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quivalent to a few gulps. </a:t>
            </a:r>
          </a:p>
          <a:p>
            <a:pPr marL="285750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F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luid replacement during exercise is to offset fluid losses caused by the exercise.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5032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D140D-B4D2-1ECF-9883-ED2E8CC50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5E6008-CDD7-FA81-C88B-3B32D81379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Post-exercise or event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D87043-A748-93DE-624D-BB9471E55CA2}"/>
              </a:ext>
            </a:extLst>
          </p:cNvPr>
          <p:cNvSpPr txBox="1"/>
          <p:nvPr/>
        </p:nvSpPr>
        <p:spPr>
          <a:xfrm>
            <a:off x="638175" y="1587531"/>
            <a:ext cx="10915650" cy="4234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Post-exercise or event </a:t>
            </a:r>
          </a:p>
          <a:p>
            <a:pPr marL="285750" lvl="0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Aim to replace the fluid you have lost during the session, plus half again to account for the thermal effect of exercise.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228600" algn="l"/>
                <a:tab pos="457200" algn="l"/>
              </a:tabLst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Drink around 750 ml of water for every 0.5kg of body weight lost during exercise. 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228600" algn="l"/>
                <a:tab pos="457200" algn="l"/>
              </a:tabLst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fluid loss is not assessed, continuing to drink at a rate of 400-800ml/hr is suggested, with urine colour used as a guide to indicate rehydration has been achieved.</a:t>
            </a:r>
            <a:endParaRPr lang="en-GB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A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thletes will experience some degree of fluid loss from extended periods of exercise (longer than an hour).</a:t>
            </a:r>
          </a:p>
          <a:p>
            <a:pPr marL="285750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F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luid replacement needs to continue after exercise or competition until hydration is returned to baseline.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tabLst>
                <a:tab pos="228600" algn="l"/>
                <a:tab pos="457200" algn="l"/>
              </a:tabLst>
            </a:pPr>
            <a:endParaRPr lang="en-GB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5870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8A2D7-DC27-ADD3-2291-A28F1038F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ECAE7B-B350-C5B2-487D-0393B4F5AE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Hypohydration – how to identify?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D6832B-4827-6EAA-4600-57F7E33688AA}"/>
              </a:ext>
            </a:extLst>
          </p:cNvPr>
          <p:cNvSpPr txBox="1"/>
          <p:nvPr/>
        </p:nvSpPr>
        <p:spPr>
          <a:xfrm>
            <a:off x="701749" y="1690576"/>
            <a:ext cx="11333094" cy="2694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Athletes have different sweat rates, affected by the environment, clothing worn, and intensity of activity.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Individual sweat rates can be calculated by: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weighing an athlete before a standardised aerobic exercise session of one hour duration.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having them exercise at a set intensity, e.g. 70% HRmax, for one hour in a controlled environment, e.g. a 16-degree air-conditioned laboratory or gymnasium, with no fluid or food intake.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weighing them at the end of the session to measure the difference in weight lost from fluids.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9935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4DA3E-7206-8F0D-0655-ECD6E9144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1657BC-AEF8-6D39-F9D2-F997460A22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Benefits of calculating sweat rates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5C39D9-1D6D-50A3-A611-71D1F1B02550}"/>
              </a:ext>
            </a:extLst>
          </p:cNvPr>
          <p:cNvSpPr txBox="1"/>
          <p:nvPr/>
        </p:nvSpPr>
        <p:spPr>
          <a:xfrm>
            <a:off x="600369" y="1512294"/>
            <a:ext cx="11333094" cy="1379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P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rovides a baseline indicator of an individual’s fluid replacement needs.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C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 be used to calculate the recommended amount to sip every 10-15 minutes of activity.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W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ill need to be adjusted for increased temperatures and higher exercise intensities.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3CCB55-B66F-961F-A7DD-3F2A5E6FBF10}"/>
              </a:ext>
            </a:extLst>
          </p:cNvPr>
          <p:cNvSpPr/>
          <p:nvPr/>
        </p:nvSpPr>
        <p:spPr>
          <a:xfrm>
            <a:off x="2191625" y="3487705"/>
            <a:ext cx="8527773" cy="1779104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Fluid replacement calculators will help with this process and are available online. </a:t>
            </a:r>
          </a:p>
          <a:p>
            <a:pPr algn="ctr"/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example, from the Gatorade Sports Science Institute: </a:t>
            </a:r>
            <a:r>
              <a:rPr lang="en-GB" sz="1800" u="sng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https://www.gssiweb.org/toolbox/fluidloss/calculator</a:t>
            </a:r>
            <a:r>
              <a:rPr lang="en-GB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7321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054F3-DB41-12C8-35FE-61360AB3F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0AE9F0D-BE81-5B7B-61FD-67E424B955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Sweat suits – weight loss and competition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36F4F5-9452-770E-195E-90F72397F843}"/>
              </a:ext>
            </a:extLst>
          </p:cNvPr>
          <p:cNvSpPr txBox="1"/>
          <p:nvPr/>
        </p:nvSpPr>
        <p:spPr>
          <a:xfrm>
            <a:off x="633383" y="1690576"/>
            <a:ext cx="11293337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Some athletes need to lose weight rapidly to ‘make weight’ for a competition.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Wearing a sweat suit and doing light exercise to increase sweat rates and reduce body weight used.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</a:t>
            </a: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otentially dangerous.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I</a:t>
            </a: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ncreased risk of hyponatraemia if electrolytes are not replaced.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Sweatsuits</a:t>
            </a: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 as a weight loss strategy - not advisable.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W</a:t>
            </a: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eight loss will be from fluid and not fat.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It is likely that less fat would be used than if the exercise were performed without the suit, as it could be sustained for longer or performed at a higher intensity with more calories expended.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3107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B3D16-F4BD-B5F9-6BEC-D3EBACA0D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B23FCF6-AE79-A3C6-EA08-1DA29167CD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Sports drinks </a:t>
            </a:r>
            <a:endParaRPr lang="en-US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1AFC2-ABFC-3C97-12E9-D6ACEF9973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4541" y="2110049"/>
            <a:ext cx="4946718" cy="1318951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Share your thoughts and ideas: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are different types of sports drinks?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When may be these used and what for?</a:t>
            </a:r>
          </a:p>
        </p:txBody>
      </p:sp>
      <p:pic>
        <p:nvPicPr>
          <p:cNvPr id="7" name="Picture Placeholder 6" descr="Person drinking water">
            <a:extLst>
              <a:ext uri="{FF2B5EF4-FFF2-40B4-BE49-F238E27FC236}">
                <a16:creationId xmlns:a16="http://schemas.microsoft.com/office/drawing/2014/main" id="{82E3C2F4-FA89-A40C-F4D2-32F764D0432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20386" r="20386"/>
          <a:stretch/>
        </p:blipFill>
        <p:spPr bwMode="auto">
          <a:xfrm>
            <a:off x="6096000" y="0"/>
            <a:ext cx="6095998" cy="685800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23595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9DA5E3-6FEE-7D5B-1A40-4A92E20686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Hydration – sports drinks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ADEE14-E7EB-2D73-804C-3CEC509FA4B7}"/>
              </a:ext>
            </a:extLst>
          </p:cNvPr>
          <p:cNvSpPr txBox="1"/>
          <p:nvPr/>
        </p:nvSpPr>
        <p:spPr>
          <a:xfrm>
            <a:off x="603803" y="1690576"/>
            <a:ext cx="972295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Sports drinks contain: </a:t>
            </a:r>
          </a:p>
          <a:p>
            <a:pPr marL="742950" lvl="1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Water – to replace lost fluid. </a:t>
            </a:r>
          </a:p>
          <a:p>
            <a:pPr marL="742950" lvl="1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Carbohydrates – to replenish energy stores. </a:t>
            </a:r>
          </a:p>
          <a:p>
            <a:pPr marL="742950" lvl="1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Electrolytes – sodium, magnesium and potassium, to prevent hyponatraemia.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B442C7-4D70-D920-027B-2BBBC0958B26}"/>
              </a:ext>
            </a:extLst>
          </p:cNvPr>
          <p:cNvSpPr/>
          <p:nvPr/>
        </p:nvSpPr>
        <p:spPr>
          <a:xfrm>
            <a:off x="2355852" y="4376655"/>
            <a:ext cx="7603436" cy="1023730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Sports drinks are NOT necessary if exercise lasts less than one hour.</a:t>
            </a:r>
          </a:p>
          <a:p>
            <a:pPr algn="ctr"/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most instances drinking water is the best option. 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2001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9DA5E3-6FEE-7D5B-1A40-4A92E20686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Sports drinks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21048C-EC0F-AAAD-3E5E-A682ACB30D6F}"/>
              </a:ext>
            </a:extLst>
          </p:cNvPr>
          <p:cNvSpPr txBox="1"/>
          <p:nvPr/>
        </p:nvSpPr>
        <p:spPr>
          <a:xfrm>
            <a:off x="701749" y="1620288"/>
            <a:ext cx="10718312" cy="3275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Isotonic drinks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- similar concentration of electrolytes to body fluids. </a:t>
            </a:r>
          </a:p>
          <a:p>
            <a:pPr marL="342900" lvl="0" indent="-342900"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R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ehydrate at a similar rate to water. </a:t>
            </a:r>
          </a:p>
          <a:p>
            <a:pPr marL="342900" lvl="0" indent="-342900"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M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ost useful for prolonged activity or when perspiration levels are high, e.g. hot or humid weather. </a:t>
            </a:r>
          </a:p>
          <a:p>
            <a:pPr marL="342900" lvl="0" indent="-342900"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The main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benefit is their sugar and electrolyte content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:</a:t>
            </a:r>
            <a:endParaRPr lang="en-GB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800100" lvl="1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Sugar replenishes blood sugar levels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 – an 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additional source of fuel for long-duration sporting events. </a:t>
            </a:r>
            <a:endParaRPr lang="en-GB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800100" lvl="1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Electrolyte content (minerals) assists water retention and increases the rate at which water is absorbed in the gut, helping to offset fluid loss more quickly and maintain hydration.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3144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E7D6F-1877-2BCE-BF32-BC150F47C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624E00-DE09-FBB9-F0D3-692FA3A094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Sports drinks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EE867E-FA2B-4FB3-35BD-7CA1D90FD825}"/>
              </a:ext>
            </a:extLst>
          </p:cNvPr>
          <p:cNvSpPr txBox="1"/>
          <p:nvPr/>
        </p:nvSpPr>
        <p:spPr>
          <a:xfrm>
            <a:off x="701749" y="1690576"/>
            <a:ext cx="10718312" cy="2666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Hypotonic drinks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contain electrolytes and a lower concentration of sugar than body fluids. </a:t>
            </a:r>
          </a:p>
          <a:p>
            <a:pPr marL="342900" lvl="0" indent="-342900"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I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ncreases the uptake of the fluid from the gut. </a:t>
            </a:r>
          </a:p>
          <a:p>
            <a:pPr marL="342900" lvl="0" indent="-342900"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M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ay rehydrate at a faster rate than drinking pure water. </a:t>
            </a:r>
          </a:p>
          <a:p>
            <a:pPr lvl="0"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Hypertonic drinks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contain higher levels of sugar and may also contain electrolytes. </a:t>
            </a:r>
          </a:p>
          <a:p>
            <a:pPr marL="342900" lvl="0" indent="-342900"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May support recovery after exercise. </a:t>
            </a:r>
          </a:p>
          <a:p>
            <a:pPr marL="342900" lvl="0" indent="-342900"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May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 useful for those participating in multiple training sessions in a day.</a:t>
            </a:r>
            <a:endParaRPr lang="en-GB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04040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59FA2B-6A4D-FB44-BDE8-213BF16A92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Sports drinks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334C90-D31C-3101-F2E9-CE48B8FEC95B}"/>
              </a:ext>
            </a:extLst>
          </p:cNvPr>
          <p:cNvSpPr txBox="1"/>
          <p:nvPr/>
        </p:nvSpPr>
        <p:spPr>
          <a:xfrm>
            <a:off x="701749" y="1565649"/>
            <a:ext cx="10100642" cy="3275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most instances, sports drinks are not needed, and drinking water is the best option.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Exception:</a:t>
            </a:r>
            <a:endParaRPr lang="en-GB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During long-distance endurance events, the body can lose up to </a:t>
            </a:r>
            <a:r>
              <a:rPr lang="en-GB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litre of fluid every hour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(equivalent of 1kg of bodyweight).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hot and humid conditions may be even higher.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ydration requirements will be higher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may be that a sports drink containing electrolytes will be useful to maintain hydration, top up glycogen stores, and minimise the risk of </a:t>
            </a:r>
            <a:r>
              <a:rPr lang="en-GB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hyponatraemia.</a:t>
            </a:r>
            <a:endParaRPr lang="en-GB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370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E1E5111-85BD-FC57-E5DA-A4D5CF6A4A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Hyponatraemia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848D85-47E8-1C89-903E-84D810045607}"/>
              </a:ext>
            </a:extLst>
          </p:cNvPr>
          <p:cNvSpPr txBox="1"/>
          <p:nvPr/>
        </p:nvSpPr>
        <p:spPr>
          <a:xfrm>
            <a:off x="701749" y="1690576"/>
            <a:ext cx="10110582" cy="2432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situations where fluid is lost rapidly from the body due to increased perspiration, there is a risk of hyponatraemia if only water is consumed and no food is eaten.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rare condition,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it can happen when endurance events are performed in hot conditions.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Hyponatraemia means 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sodium levels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blood are 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less than normal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cause abnormal heart rhythms and even heart attacks.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of an electrolyte replacement such as a sports drink may be useful.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23676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EFB74-046D-ED69-5C3C-50B02F16B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B6B2787-0F6E-87CA-8DDF-7B4604DB8E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Dehydration </a:t>
            </a:r>
            <a:endParaRPr lang="en-US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1E964-A289-5F7F-6E80-632BD61E65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7270" y="1889009"/>
            <a:ext cx="4946718" cy="1921680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Share your thoughts and ideas:</a:t>
            </a:r>
          </a:p>
          <a:p>
            <a:pPr marL="342900" lvl="0" indent="-342900"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What are the different s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tages of dehydration? </a:t>
            </a:r>
          </a:p>
          <a:p>
            <a:pPr marL="342900" lvl="0" indent="-342900"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What are the s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igns and symptoms of different stages? </a:t>
            </a:r>
          </a:p>
          <a:p>
            <a:pPr marL="342900" lvl="0" indent="-342900"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How does dehydration a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ffect health? 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8FCB812-0269-905A-F711-587E735B659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59" t="-2286" r="74228" b="59922"/>
          <a:stretch/>
        </p:blipFill>
        <p:spPr>
          <a:xfrm>
            <a:off x="6241482" y="-92456"/>
            <a:ext cx="5950518" cy="56316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362835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4BC8F2-A83B-DB24-1CB3-5A32FA728E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Dehydration – Stages, signs and symptoms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6DB7A-840B-62B5-5923-E978EBB60C5F}"/>
              </a:ext>
            </a:extLst>
          </p:cNvPr>
          <p:cNvSpPr txBox="1"/>
          <p:nvPr/>
        </p:nvSpPr>
        <p:spPr>
          <a:xfrm>
            <a:off x="590654" y="1615522"/>
            <a:ext cx="8122755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800" b="1" dirty="0">
                <a:solidFill>
                  <a:srgbClr val="0070C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Mild dehydration 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Feeling thirsty – an early sign.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Feeling hot.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Nausea.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Flushed and clammy skin.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Lacking energy.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Loss of alertness and concentration.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1800" b="1" dirty="0">
                <a:solidFill>
                  <a:srgbClr val="0070C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Advanced dehydration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Headache.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Dizziness.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Shortness of breath.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Coma and death.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809357-BC17-651D-3196-4245A85929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107"/>
          <a:stretch/>
        </p:blipFill>
        <p:spPr>
          <a:xfrm>
            <a:off x="7212435" y="900249"/>
            <a:ext cx="4853448" cy="55118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59093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BA394AB-A973-CDCF-7FEB-E4085AABBA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Hydration and urine colour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F5322-E81F-1E07-5C0D-5F648954783A}"/>
              </a:ext>
            </a:extLst>
          </p:cNvPr>
          <p:cNvSpPr txBox="1"/>
          <p:nvPr/>
        </p:nvSpPr>
        <p:spPr>
          <a:xfrm>
            <a:off x="641028" y="1599669"/>
            <a:ext cx="11380304" cy="38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Urine colour is one way to gauge hydration levels. The darker the urine, the more dehydrated the body is.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BE0983-26AD-EBAA-5ED3-80A124EDC6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50"/>
          <a:stretch/>
        </p:blipFill>
        <p:spPr bwMode="auto">
          <a:xfrm>
            <a:off x="280040" y="2486601"/>
            <a:ext cx="11631920" cy="37849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37033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BA394AB-A973-CDCF-7FEB-E4085AABBA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Dehydration – risks and health impact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EAD5A7-A89C-04C2-BF47-76CC06FD5FA4}"/>
              </a:ext>
            </a:extLst>
          </p:cNvPr>
          <p:cNvSpPr txBox="1"/>
          <p:nvPr/>
        </p:nvSpPr>
        <p:spPr>
          <a:xfrm>
            <a:off x="701749" y="1690576"/>
            <a:ext cx="10915650" cy="3192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GB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Calibri Light" panose="020F0302020204030204" pitchFamily="34" charset="0"/>
              </a:rPr>
              <a:t>A loss of body fluids, AT: </a:t>
            </a:r>
          </a:p>
          <a:p>
            <a:pPr marL="342900" lvl="0" indent="-342900" algn="l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Calibri Light" panose="020F0302020204030204" pitchFamily="34" charset="0"/>
              </a:rPr>
              <a:t>3%  - reduced blood volume, blood flow, inefficient kidney function, reduced exercise performance, dry mouth and headache.</a:t>
            </a:r>
          </a:p>
          <a:p>
            <a:pPr marL="342900" lvl="0" indent="-342900" algn="l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Calibri Light" panose="020F0302020204030204" pitchFamily="34" charset="0"/>
              </a:rPr>
              <a:t>4%  - capacity for hard muscular work declines by 20–30%.</a:t>
            </a:r>
          </a:p>
          <a:p>
            <a:pPr marL="342900" lvl="0" indent="-342900" algn="l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Calibri Light" panose="020F0302020204030204" pitchFamily="34" charset="0"/>
              </a:rPr>
              <a:t>5% - heat exhaustion, requiring medical attention.</a:t>
            </a:r>
          </a:p>
          <a:p>
            <a:pPr marL="342900" lvl="0" indent="-342900" algn="l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Calibri Light" panose="020F0302020204030204" pitchFamily="34" charset="0"/>
              </a:rPr>
              <a:t>7% - physical and mental function severely affected, hallucinations.</a:t>
            </a:r>
          </a:p>
          <a:p>
            <a:pPr marL="342900" lvl="0" indent="-342900" algn="l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Calibri Light" panose="020F0302020204030204" pitchFamily="34" charset="0"/>
              </a:rPr>
              <a:t>10% - heat stroke, circulatory collapse and death.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6263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E6915-2E9C-D5D1-ACA7-868D17A09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8E15ABE-DCEA-CF47-51F6-F6CCE327E8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Alcohol  </a:t>
            </a:r>
            <a:endParaRPr lang="en-US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007842-0C6E-0D2D-D685-E6BE32ADC5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931" y="1933448"/>
            <a:ext cx="4946718" cy="2344873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Share your thoughts and ideas:</a:t>
            </a:r>
          </a:p>
          <a:p>
            <a:pPr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may alcohol affect: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Times New Roman" panose="02020603050405020304" pitchFamily="18" charset="0"/>
              </a:rPr>
              <a:t>Hydration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Times New Roman" panose="02020603050405020304" pitchFamily="18" charset="0"/>
              </a:rPr>
              <a:t>Health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Times New Roman" panose="02020603050405020304" pitchFamily="18" charset="0"/>
              </a:rPr>
              <a:t>Sports performance.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A86E9CF-66BD-02B4-7173-7E85367A3B7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-148" r="19251"/>
          <a:stretch/>
        </p:blipFill>
        <p:spPr>
          <a:xfrm>
            <a:off x="6096000" y="0"/>
            <a:ext cx="6095998" cy="67784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873512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9DA5E3-6FEE-7D5B-1A40-4A92E20686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Alcohol – energy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1A25F9-946D-1811-5459-A50EF1A9A784}"/>
              </a:ext>
            </a:extLst>
          </p:cNvPr>
          <p:cNvSpPr txBox="1"/>
          <p:nvPr/>
        </p:nvSpPr>
        <p:spPr>
          <a:xfrm>
            <a:off x="624837" y="1690576"/>
            <a:ext cx="609765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Sedative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7 kcal per gram – increase calories, weight gain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No nutritional value!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00540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9DA5E3-6FEE-7D5B-1A40-4A92E20686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Responsible drinking guidelines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647FC7-CB2B-89E0-E461-2B0E0D764A6D}"/>
              </a:ext>
            </a:extLst>
          </p:cNvPr>
          <p:cNvSpPr txBox="1"/>
          <p:nvPr/>
        </p:nvSpPr>
        <p:spPr>
          <a:xfrm>
            <a:off x="640214" y="1690576"/>
            <a:ext cx="8818493" cy="2010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UK guidance for </a:t>
            </a:r>
            <a:r>
              <a:rPr lang="en-GB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lower-risk </a:t>
            </a:r>
            <a:r>
              <a:rPr lang="en-GB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drinking for men and women is:</a:t>
            </a:r>
          </a:p>
          <a:p>
            <a:pPr marL="342900" lvl="0" indent="-342900" algn="l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US" sz="1800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 maximum of 14 units of alcohol a week.</a:t>
            </a:r>
            <a:endParaRPr lang="en-GB" sz="1800" dirty="0">
              <a:solidFill>
                <a:schemeClr val="tx1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 algn="l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US" sz="1800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Spread these evenly over 3 or more days. </a:t>
            </a:r>
            <a:endParaRPr lang="en-GB" sz="1800" dirty="0">
              <a:solidFill>
                <a:schemeClr val="tx1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 algn="l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US" sz="1800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Have a few drink-free days each week.</a:t>
            </a:r>
            <a:endParaRPr lang="en-GB" sz="1800" dirty="0">
              <a:solidFill>
                <a:schemeClr val="tx1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14843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9DA5E3-6FEE-7D5B-1A40-4A92E20686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Alcohol content </a:t>
            </a:r>
          </a:p>
          <a:p>
            <a:r>
              <a:rPr lang="en-US" dirty="0"/>
              <a:t>– common drinks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BC93EB-54E8-49C8-CCA7-F8F100C0B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4074" y="266816"/>
            <a:ext cx="7006177" cy="659118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ADA0916-825D-3A40-7152-D323A77845DB}"/>
              </a:ext>
            </a:extLst>
          </p:cNvPr>
          <p:cNvSpPr/>
          <p:nvPr/>
        </p:nvSpPr>
        <p:spPr>
          <a:xfrm>
            <a:off x="701749" y="2951922"/>
            <a:ext cx="2916094" cy="2554356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How many empty calories?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27423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9DA5E3-6FEE-7D5B-1A40-4A92E20686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Risks of excess alcohol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88DE20-BD07-FCE8-2BC9-CB03DFACCF86}"/>
              </a:ext>
            </a:extLst>
          </p:cNvPr>
          <p:cNvSpPr txBox="1"/>
          <p:nvPr/>
        </p:nvSpPr>
        <p:spPr>
          <a:xfrm>
            <a:off x="613740" y="1690576"/>
            <a:ext cx="11324735" cy="3780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O</a:t>
            </a:r>
            <a:r>
              <a:rPr lang="en-GB" sz="1800" dirty="0">
                <a:solidFill>
                  <a:schemeClr val="tx1"/>
                </a:solidFill>
              </a:rPr>
              <a:t>ne of the three biggest lifestyle risk factors for disease and death in the UK (after smoking and obesity).</a:t>
            </a:r>
            <a:endParaRPr lang="en-GB" dirty="0">
              <a:cs typeface="Arial"/>
            </a:endParaRPr>
          </a:p>
          <a:p>
            <a:pPr marL="2857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800" dirty="0">
              <a:solidFill>
                <a:prstClr val="black"/>
              </a:solidFill>
              <a:cs typeface="Arial"/>
            </a:endParaRPr>
          </a:p>
          <a:p>
            <a:pPr marL="2857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prstClr val="black"/>
                </a:solidFill>
              </a:rPr>
              <a:t>Regularly drinking more than 14 units a week for 10-20 years increases the risk of:</a:t>
            </a:r>
          </a:p>
          <a:p>
            <a:pPr marL="742950" lvl="1" indent="-285750" eaLnBrk="0" fontAlgn="base" hangingPunct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prstClr val="black"/>
                </a:solidFill>
              </a:rPr>
              <a:t>Brain damage</a:t>
            </a:r>
          </a:p>
          <a:p>
            <a:pPr marL="742950" lvl="1" indent="-285750" eaLnBrk="0" fontAlgn="base" hangingPunct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prstClr val="black"/>
                </a:solidFill>
              </a:rPr>
              <a:t>Cancers of the mouth, throat and breast </a:t>
            </a:r>
          </a:p>
          <a:p>
            <a:pPr marL="742950" lvl="1" indent="-285750" eaLnBrk="0" fontAlgn="base" hangingPunct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prstClr val="black"/>
                </a:solidFill>
              </a:rPr>
              <a:t>Damage to the nervous system</a:t>
            </a:r>
          </a:p>
          <a:p>
            <a:pPr marL="742950" lvl="1" indent="-285750" eaLnBrk="0" fontAlgn="base" hangingPunct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prstClr val="black"/>
                </a:solidFill>
              </a:rPr>
              <a:t>Heart disease</a:t>
            </a:r>
          </a:p>
          <a:p>
            <a:pPr marL="742950" lvl="1" indent="-285750" eaLnBrk="0" fontAlgn="base" hangingPunct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prstClr val="black"/>
                </a:solidFill>
              </a:rPr>
              <a:t>Liver disease</a:t>
            </a:r>
          </a:p>
          <a:p>
            <a:pPr marL="742950" lvl="1" indent="-285750" eaLnBrk="0" fontAlgn="base" hangingPunct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prstClr val="black"/>
                </a:solidFill>
              </a:rPr>
              <a:t>Stroke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12682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774B8B-C51C-4065-B51B-5435C4E5B9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Risk of excess alcohol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9BEE7A6-4402-4393-BF54-4ACB810D9D0C}"/>
              </a:ext>
            </a:extLst>
          </p:cNvPr>
          <p:cNvGraphicFramePr>
            <a:graphicFrameLocks noGrp="1"/>
          </p:cNvGraphicFramePr>
          <p:nvPr>
            <p:ph sz="quarter" idx="15"/>
          </p:nvPr>
        </p:nvGraphicFramePr>
        <p:xfrm>
          <a:off x="699089" y="1498555"/>
          <a:ext cx="10448262" cy="4976922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5224131">
                  <a:extLst>
                    <a:ext uri="{9D8B030D-6E8A-4147-A177-3AD203B41FA5}">
                      <a16:colId xmlns:a16="http://schemas.microsoft.com/office/drawing/2014/main" val="4042028303"/>
                    </a:ext>
                  </a:extLst>
                </a:gridCol>
                <a:gridCol w="5224131">
                  <a:extLst>
                    <a:ext uri="{9D8B030D-6E8A-4147-A177-3AD203B41FA5}">
                      <a16:colId xmlns:a16="http://schemas.microsoft.com/office/drawing/2014/main" val="481467811"/>
                    </a:ext>
                  </a:extLst>
                </a:gridCol>
              </a:tblGrid>
              <a:tr h="3571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dirty="0">
                          <a:effectLst/>
                        </a:rPr>
                        <a:t>Physical</a:t>
                      </a:r>
                      <a:endParaRPr lang="en-GB" sz="2000" b="1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dirty="0">
                          <a:effectLst/>
                        </a:rPr>
                        <a:t>Psychological</a:t>
                      </a:r>
                      <a:endParaRPr lang="en-GB" sz="2000" b="1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extLst>
                  <a:ext uri="{0D108BD9-81ED-4DB2-BD59-A6C34878D82A}">
                    <a16:rowId xmlns:a16="http://schemas.microsoft.com/office/drawing/2014/main" val="1656538983"/>
                  </a:ext>
                </a:extLst>
              </a:tr>
              <a:tr h="10477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Cardiovascular disease (coronary heart disease, heart attack and stroke)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Alcohol dependence and addiction 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extLst>
                  <a:ext uri="{0D108BD9-81ED-4DB2-BD59-A6C34878D82A}">
                    <a16:rowId xmlns:a16="http://schemas.microsoft.com/office/drawing/2014/main" val="2319294168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Cirrhosis of the liver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>
                          <a:effectLst/>
                        </a:rPr>
                        <a:t>Alcoholic psychosis </a:t>
                      </a:r>
                      <a:endParaRPr lang="en-GB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extLst>
                  <a:ext uri="{0D108BD9-81ED-4DB2-BD59-A6C34878D82A}">
                    <a16:rowId xmlns:a16="http://schemas.microsoft.com/office/drawing/2014/main" val="2517975666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Depression and anxiety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Anxiety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extLst>
                  <a:ext uri="{0D108BD9-81ED-4DB2-BD59-A6C34878D82A}">
                    <a16:rowId xmlns:a16="http://schemas.microsoft.com/office/drawing/2014/main" val="780145841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>
                          <a:effectLst/>
                        </a:rPr>
                        <a:t>High blood pressure</a:t>
                      </a:r>
                      <a:endParaRPr lang="en-GB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Depression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extLst>
                  <a:ext uri="{0D108BD9-81ED-4DB2-BD59-A6C34878D82A}">
                    <a16:rowId xmlns:a16="http://schemas.microsoft.com/office/drawing/2014/main" val="3878479680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>
                          <a:effectLst/>
                        </a:rPr>
                        <a:t>Osteoporosis</a:t>
                      </a:r>
                      <a:endParaRPr lang="en-GB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High stress levels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extLst>
                  <a:ext uri="{0D108BD9-81ED-4DB2-BD59-A6C34878D82A}">
                    <a16:rowId xmlns:a16="http://schemas.microsoft.com/office/drawing/2014/main" val="3195605319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>
                          <a:effectLst/>
                        </a:rPr>
                        <a:t>Pancreatitis</a:t>
                      </a:r>
                      <a:endParaRPr lang="en-GB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Dementia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extLst>
                  <a:ext uri="{0D108BD9-81ED-4DB2-BD59-A6C34878D82A}">
                    <a16:rowId xmlns:a16="http://schemas.microsoft.com/office/drawing/2014/main" val="4262523391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>
                          <a:effectLst/>
                        </a:rPr>
                        <a:t>Reduced fertility</a:t>
                      </a:r>
                      <a:endParaRPr lang="en-GB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Risk of suicide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extLst>
                  <a:ext uri="{0D108BD9-81ED-4DB2-BD59-A6C34878D82A}">
                    <a16:rowId xmlns:a16="http://schemas.microsoft.com/office/drawing/2014/main" val="3135978694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>
                          <a:effectLst/>
                        </a:rPr>
                        <a:t>Risk of falls</a:t>
                      </a:r>
                      <a:endParaRPr lang="en-GB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Inability to function in daily activities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extLst>
                  <a:ext uri="{0D108BD9-81ED-4DB2-BD59-A6C34878D82A}">
                    <a16:rowId xmlns:a16="http://schemas.microsoft.com/office/drawing/2014/main" val="3040158725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>
                          <a:effectLst/>
                        </a:rPr>
                        <a:t>Stomach ulcers</a:t>
                      </a:r>
                      <a:endParaRPr lang="en-GB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Inability to hold down a job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extLst>
                  <a:ext uri="{0D108BD9-81ED-4DB2-BD59-A6C34878D82A}">
                    <a16:rowId xmlns:a16="http://schemas.microsoft.com/office/drawing/2014/main" val="3465089709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>
                          <a:effectLst/>
                        </a:rPr>
                        <a:t>Various cancers</a:t>
                      </a:r>
                      <a:endParaRPr lang="en-GB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Anger issues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extLst>
                  <a:ext uri="{0D108BD9-81ED-4DB2-BD59-A6C34878D82A}">
                    <a16:rowId xmlns:a16="http://schemas.microsoft.com/office/drawing/2014/main" val="2014904458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>
                          <a:effectLst/>
                        </a:rPr>
                        <a:t>Weight gain</a:t>
                      </a:r>
                      <a:endParaRPr lang="en-GB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</a:rPr>
                        <a:t>Paranoia</a:t>
                      </a:r>
                      <a:endParaRPr lang="en-GB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79" marR="65779" marT="0" marB="0" anchor="ctr"/>
                </a:tc>
                <a:extLst>
                  <a:ext uri="{0D108BD9-81ED-4DB2-BD59-A6C34878D82A}">
                    <a16:rowId xmlns:a16="http://schemas.microsoft.com/office/drawing/2014/main" val="362066965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719646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F99BE-A51C-B7F0-DEBB-308B77B75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42F26C-5F8D-B955-DD86-190A04349A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Effects of alcohol on performance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F94FF1-EDAC-3031-46D7-2B0A5FA68033}"/>
              </a:ext>
            </a:extLst>
          </p:cNvPr>
          <p:cNvSpPr txBox="1"/>
          <p:nvPr/>
        </p:nvSpPr>
        <p:spPr>
          <a:xfrm>
            <a:off x="629576" y="1214332"/>
            <a:ext cx="11264962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1800"/>
              </a:spcAft>
              <a:buNone/>
            </a:pPr>
            <a:endParaRPr lang="en-GB" dirty="0">
              <a:effectLst/>
            </a:endParaRPr>
          </a:p>
          <a:p>
            <a:pPr marL="285750" indent="-285750">
              <a:lnSpc>
                <a:spcPts val="18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dirty="0"/>
              <a:t>Reduces performance and reaction time.</a:t>
            </a:r>
          </a:p>
          <a:p>
            <a:pPr marL="285750" indent="-285750">
              <a:lnSpc>
                <a:spcPts val="18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dirty="0">
                <a:effectLst/>
              </a:rPr>
              <a:t>Can effect adenosine triphosphate (ATP) production. </a:t>
            </a:r>
          </a:p>
          <a:p>
            <a:pPr marL="285750" indent="-285750">
              <a:lnSpc>
                <a:spcPts val="18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dirty="0"/>
              <a:t>Dehydration – loss of minerals that </a:t>
            </a:r>
            <a:r>
              <a:rPr lang="en-GB" dirty="0">
                <a:effectLst/>
              </a:rPr>
              <a:t>help maintain nerve, muscle action, coordination (calcium, potassium, zinc, magnesium).</a:t>
            </a:r>
            <a:endParaRPr lang="en-GB" dirty="0"/>
          </a:p>
          <a:p>
            <a:pPr marL="285750" indent="-285750">
              <a:lnSpc>
                <a:spcPts val="18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dirty="0"/>
              <a:t>Heat loss.</a:t>
            </a:r>
          </a:p>
          <a:p>
            <a:pPr marL="285750" indent="-285750">
              <a:lnSpc>
                <a:spcPts val="18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dirty="0"/>
              <a:t>Can impact muscle building and repair. </a:t>
            </a:r>
          </a:p>
          <a:p>
            <a:pPr marL="285750" indent="-285750">
              <a:lnSpc>
                <a:spcPts val="18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dirty="0">
                <a:effectLst/>
              </a:rPr>
              <a:t>Can cause fatigue, muscle cramps.</a:t>
            </a:r>
          </a:p>
          <a:p>
            <a:pPr marL="285750" indent="-285750">
              <a:lnSpc>
                <a:spcPts val="18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dirty="0">
                <a:effectLst/>
              </a:rPr>
              <a:t>Masks pain and c</a:t>
            </a:r>
            <a:r>
              <a:rPr lang="en-GB" dirty="0"/>
              <a:t>an hinder injury recovery (vasodilator). </a:t>
            </a:r>
          </a:p>
          <a:p>
            <a:pPr marL="285750" indent="-285750">
              <a:lnSpc>
                <a:spcPts val="18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dirty="0">
                <a:effectLst/>
              </a:rPr>
              <a:t>Affects sleep.</a:t>
            </a:r>
          </a:p>
          <a:p>
            <a:pPr>
              <a:lnSpc>
                <a:spcPts val="1800"/>
              </a:lnSpc>
              <a:spcAft>
                <a:spcPts val="1800"/>
              </a:spcAft>
            </a:pPr>
            <a:r>
              <a:rPr lang="en-GB" dirty="0">
                <a:solidFill>
                  <a:srgbClr val="0070C0"/>
                </a:solidFill>
                <a:effectLst/>
              </a:rPr>
              <a:t>Best not to drink alcohol 48 hours before any sporting activity. </a:t>
            </a:r>
          </a:p>
          <a:p>
            <a:pPr>
              <a:lnSpc>
                <a:spcPts val="1800"/>
              </a:lnSpc>
              <a:spcAft>
                <a:spcPts val="1800"/>
              </a:spcAft>
              <a:buNone/>
            </a:pPr>
            <a:endParaRPr lang="en-GB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91715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6002A-9DDC-6467-D270-95A8E8868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78E33F-134E-8971-3C68-5B5B8B8734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Activity: For next lesson </a:t>
            </a:r>
            <a:endParaRPr lang="en-US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6EA7C8B-1B43-BC32-760D-8CB72ABCB34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2" r="23282"/>
          <a:stretch/>
        </p:blipFill>
        <p:spPr bwMode="auto">
          <a:xfrm>
            <a:off x="6105525" y="0"/>
            <a:ext cx="6086475" cy="685800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90E4056-0434-B730-A14E-50E5945910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9890" y="2571949"/>
            <a:ext cx="4946718" cy="293029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Research task and presentation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17564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257A28-EF6F-4C7F-1383-B073AD9411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Small group activity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BB9172-A82C-BDAA-71FF-60B73732F62D}"/>
              </a:ext>
            </a:extLst>
          </p:cNvPr>
          <p:cNvSpPr txBox="1"/>
          <p:nvPr/>
        </p:nvSpPr>
        <p:spPr>
          <a:xfrm>
            <a:off x="626602" y="1690576"/>
            <a:ext cx="11245086" cy="312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Select three </a:t>
            </a:r>
            <a:r>
              <a:rPr lang="en-GB" sz="1800" u="sng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different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sports or activities. </a:t>
            </a:r>
            <a:endParaRPr lang="en-GB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Consider how the level of participation may impact hydration recommendations (e.g. recreational versus professional). </a:t>
            </a:r>
            <a:endParaRPr lang="en-GB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Consider how the training environment may impact hydration recommendations: </a:t>
            </a:r>
            <a:endParaRPr lang="en-GB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74295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Indoor or outdoor</a:t>
            </a:r>
            <a:endParaRPr lang="en-GB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74295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Low temperature or high temperature </a:t>
            </a:r>
          </a:p>
          <a:p>
            <a:pPr marL="74295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Low altitude or high altitude. 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 and find out more about how professional athletes prepare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events in different environments.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Times New Roman" panose="02020603050405020304" pitchFamily="18" charset="0"/>
              </a:rPr>
              <a:t>Share information with the group. 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70857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B3B91-2CA0-C697-AEE8-D97F69DD2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1010DBD-17ED-59E7-7BCD-53A6ACEAB8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Lesson summary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4FF116-ED60-9E0A-EABA-7CD99C1E0795}"/>
              </a:ext>
            </a:extLst>
          </p:cNvPr>
          <p:cNvSpPr txBox="1"/>
          <p:nvPr/>
        </p:nvSpPr>
        <p:spPr>
          <a:xfrm>
            <a:off x="582108" y="1690576"/>
            <a:ext cx="10468389" cy="2890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Terminology definitions – </a:t>
            </a:r>
            <a:r>
              <a:rPr lang="en-GB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Euhydration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Dehydration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Hypohydration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Hyperhydration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benefits, limitations, and suitability of different types of sports drinks (iso, hypo and hypertonic).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Hydration recommendations and requirements when engaging in exercise and sport.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effects of differing levels of dehydration.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Hydration and fluid intake guidelines for different activity levels and environments.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effects of alcohol on hydration, health, and sports performance.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87439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5C959-6562-7F6B-3DCB-8F1F6CB6F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B3EA76-9631-CC26-AFE6-7BB1CF7F8D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>
                <a:cs typeface="Arial" panose="020B0604020202020204" pitchFamily="34" charset="0"/>
              </a:rPr>
              <a:t>Level </a:t>
            </a:r>
            <a:r>
              <a:rPr lang="en-GB">
                <a:cs typeface="Arial" panose="020B0604020202020204" pitchFamily="34" charset="0"/>
              </a:rPr>
              <a:t>4 </a:t>
            </a:r>
            <a:r>
              <a:rPr lang="en-GB" kern="0">
                <a:effectLst/>
                <a:ea typeface="Times New Roman" panose="02020603050405020304" pitchFamily="18" charset="0"/>
              </a:rPr>
              <a:t>Applied Nutrition for Health, Wellness, Weight Management, and Sports Performance (610/2287/1)</a:t>
            </a:r>
            <a:endParaRPr lang="en-GB" dirty="0">
              <a:cs typeface="Arial" panose="020B0604020202020204" pitchFamily="34" charset="0"/>
            </a:endParaRPr>
          </a:p>
          <a:p>
            <a:endParaRPr lang="en-GB" dirty="0">
              <a:solidFill>
                <a:prstClr val="white"/>
              </a:solidFill>
            </a:endParaRPr>
          </a:p>
          <a:p>
            <a:r>
              <a:rPr lang="en-GB" dirty="0"/>
              <a:t>The role of hydration in exercise and sports performance.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82212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4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YMCAfit Templa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YMC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wards PowerPoint Template [Read-Only]" id="{A68A99E7-2C12-4AC2-B822-9937C7B1F600}" vid="{7C42E43A-DAA8-4061-9F7D-83AE781478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0AB4259EC385439F2A8C7784E02AFB" ma:contentTypeVersion="18" ma:contentTypeDescription="Create a new document." ma:contentTypeScope="" ma:versionID="1befd5bbced836985634f1043bd8a62d">
  <xsd:schema xmlns:xsd="http://www.w3.org/2001/XMLSchema" xmlns:xs="http://www.w3.org/2001/XMLSchema" xmlns:p="http://schemas.microsoft.com/office/2006/metadata/properties" xmlns:ns2="c63102ca-90b4-4b49-ac83-7aff3116fe30" xmlns:ns3="33c8f57f-4d68-4232-9613-ad1b7d92bd52" targetNamespace="http://schemas.microsoft.com/office/2006/metadata/properties" ma:root="true" ma:fieldsID="90d388a3921595733625b83c5c319ed7" ns2:_="" ns3:_="">
    <xsd:import namespace="c63102ca-90b4-4b49-ac83-7aff3116fe30"/>
    <xsd:import namespace="33c8f57f-4d68-4232-9613-ad1b7d92bd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3102ca-90b4-4b49-ac83-7aff3116fe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de934352-835e-48ab-b831-1bf7e97c38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c8f57f-4d68-4232-9613-ad1b7d92bd5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f6ddff3-6707-46fc-9c13-3f10af043dfc}" ma:internalName="TaxCatchAll" ma:showField="CatchAllData" ma:web="33c8f57f-4d68-4232-9613-ad1b7d92bd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3c8f57f-4d68-4232-9613-ad1b7d92bd52">
      <UserInfo>
        <DisplayName>Allison Bagshaw</DisplayName>
        <AccountId>38</AccountId>
        <AccountType/>
      </UserInfo>
      <UserInfo>
        <DisplayName>Leanne Hendry</DisplayName>
        <AccountId>57</AccountId>
        <AccountType/>
      </UserInfo>
    </SharedWithUsers>
    <lcf76f155ced4ddcb4097134ff3c332f xmlns="c63102ca-90b4-4b49-ac83-7aff3116fe30">
      <Terms xmlns="http://schemas.microsoft.com/office/infopath/2007/PartnerControls"/>
    </lcf76f155ced4ddcb4097134ff3c332f>
    <TaxCatchAll xmlns="33c8f57f-4d68-4232-9613-ad1b7d92bd52" xsi:nil="true"/>
  </documentManagement>
</p:properties>
</file>

<file path=customXml/itemProps1.xml><?xml version="1.0" encoding="utf-8"?>
<ds:datastoreItem xmlns:ds="http://schemas.openxmlformats.org/officeDocument/2006/customXml" ds:itemID="{3479C987-C34D-4BDA-9F46-621AE718C72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6E86A9-9359-4383-A39E-F68C33A195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3102ca-90b4-4b49-ac83-7aff3116fe30"/>
    <ds:schemaRef ds:uri="33c8f57f-4d68-4232-9613-ad1b7d92bd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72749F2-310B-42AD-A426-0152280C3699}">
  <ds:schemaRefs>
    <ds:schemaRef ds:uri="http://purl.org/dc/terms/"/>
    <ds:schemaRef ds:uri="33c8f57f-4d68-4232-9613-ad1b7d92bd52"/>
    <ds:schemaRef ds:uri="http://purl.org/dc/dcmitype/"/>
    <ds:schemaRef ds:uri="c63102ca-90b4-4b49-ac83-7aff3116fe30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Awards PowerPoint Template</Template>
  <TotalTime>2195</TotalTime>
  <Words>2278</Words>
  <Application>Microsoft Office PowerPoint</Application>
  <PresentationFormat>Widescreen</PresentationFormat>
  <Paragraphs>284</Paragraphs>
  <Slides>41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Arial</vt:lpstr>
      <vt:lpstr>Body</vt:lpstr>
      <vt:lpstr>Calibri</vt:lpstr>
      <vt:lpstr>Courier New</vt:lpstr>
      <vt:lpstr>Heading</vt:lpstr>
      <vt:lpstr>Heading 2</vt:lpstr>
      <vt:lpstr>Sub heading</vt:lpstr>
      <vt:lpstr>Symbol</vt:lpstr>
      <vt:lpstr>Times New Roman</vt:lpstr>
      <vt:lpstr>YMCAfit Templates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Debbie Lawrence</dc:creator>
  <cp:lastModifiedBy>Rosie Coote-Cowling</cp:lastModifiedBy>
  <cp:revision>21</cp:revision>
  <dcterms:created xsi:type="dcterms:W3CDTF">2023-10-30T16:09:59Z</dcterms:created>
  <dcterms:modified xsi:type="dcterms:W3CDTF">2025-05-15T14:17:21Z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0x010100CA0AB4259EC385439F2A8C7784E02AFB</vt:lpwstr>
  </property>
  <property fmtid="{D5CDD505-2E9C-101B-9397-08002B2CF9AE}" pid="4" name="MediaServiceImageTags">
    <vt:lpwstr/>
  </property>
  <property fmtid="{D5CDD505-2E9C-101B-9397-08002B2CF9AE}" pid="5" name="ArticulateGUID">
    <vt:lpwstr>DE7CB61D-D481-40E8-8198-849C87FBB147</vt:lpwstr>
  </property>
  <property fmtid="{D5CDD505-2E9C-101B-9397-08002B2CF9AE}" pid="6" name="ArticulatePath">
    <vt:lpwstr>https://ymca1844.sharepoint.com/sites/Awards/product/Shared Documents/Next Generation/Level 4 nutrition teaching resources/Unit 2/v1 L4 LO2 Hydration</vt:lpwstr>
  </property>
</Properties>
</file>