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45"/>
  </p:notesMasterIdLst>
  <p:handoutMasterIdLst>
    <p:handoutMasterId r:id="rId46"/>
  </p:handoutMasterIdLst>
  <p:sldIdLst>
    <p:sldId id="364" r:id="rId5"/>
    <p:sldId id="262" r:id="rId6"/>
    <p:sldId id="343" r:id="rId7"/>
    <p:sldId id="739" r:id="rId8"/>
    <p:sldId id="740" r:id="rId9"/>
    <p:sldId id="741" r:id="rId10"/>
    <p:sldId id="1399" r:id="rId11"/>
    <p:sldId id="748" r:id="rId12"/>
    <p:sldId id="742" r:id="rId13"/>
    <p:sldId id="743" r:id="rId14"/>
    <p:sldId id="744" r:id="rId15"/>
    <p:sldId id="1397" r:id="rId16"/>
    <p:sldId id="1398" r:id="rId17"/>
    <p:sldId id="694" r:id="rId18"/>
    <p:sldId id="695" r:id="rId19"/>
    <p:sldId id="696" r:id="rId20"/>
    <p:sldId id="751" r:id="rId21"/>
    <p:sldId id="750" r:id="rId22"/>
    <p:sldId id="698" r:id="rId23"/>
    <p:sldId id="753" r:id="rId24"/>
    <p:sldId id="754" r:id="rId25"/>
    <p:sldId id="752" r:id="rId26"/>
    <p:sldId id="413" r:id="rId27"/>
    <p:sldId id="755" r:id="rId28"/>
    <p:sldId id="756" r:id="rId29"/>
    <p:sldId id="757" r:id="rId30"/>
    <p:sldId id="758" r:id="rId31"/>
    <p:sldId id="759" r:id="rId32"/>
    <p:sldId id="760" r:id="rId33"/>
    <p:sldId id="1395" r:id="rId34"/>
    <p:sldId id="761" r:id="rId35"/>
    <p:sldId id="763" r:id="rId36"/>
    <p:sldId id="764" r:id="rId37"/>
    <p:sldId id="762" r:id="rId38"/>
    <p:sldId id="745" r:id="rId39"/>
    <p:sldId id="765" r:id="rId40"/>
    <p:sldId id="1394" r:id="rId41"/>
    <p:sldId id="746" r:id="rId42"/>
    <p:sldId id="1396" r:id="rId43"/>
    <p:sldId id="747" r:id="rId44"/>
  </p:sldIdLst>
  <p:sldSz cx="12192000" cy="6858000"/>
  <p:notesSz cx="6858000" cy="9144000"/>
  <p:custDataLst>
    <p:tags r:id="rId4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Barnett" initials="HB" lastIdx="4" clrIdx="0"/>
  <p:cmAuthor id="1" name="Simon Titley" initials="STT" lastIdx="3" clrIdx="1">
    <p:extLst>
      <p:ext uri="{19B8F6BF-5375-455C-9EA6-DF929625EA0E}">
        <p15:presenceInfo xmlns:p15="http://schemas.microsoft.com/office/powerpoint/2012/main" userId="Simon Titley" providerId="None"/>
      </p:ext>
    </p:extLst>
  </p:cmAuthor>
  <p:cmAuthor id="2" name="Allison Bagshaw" initials="AB" lastIdx="2" clrIdx="2">
    <p:extLst>
      <p:ext uri="{19B8F6BF-5375-455C-9EA6-DF929625EA0E}">
        <p15:presenceInfo xmlns:p15="http://schemas.microsoft.com/office/powerpoint/2012/main" userId="S::allison.bagshaw@ymca.co.uk::aced5d60-590e-4539-8036-be8b5f401cfb" providerId="AD"/>
      </p:ext>
    </p:extLst>
  </p:cmAuthor>
  <p:cmAuthor id="3" name="Simon Titley" initials="ST" lastIdx="1" clrIdx="3">
    <p:extLst>
      <p:ext uri="{19B8F6BF-5375-455C-9EA6-DF929625EA0E}">
        <p15:presenceInfo xmlns:p15="http://schemas.microsoft.com/office/powerpoint/2012/main" userId="S::simon.titley@ymca.co.uk::5b109568-eeac-4d09-811d-ab233b3c8e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E23"/>
    <a:srgbClr val="C92446"/>
    <a:srgbClr val="0070C0"/>
    <a:srgbClr val="D2D0B9"/>
    <a:srgbClr val="42358E"/>
    <a:srgbClr val="C1F0FF"/>
    <a:srgbClr val="E4351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CC5AC1-EE35-47E0-A999-862C29D6BFB2}" v="1" dt="2025-05-14T15:29:35.0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49575" autoAdjust="0"/>
  </p:normalViewPr>
  <p:slideViewPr>
    <p:cSldViewPr snapToGrid="0">
      <p:cViewPr varScale="1">
        <p:scale>
          <a:sx n="112" d="100"/>
          <a:sy n="112" d="100"/>
        </p:scale>
        <p:origin x="552" y="96"/>
      </p:cViewPr>
      <p:guideLst>
        <p:guide pos="3840"/>
        <p:guide orient="horz" pos="2160"/>
      </p:guideLst>
    </p:cSldViewPr>
  </p:slideViewPr>
  <p:notesTextViewPr>
    <p:cViewPr>
      <p:scale>
        <a:sx n="150" d="100"/>
        <a:sy n="150" d="100"/>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bie Lawrence" userId="ebac6913-394f-47e0-b979-f2b24d814d31" providerId="ADAL" clId="{50026631-4F6A-4132-8283-A28E092FAE9D}"/>
    <pc:docChg chg="undo custSel addSld delSld modSld sldOrd">
      <pc:chgData name="Debbie Lawrence" userId="ebac6913-394f-47e0-b979-f2b24d814d31" providerId="ADAL" clId="{50026631-4F6A-4132-8283-A28E092FAE9D}" dt="2025-04-24T15:34:38.447" v="4316" actId="12"/>
      <pc:docMkLst>
        <pc:docMk/>
      </pc:docMkLst>
      <pc:sldChg chg="del">
        <pc:chgData name="Debbie Lawrence" userId="ebac6913-394f-47e0-b979-f2b24d814d31" providerId="ADAL" clId="{50026631-4F6A-4132-8283-A28E092FAE9D}" dt="2025-04-02T13:03:35.858" v="1650" actId="47"/>
        <pc:sldMkLst>
          <pc:docMk/>
          <pc:sldMk cId="2278552194" sldId="257"/>
        </pc:sldMkLst>
      </pc:sldChg>
      <pc:sldChg chg="modSp add mod">
        <pc:chgData name="Debbie Lawrence" userId="ebac6913-394f-47e0-b979-f2b24d814d31" providerId="ADAL" clId="{50026631-4F6A-4132-8283-A28E092FAE9D}" dt="2025-04-02T13:03:09.145" v="1633" actId="12"/>
        <pc:sldMkLst>
          <pc:docMk/>
          <pc:sldMk cId="0" sldId="262"/>
        </pc:sldMkLst>
        <pc:spChg chg="mod">
          <ac:chgData name="Debbie Lawrence" userId="ebac6913-394f-47e0-b979-f2b24d814d31" providerId="ADAL" clId="{50026631-4F6A-4132-8283-A28E092FAE9D}" dt="2025-04-02T13:03:09.145" v="1633" actId="12"/>
          <ac:spMkLst>
            <pc:docMk/>
            <pc:sldMk cId="0" sldId="262"/>
            <ac:spMk id="5" creationId="{C72635D7-A9D7-83C6-15AE-B415F9216A50}"/>
          </ac:spMkLst>
        </pc:spChg>
      </pc:sldChg>
      <pc:sldChg chg="del">
        <pc:chgData name="Debbie Lawrence" userId="ebac6913-394f-47e0-b979-f2b24d814d31" providerId="ADAL" clId="{50026631-4F6A-4132-8283-A28E092FAE9D}" dt="2025-04-02T12:00:40.749" v="174" actId="47"/>
        <pc:sldMkLst>
          <pc:docMk/>
          <pc:sldMk cId="708655696" sldId="265"/>
        </pc:sldMkLst>
      </pc:sldChg>
      <pc:sldChg chg="del">
        <pc:chgData name="Debbie Lawrence" userId="ebac6913-394f-47e0-b979-f2b24d814d31" providerId="ADAL" clId="{50026631-4F6A-4132-8283-A28E092FAE9D}" dt="2025-04-02T12:00:07.952" v="86" actId="47"/>
        <pc:sldMkLst>
          <pc:docMk/>
          <pc:sldMk cId="3176275144" sldId="316"/>
        </pc:sldMkLst>
      </pc:sldChg>
      <pc:sldChg chg="del">
        <pc:chgData name="Debbie Lawrence" userId="ebac6913-394f-47e0-b979-f2b24d814d31" providerId="ADAL" clId="{50026631-4F6A-4132-8283-A28E092FAE9D}" dt="2025-04-02T12:00:46.263" v="176" actId="47"/>
        <pc:sldMkLst>
          <pc:docMk/>
          <pc:sldMk cId="928504081" sldId="334"/>
        </pc:sldMkLst>
      </pc:sldChg>
      <pc:sldChg chg="addSp delSp modSp add mod">
        <pc:chgData name="Debbie Lawrence" userId="ebac6913-394f-47e0-b979-f2b24d814d31" providerId="ADAL" clId="{50026631-4F6A-4132-8283-A28E092FAE9D}" dt="2025-04-02T13:05:10.916" v="1712" actId="20577"/>
        <pc:sldMkLst>
          <pc:docMk/>
          <pc:sldMk cId="0" sldId="343"/>
        </pc:sldMkLst>
        <pc:spChg chg="mod">
          <ac:chgData name="Debbie Lawrence" userId="ebac6913-394f-47e0-b979-f2b24d814d31" providerId="ADAL" clId="{50026631-4F6A-4132-8283-A28E092FAE9D}" dt="2025-04-02T12:57:44.116" v="1572" actId="113"/>
          <ac:spMkLst>
            <pc:docMk/>
            <pc:sldMk cId="0" sldId="343"/>
            <ac:spMk id="2" creationId="{05B8D03E-5C69-291C-C497-FBC2ACB0321B}"/>
          </ac:spMkLst>
        </pc:spChg>
        <pc:spChg chg="mod">
          <ac:chgData name="Debbie Lawrence" userId="ebac6913-394f-47e0-b979-f2b24d814d31" providerId="ADAL" clId="{50026631-4F6A-4132-8283-A28E092FAE9D}" dt="2025-04-02T13:05:10.916" v="1712" actId="20577"/>
          <ac:spMkLst>
            <pc:docMk/>
            <pc:sldMk cId="0" sldId="343"/>
            <ac:spMk id="3" creationId="{CAB4FFF1-1A7C-D6BC-2C22-85A3B2C40A5A}"/>
          </ac:spMkLst>
        </pc:spChg>
        <pc:picChg chg="add mod modCrop">
          <ac:chgData name="Debbie Lawrence" userId="ebac6913-394f-47e0-b979-f2b24d814d31" providerId="ADAL" clId="{50026631-4F6A-4132-8283-A28E092FAE9D}" dt="2025-04-02T12:11:00.533" v="615" actId="732"/>
          <ac:picMkLst>
            <pc:docMk/>
            <pc:sldMk cId="0" sldId="343"/>
            <ac:picMk id="5" creationId="{F62BE9B5-7F82-7B4A-99E9-50939CF2CC98}"/>
          </ac:picMkLst>
        </pc:picChg>
      </pc:sldChg>
      <pc:sldChg chg="del">
        <pc:chgData name="Debbie Lawrence" userId="ebac6913-394f-47e0-b979-f2b24d814d31" providerId="ADAL" clId="{50026631-4F6A-4132-8283-A28E092FAE9D}" dt="2025-04-02T12:01:27.130" v="238" actId="47"/>
        <pc:sldMkLst>
          <pc:docMk/>
          <pc:sldMk cId="4241229081" sldId="346"/>
        </pc:sldMkLst>
      </pc:sldChg>
      <pc:sldChg chg="del">
        <pc:chgData name="Debbie Lawrence" userId="ebac6913-394f-47e0-b979-f2b24d814d31" providerId="ADAL" clId="{50026631-4F6A-4132-8283-A28E092FAE9D}" dt="2025-04-02T12:00:07.460" v="83" actId="47"/>
        <pc:sldMkLst>
          <pc:docMk/>
          <pc:sldMk cId="3484529321" sldId="347"/>
        </pc:sldMkLst>
      </pc:sldChg>
      <pc:sldChg chg="del">
        <pc:chgData name="Debbie Lawrence" userId="ebac6913-394f-47e0-b979-f2b24d814d31" providerId="ADAL" clId="{50026631-4F6A-4132-8283-A28E092FAE9D}" dt="2025-04-02T12:00:46.992" v="178" actId="47"/>
        <pc:sldMkLst>
          <pc:docMk/>
          <pc:sldMk cId="2493008491" sldId="348"/>
        </pc:sldMkLst>
      </pc:sldChg>
      <pc:sldChg chg="del">
        <pc:chgData name="Debbie Lawrence" userId="ebac6913-394f-47e0-b979-f2b24d814d31" providerId="ADAL" clId="{50026631-4F6A-4132-8283-A28E092FAE9D}" dt="2025-04-02T12:00:06.746" v="81" actId="47"/>
        <pc:sldMkLst>
          <pc:docMk/>
          <pc:sldMk cId="3042288859" sldId="350"/>
        </pc:sldMkLst>
      </pc:sldChg>
      <pc:sldChg chg="del">
        <pc:chgData name="Debbie Lawrence" userId="ebac6913-394f-47e0-b979-f2b24d814d31" providerId="ADAL" clId="{50026631-4F6A-4132-8283-A28E092FAE9D}" dt="2025-04-02T12:00:47.164" v="179" actId="47"/>
        <pc:sldMkLst>
          <pc:docMk/>
          <pc:sldMk cId="167728915" sldId="351"/>
        </pc:sldMkLst>
      </pc:sldChg>
      <pc:sldChg chg="del">
        <pc:chgData name="Debbie Lawrence" userId="ebac6913-394f-47e0-b979-f2b24d814d31" providerId="ADAL" clId="{50026631-4F6A-4132-8283-A28E092FAE9D}" dt="2025-04-02T12:00:47.352" v="180" actId="47"/>
        <pc:sldMkLst>
          <pc:docMk/>
          <pc:sldMk cId="154413828" sldId="352"/>
        </pc:sldMkLst>
      </pc:sldChg>
      <pc:sldChg chg="del">
        <pc:chgData name="Debbie Lawrence" userId="ebac6913-394f-47e0-b979-f2b24d814d31" providerId="ADAL" clId="{50026631-4F6A-4132-8283-A28E092FAE9D}" dt="2025-04-02T12:00:47.763" v="181" actId="47"/>
        <pc:sldMkLst>
          <pc:docMk/>
          <pc:sldMk cId="2413603672" sldId="353"/>
        </pc:sldMkLst>
      </pc:sldChg>
      <pc:sldChg chg="del">
        <pc:chgData name="Debbie Lawrence" userId="ebac6913-394f-47e0-b979-f2b24d814d31" providerId="ADAL" clId="{50026631-4F6A-4132-8283-A28E092FAE9D}" dt="2025-04-02T12:00:08.116" v="87" actId="47"/>
        <pc:sldMkLst>
          <pc:docMk/>
          <pc:sldMk cId="322918681" sldId="354"/>
        </pc:sldMkLst>
      </pc:sldChg>
      <pc:sldChg chg="del">
        <pc:chgData name="Debbie Lawrence" userId="ebac6913-394f-47e0-b979-f2b24d814d31" providerId="ADAL" clId="{50026631-4F6A-4132-8283-A28E092FAE9D}" dt="2025-04-02T12:02:15.744" v="292" actId="47"/>
        <pc:sldMkLst>
          <pc:docMk/>
          <pc:sldMk cId="2963703315" sldId="360"/>
        </pc:sldMkLst>
      </pc:sldChg>
      <pc:sldChg chg="del">
        <pc:chgData name="Debbie Lawrence" userId="ebac6913-394f-47e0-b979-f2b24d814d31" providerId="ADAL" clId="{50026631-4F6A-4132-8283-A28E092FAE9D}" dt="2025-04-02T12:02:15.234" v="291" actId="47"/>
        <pc:sldMkLst>
          <pc:docMk/>
          <pc:sldMk cId="3822951091" sldId="361"/>
        </pc:sldMkLst>
      </pc:sldChg>
      <pc:sldChg chg="modSp mod">
        <pc:chgData name="Debbie Lawrence" userId="ebac6913-394f-47e0-b979-f2b24d814d31" providerId="ADAL" clId="{50026631-4F6A-4132-8283-A28E092FAE9D}" dt="2025-04-22T07:13:01.901" v="4285"/>
        <pc:sldMkLst>
          <pc:docMk/>
          <pc:sldMk cId="3503750174" sldId="364"/>
        </pc:sldMkLst>
        <pc:spChg chg="mod">
          <ac:chgData name="Debbie Lawrence" userId="ebac6913-394f-47e0-b979-f2b24d814d31" providerId="ADAL" clId="{50026631-4F6A-4132-8283-A28E092FAE9D}" dt="2025-04-22T07:13:01.901" v="4285"/>
          <ac:spMkLst>
            <pc:docMk/>
            <pc:sldMk cId="3503750174" sldId="364"/>
            <ac:spMk id="2" creationId="{B968F855-536D-4165-BE0E-899155BFBDAA}"/>
          </ac:spMkLst>
        </pc:spChg>
      </pc:sldChg>
      <pc:sldChg chg="del">
        <pc:chgData name="Debbie Lawrence" userId="ebac6913-394f-47e0-b979-f2b24d814d31" providerId="ADAL" clId="{50026631-4F6A-4132-8283-A28E092FAE9D}" dt="2025-04-02T12:04:38.090" v="364" actId="47"/>
        <pc:sldMkLst>
          <pc:docMk/>
          <pc:sldMk cId="1478505570" sldId="365"/>
        </pc:sldMkLst>
      </pc:sldChg>
      <pc:sldChg chg="del">
        <pc:chgData name="Debbie Lawrence" userId="ebac6913-394f-47e0-b979-f2b24d814d31" providerId="ADAL" clId="{50026631-4F6A-4132-8283-A28E092FAE9D}" dt="2025-04-02T12:00:07.258" v="82" actId="47"/>
        <pc:sldMkLst>
          <pc:docMk/>
          <pc:sldMk cId="4125684070" sldId="369"/>
        </pc:sldMkLst>
      </pc:sldChg>
      <pc:sldChg chg="del">
        <pc:chgData name="Debbie Lawrence" userId="ebac6913-394f-47e0-b979-f2b24d814d31" providerId="ADAL" clId="{50026631-4F6A-4132-8283-A28E092FAE9D}" dt="2025-04-02T12:00:07.632" v="84" actId="47"/>
        <pc:sldMkLst>
          <pc:docMk/>
          <pc:sldMk cId="1504432543" sldId="370"/>
        </pc:sldMkLst>
      </pc:sldChg>
      <pc:sldChg chg="del">
        <pc:chgData name="Debbie Lawrence" userId="ebac6913-394f-47e0-b979-f2b24d814d31" providerId="ADAL" clId="{50026631-4F6A-4132-8283-A28E092FAE9D}" dt="2025-04-02T12:00:07.781" v="85" actId="47"/>
        <pc:sldMkLst>
          <pc:docMk/>
          <pc:sldMk cId="650490454" sldId="371"/>
        </pc:sldMkLst>
      </pc:sldChg>
      <pc:sldChg chg="del">
        <pc:chgData name="Debbie Lawrence" userId="ebac6913-394f-47e0-b979-f2b24d814d31" providerId="ADAL" clId="{50026631-4F6A-4132-8283-A28E092FAE9D}" dt="2025-04-02T12:00:08.287" v="88" actId="47"/>
        <pc:sldMkLst>
          <pc:docMk/>
          <pc:sldMk cId="2208821115" sldId="372"/>
        </pc:sldMkLst>
      </pc:sldChg>
      <pc:sldChg chg="del">
        <pc:chgData name="Debbie Lawrence" userId="ebac6913-394f-47e0-b979-f2b24d814d31" providerId="ADAL" clId="{50026631-4F6A-4132-8283-A28E092FAE9D}" dt="2025-04-02T12:00:08.482" v="89" actId="47"/>
        <pc:sldMkLst>
          <pc:docMk/>
          <pc:sldMk cId="2112712421" sldId="373"/>
        </pc:sldMkLst>
      </pc:sldChg>
      <pc:sldChg chg="del">
        <pc:chgData name="Debbie Lawrence" userId="ebac6913-394f-47e0-b979-f2b24d814d31" providerId="ADAL" clId="{50026631-4F6A-4132-8283-A28E092FAE9D}" dt="2025-04-02T12:00:08.965" v="90" actId="47"/>
        <pc:sldMkLst>
          <pc:docMk/>
          <pc:sldMk cId="1366851203" sldId="374"/>
        </pc:sldMkLst>
      </pc:sldChg>
      <pc:sldChg chg="del">
        <pc:chgData name="Debbie Lawrence" userId="ebac6913-394f-47e0-b979-f2b24d814d31" providerId="ADAL" clId="{50026631-4F6A-4132-8283-A28E092FAE9D}" dt="2025-04-02T12:00:09.125" v="91" actId="47"/>
        <pc:sldMkLst>
          <pc:docMk/>
          <pc:sldMk cId="338509798" sldId="375"/>
        </pc:sldMkLst>
      </pc:sldChg>
      <pc:sldChg chg="del">
        <pc:chgData name="Debbie Lawrence" userId="ebac6913-394f-47e0-b979-f2b24d814d31" providerId="ADAL" clId="{50026631-4F6A-4132-8283-A28E092FAE9D}" dt="2025-04-02T12:00:09.300" v="92" actId="47"/>
        <pc:sldMkLst>
          <pc:docMk/>
          <pc:sldMk cId="2234567914" sldId="376"/>
        </pc:sldMkLst>
      </pc:sldChg>
      <pc:sldChg chg="del">
        <pc:chgData name="Debbie Lawrence" userId="ebac6913-394f-47e0-b979-f2b24d814d31" providerId="ADAL" clId="{50026631-4F6A-4132-8283-A28E092FAE9D}" dt="2025-04-02T12:00:49.151" v="184" actId="47"/>
        <pc:sldMkLst>
          <pc:docMk/>
          <pc:sldMk cId="2905701477" sldId="377"/>
        </pc:sldMkLst>
      </pc:sldChg>
      <pc:sldChg chg="del">
        <pc:chgData name="Debbie Lawrence" userId="ebac6913-394f-47e0-b979-f2b24d814d31" providerId="ADAL" clId="{50026631-4F6A-4132-8283-A28E092FAE9D}" dt="2025-04-02T12:02:06.716" v="278" actId="47"/>
        <pc:sldMkLst>
          <pc:docMk/>
          <pc:sldMk cId="938297443" sldId="378"/>
        </pc:sldMkLst>
      </pc:sldChg>
      <pc:sldChg chg="del">
        <pc:chgData name="Debbie Lawrence" userId="ebac6913-394f-47e0-b979-f2b24d814d31" providerId="ADAL" clId="{50026631-4F6A-4132-8283-A28E092FAE9D}" dt="2025-04-02T12:02:07.129" v="279" actId="47"/>
        <pc:sldMkLst>
          <pc:docMk/>
          <pc:sldMk cId="769846135" sldId="379"/>
        </pc:sldMkLst>
      </pc:sldChg>
      <pc:sldChg chg="del">
        <pc:chgData name="Debbie Lawrence" userId="ebac6913-394f-47e0-b979-f2b24d814d31" providerId="ADAL" clId="{50026631-4F6A-4132-8283-A28E092FAE9D}" dt="2025-04-02T12:02:14.674" v="290" actId="47"/>
        <pc:sldMkLst>
          <pc:docMk/>
          <pc:sldMk cId="415507603" sldId="381"/>
        </pc:sldMkLst>
      </pc:sldChg>
      <pc:sldChg chg="del">
        <pc:chgData name="Debbie Lawrence" userId="ebac6913-394f-47e0-b979-f2b24d814d31" providerId="ADAL" clId="{50026631-4F6A-4132-8283-A28E092FAE9D}" dt="2025-04-02T12:00:55.544" v="192" actId="47"/>
        <pc:sldMkLst>
          <pc:docMk/>
          <pc:sldMk cId="3064192710" sldId="388"/>
        </pc:sldMkLst>
      </pc:sldChg>
      <pc:sldChg chg="del">
        <pc:chgData name="Debbie Lawrence" userId="ebac6913-394f-47e0-b979-f2b24d814d31" providerId="ADAL" clId="{50026631-4F6A-4132-8283-A28E092FAE9D}" dt="2025-04-02T12:00:55.720" v="193" actId="47"/>
        <pc:sldMkLst>
          <pc:docMk/>
          <pc:sldMk cId="663421142" sldId="389"/>
        </pc:sldMkLst>
      </pc:sldChg>
      <pc:sldChg chg="del">
        <pc:chgData name="Debbie Lawrence" userId="ebac6913-394f-47e0-b979-f2b24d814d31" providerId="ADAL" clId="{50026631-4F6A-4132-8283-A28E092FAE9D}" dt="2025-04-02T12:01:59.882" v="265" actId="47"/>
        <pc:sldMkLst>
          <pc:docMk/>
          <pc:sldMk cId="1010823782" sldId="390"/>
        </pc:sldMkLst>
      </pc:sldChg>
      <pc:sldChg chg="add del">
        <pc:chgData name="Debbie Lawrence" userId="ebac6913-394f-47e0-b979-f2b24d814d31" providerId="ADAL" clId="{50026631-4F6A-4132-8283-A28E092FAE9D}" dt="2025-04-02T12:49:00.640" v="1437" actId="47"/>
        <pc:sldMkLst>
          <pc:docMk/>
          <pc:sldMk cId="2852845750" sldId="392"/>
        </pc:sldMkLst>
      </pc:sldChg>
      <pc:sldChg chg="add del">
        <pc:chgData name="Debbie Lawrence" userId="ebac6913-394f-47e0-b979-f2b24d814d31" providerId="ADAL" clId="{50026631-4F6A-4132-8283-A28E092FAE9D}" dt="2025-04-02T12:49:01.385" v="1438" actId="47"/>
        <pc:sldMkLst>
          <pc:docMk/>
          <pc:sldMk cId="3193826568" sldId="393"/>
        </pc:sldMkLst>
      </pc:sldChg>
      <pc:sldChg chg="add del">
        <pc:chgData name="Debbie Lawrence" userId="ebac6913-394f-47e0-b979-f2b24d814d31" providerId="ADAL" clId="{50026631-4F6A-4132-8283-A28E092FAE9D}" dt="2025-04-02T12:48:58.398" v="1434" actId="47"/>
        <pc:sldMkLst>
          <pc:docMk/>
          <pc:sldMk cId="1449382900" sldId="394"/>
        </pc:sldMkLst>
      </pc:sldChg>
      <pc:sldChg chg="add del">
        <pc:chgData name="Debbie Lawrence" userId="ebac6913-394f-47e0-b979-f2b24d814d31" providerId="ADAL" clId="{50026631-4F6A-4132-8283-A28E092FAE9D}" dt="2025-04-02T12:48:56.932" v="1432" actId="47"/>
        <pc:sldMkLst>
          <pc:docMk/>
          <pc:sldMk cId="3501193752" sldId="395"/>
        </pc:sldMkLst>
      </pc:sldChg>
      <pc:sldChg chg="del">
        <pc:chgData name="Debbie Lawrence" userId="ebac6913-394f-47e0-b979-f2b24d814d31" providerId="ADAL" clId="{50026631-4F6A-4132-8283-A28E092FAE9D}" dt="2025-04-02T12:02:19.831" v="297" actId="47"/>
        <pc:sldMkLst>
          <pc:docMk/>
          <pc:sldMk cId="1820473216" sldId="397"/>
        </pc:sldMkLst>
      </pc:sldChg>
      <pc:sldChg chg="del">
        <pc:chgData name="Debbie Lawrence" userId="ebac6913-394f-47e0-b979-f2b24d814d31" providerId="ADAL" clId="{50026631-4F6A-4132-8283-A28E092FAE9D}" dt="2025-04-02T12:02:20.017" v="298" actId="47"/>
        <pc:sldMkLst>
          <pc:docMk/>
          <pc:sldMk cId="3230700468" sldId="398"/>
        </pc:sldMkLst>
      </pc:sldChg>
      <pc:sldChg chg="del">
        <pc:chgData name="Debbie Lawrence" userId="ebac6913-394f-47e0-b979-f2b24d814d31" providerId="ADAL" clId="{50026631-4F6A-4132-8283-A28E092FAE9D}" dt="2025-04-02T12:02:49.841" v="345" actId="47"/>
        <pc:sldMkLst>
          <pc:docMk/>
          <pc:sldMk cId="1671964647" sldId="401"/>
        </pc:sldMkLst>
      </pc:sldChg>
      <pc:sldChg chg="del">
        <pc:chgData name="Debbie Lawrence" userId="ebac6913-394f-47e0-b979-f2b24d814d31" providerId="ADAL" clId="{50026631-4F6A-4132-8283-A28E092FAE9D}" dt="2025-04-02T12:02:21.114" v="299" actId="47"/>
        <pc:sldMkLst>
          <pc:docMk/>
          <pc:sldMk cId="3164372409" sldId="404"/>
        </pc:sldMkLst>
      </pc:sldChg>
      <pc:sldChg chg="del">
        <pc:chgData name="Debbie Lawrence" userId="ebac6913-394f-47e0-b979-f2b24d814d31" providerId="ADAL" clId="{50026631-4F6A-4132-8283-A28E092FAE9D}" dt="2025-04-02T12:02:22.656" v="300" actId="47"/>
        <pc:sldMkLst>
          <pc:docMk/>
          <pc:sldMk cId="3765438648" sldId="405"/>
        </pc:sldMkLst>
      </pc:sldChg>
      <pc:sldChg chg="del">
        <pc:chgData name="Debbie Lawrence" userId="ebac6913-394f-47e0-b979-f2b24d814d31" providerId="ADAL" clId="{50026631-4F6A-4132-8283-A28E092FAE9D}" dt="2025-04-02T12:02:23.094" v="301" actId="47"/>
        <pc:sldMkLst>
          <pc:docMk/>
          <pc:sldMk cId="2295717630" sldId="406"/>
        </pc:sldMkLst>
      </pc:sldChg>
      <pc:sldChg chg="modSp del mod">
        <pc:chgData name="Debbie Lawrence" userId="ebac6913-394f-47e0-b979-f2b24d814d31" providerId="ADAL" clId="{50026631-4F6A-4132-8283-A28E092FAE9D}" dt="2025-04-02T13:40:02.428" v="2320" actId="47"/>
        <pc:sldMkLst>
          <pc:docMk/>
          <pc:sldMk cId="1362729380" sldId="410"/>
        </pc:sldMkLst>
      </pc:sldChg>
      <pc:sldChg chg="delSp del mod">
        <pc:chgData name="Debbie Lawrence" userId="ebac6913-394f-47e0-b979-f2b24d814d31" providerId="ADAL" clId="{50026631-4F6A-4132-8283-A28E092FAE9D}" dt="2025-04-02T13:36:49.335" v="2278" actId="47"/>
        <pc:sldMkLst>
          <pc:docMk/>
          <pc:sldMk cId="723444529" sldId="411"/>
        </pc:sldMkLst>
      </pc:sldChg>
      <pc:sldChg chg="modSp del mod">
        <pc:chgData name="Debbie Lawrence" userId="ebac6913-394f-47e0-b979-f2b24d814d31" providerId="ADAL" clId="{50026631-4F6A-4132-8283-A28E092FAE9D}" dt="2025-04-02T13:44:42.097" v="2457" actId="47"/>
        <pc:sldMkLst>
          <pc:docMk/>
          <pc:sldMk cId="2730063817" sldId="412"/>
        </pc:sldMkLst>
      </pc:sldChg>
      <pc:sldChg chg="addSp delSp modSp mod ord">
        <pc:chgData name="Debbie Lawrence" userId="ebac6913-394f-47e0-b979-f2b24d814d31" providerId="ADAL" clId="{50026631-4F6A-4132-8283-A28E092FAE9D}" dt="2025-04-02T14:13:27.133" v="2789" actId="20577"/>
        <pc:sldMkLst>
          <pc:docMk/>
          <pc:sldMk cId="2979055858" sldId="413"/>
        </pc:sldMkLst>
        <pc:spChg chg="mod">
          <ac:chgData name="Debbie Lawrence" userId="ebac6913-394f-47e0-b979-f2b24d814d31" providerId="ADAL" clId="{50026631-4F6A-4132-8283-A28E092FAE9D}" dt="2025-04-02T14:13:27.133" v="2789" actId="20577"/>
          <ac:spMkLst>
            <pc:docMk/>
            <pc:sldMk cId="2979055858" sldId="413"/>
            <ac:spMk id="2" creationId="{C49DA5E3-6FEE-7D5B-1A40-4A92E20686CC}"/>
          </ac:spMkLst>
        </pc:spChg>
        <pc:spChg chg="add mod">
          <ac:chgData name="Debbie Lawrence" userId="ebac6913-394f-47e0-b979-f2b24d814d31" providerId="ADAL" clId="{50026631-4F6A-4132-8283-A28E092FAE9D}" dt="2025-04-02T13:47:56.400" v="2498" actId="14100"/>
          <ac:spMkLst>
            <pc:docMk/>
            <pc:sldMk cId="2979055858" sldId="413"/>
            <ac:spMk id="5" creationId="{99C2C24F-4135-5D7B-49CE-A8107C8E2A08}"/>
          </ac:spMkLst>
        </pc:spChg>
        <pc:picChg chg="add mod">
          <ac:chgData name="Debbie Lawrence" userId="ebac6913-394f-47e0-b979-f2b24d814d31" providerId="ADAL" clId="{50026631-4F6A-4132-8283-A28E092FAE9D}" dt="2025-04-02T13:46:59.454" v="2492" actId="1076"/>
          <ac:picMkLst>
            <pc:docMk/>
            <pc:sldMk cId="2979055858" sldId="413"/>
            <ac:picMk id="6" creationId="{733DB20A-8948-4BA4-5B46-4F124F9F0B55}"/>
          </ac:picMkLst>
        </pc:picChg>
      </pc:sldChg>
      <pc:sldChg chg="del">
        <pc:chgData name="Debbie Lawrence" userId="ebac6913-394f-47e0-b979-f2b24d814d31" providerId="ADAL" clId="{50026631-4F6A-4132-8283-A28E092FAE9D}" dt="2025-04-02T12:02:48.859" v="342" actId="47"/>
        <pc:sldMkLst>
          <pc:docMk/>
          <pc:sldMk cId="3436695685" sldId="415"/>
        </pc:sldMkLst>
      </pc:sldChg>
      <pc:sldChg chg="del">
        <pc:chgData name="Debbie Lawrence" userId="ebac6913-394f-47e0-b979-f2b24d814d31" providerId="ADAL" clId="{50026631-4F6A-4132-8283-A28E092FAE9D}" dt="2025-04-02T12:02:48.667" v="341" actId="47"/>
        <pc:sldMkLst>
          <pc:docMk/>
          <pc:sldMk cId="1861484373" sldId="416"/>
        </pc:sldMkLst>
      </pc:sldChg>
      <pc:sldChg chg="del">
        <pc:chgData name="Debbie Lawrence" userId="ebac6913-394f-47e0-b979-f2b24d814d31" providerId="ADAL" clId="{50026631-4F6A-4132-8283-A28E092FAE9D}" dt="2025-04-02T12:02:49.235" v="344" actId="47"/>
        <pc:sldMkLst>
          <pc:docMk/>
          <pc:sldMk cId="1421268205" sldId="417"/>
        </pc:sldMkLst>
      </pc:sldChg>
      <pc:sldChg chg="del">
        <pc:chgData name="Debbie Lawrence" userId="ebac6913-394f-47e0-b979-f2b24d814d31" providerId="ADAL" clId="{50026631-4F6A-4132-8283-A28E092FAE9D}" dt="2025-04-02T12:02:13.452" v="287" actId="47"/>
        <pc:sldMkLst>
          <pc:docMk/>
          <pc:sldMk cId="1672001714" sldId="419"/>
        </pc:sldMkLst>
      </pc:sldChg>
      <pc:sldChg chg="del">
        <pc:chgData name="Debbie Lawrence" userId="ebac6913-394f-47e0-b979-f2b24d814d31" providerId="ADAL" clId="{50026631-4F6A-4132-8283-A28E092FAE9D}" dt="2025-04-02T12:02:13.647" v="288" actId="47"/>
        <pc:sldMkLst>
          <pc:docMk/>
          <pc:sldMk cId="1673144114" sldId="420"/>
        </pc:sldMkLst>
      </pc:sldChg>
      <pc:sldChg chg="del">
        <pc:chgData name="Debbie Lawrence" userId="ebac6913-394f-47e0-b979-f2b24d814d31" providerId="ADAL" clId="{50026631-4F6A-4132-8283-A28E092FAE9D}" dt="2025-04-02T12:00:55.909" v="194" actId="47"/>
        <pc:sldMkLst>
          <pc:docMk/>
          <pc:sldMk cId="2642269921" sldId="425"/>
        </pc:sldMkLst>
      </pc:sldChg>
      <pc:sldChg chg="del">
        <pc:chgData name="Debbie Lawrence" userId="ebac6913-394f-47e0-b979-f2b24d814d31" providerId="ADAL" clId="{50026631-4F6A-4132-8283-A28E092FAE9D}" dt="2025-04-02T13:36:20.441" v="2277" actId="47"/>
        <pc:sldMkLst>
          <pc:docMk/>
          <pc:sldMk cId="1811255867" sldId="429"/>
        </pc:sldMkLst>
      </pc:sldChg>
      <pc:sldChg chg="del">
        <pc:chgData name="Debbie Lawrence" userId="ebac6913-394f-47e0-b979-f2b24d814d31" providerId="ADAL" clId="{50026631-4F6A-4132-8283-A28E092FAE9D}" dt="2025-04-02T12:02:49.045" v="343" actId="47"/>
        <pc:sldMkLst>
          <pc:docMk/>
          <pc:sldMk cId="401506666" sldId="430"/>
        </pc:sldMkLst>
      </pc:sldChg>
      <pc:sldChg chg="del">
        <pc:chgData name="Debbie Lawrence" userId="ebac6913-394f-47e0-b979-f2b24d814d31" providerId="ADAL" clId="{50026631-4F6A-4132-8283-A28E092FAE9D}" dt="2025-04-02T12:01:27.581" v="239" actId="47"/>
        <pc:sldMkLst>
          <pc:docMk/>
          <pc:sldMk cId="3614126340" sldId="432"/>
        </pc:sldMkLst>
      </pc:sldChg>
      <pc:sldChg chg="del">
        <pc:chgData name="Debbie Lawrence" userId="ebac6913-394f-47e0-b979-f2b24d814d31" providerId="ADAL" clId="{50026631-4F6A-4132-8283-A28E092FAE9D}" dt="2025-04-02T12:01:29.739" v="245" actId="47"/>
        <pc:sldMkLst>
          <pc:docMk/>
          <pc:sldMk cId="2518951990" sldId="435"/>
        </pc:sldMkLst>
      </pc:sldChg>
      <pc:sldChg chg="del">
        <pc:chgData name="Debbie Lawrence" userId="ebac6913-394f-47e0-b979-f2b24d814d31" providerId="ADAL" clId="{50026631-4F6A-4132-8283-A28E092FAE9D}" dt="2025-04-02T12:01:30.701" v="248" actId="47"/>
        <pc:sldMkLst>
          <pc:docMk/>
          <pc:sldMk cId="1835507813" sldId="443"/>
        </pc:sldMkLst>
      </pc:sldChg>
      <pc:sldChg chg="del">
        <pc:chgData name="Debbie Lawrence" userId="ebac6913-394f-47e0-b979-f2b24d814d31" providerId="ADAL" clId="{50026631-4F6A-4132-8283-A28E092FAE9D}" dt="2025-04-02T12:00:05.090" v="75" actId="47"/>
        <pc:sldMkLst>
          <pc:docMk/>
          <pc:sldMk cId="3965764216" sldId="475"/>
        </pc:sldMkLst>
      </pc:sldChg>
      <pc:sldChg chg="del">
        <pc:chgData name="Debbie Lawrence" userId="ebac6913-394f-47e0-b979-f2b24d814d31" providerId="ADAL" clId="{50026631-4F6A-4132-8283-A28E092FAE9D}" dt="2025-04-02T12:04:44.264" v="366" actId="47"/>
        <pc:sldMkLst>
          <pc:docMk/>
          <pc:sldMk cId="86175769" sldId="476"/>
        </pc:sldMkLst>
      </pc:sldChg>
      <pc:sldChg chg="del">
        <pc:chgData name="Debbie Lawrence" userId="ebac6913-394f-47e0-b979-f2b24d814d31" providerId="ADAL" clId="{50026631-4F6A-4132-8283-A28E092FAE9D}" dt="2025-04-02T12:00:05.591" v="76" actId="47"/>
        <pc:sldMkLst>
          <pc:docMk/>
          <pc:sldMk cId="787798533" sldId="478"/>
        </pc:sldMkLst>
      </pc:sldChg>
      <pc:sldChg chg="del">
        <pc:chgData name="Debbie Lawrence" userId="ebac6913-394f-47e0-b979-f2b24d814d31" providerId="ADAL" clId="{50026631-4F6A-4132-8283-A28E092FAE9D}" dt="2025-04-02T12:00:05.967" v="77" actId="47"/>
        <pc:sldMkLst>
          <pc:docMk/>
          <pc:sldMk cId="1754606780" sldId="479"/>
        </pc:sldMkLst>
      </pc:sldChg>
      <pc:sldChg chg="del">
        <pc:chgData name="Debbie Lawrence" userId="ebac6913-394f-47e0-b979-f2b24d814d31" providerId="ADAL" clId="{50026631-4F6A-4132-8283-A28E092FAE9D}" dt="2025-04-02T12:00:06.185" v="78" actId="47"/>
        <pc:sldMkLst>
          <pc:docMk/>
          <pc:sldMk cId="1361425710" sldId="481"/>
        </pc:sldMkLst>
      </pc:sldChg>
      <pc:sldChg chg="del">
        <pc:chgData name="Debbie Lawrence" userId="ebac6913-394f-47e0-b979-f2b24d814d31" providerId="ADAL" clId="{50026631-4F6A-4132-8283-A28E092FAE9D}" dt="2025-04-02T12:00:06.575" v="80" actId="47"/>
        <pc:sldMkLst>
          <pc:docMk/>
          <pc:sldMk cId="2013454324" sldId="482"/>
        </pc:sldMkLst>
      </pc:sldChg>
      <pc:sldChg chg="del">
        <pc:chgData name="Debbie Lawrence" userId="ebac6913-394f-47e0-b979-f2b24d814d31" providerId="ADAL" clId="{50026631-4F6A-4132-8283-A28E092FAE9D}" dt="2025-04-02T12:00:06.251" v="79" actId="47"/>
        <pc:sldMkLst>
          <pc:docMk/>
          <pc:sldMk cId="755840266" sldId="483"/>
        </pc:sldMkLst>
      </pc:sldChg>
      <pc:sldChg chg="del">
        <pc:chgData name="Debbie Lawrence" userId="ebac6913-394f-47e0-b979-f2b24d814d31" providerId="ADAL" clId="{50026631-4F6A-4132-8283-A28E092FAE9D}" dt="2025-04-02T12:00:09.467" v="93" actId="47"/>
        <pc:sldMkLst>
          <pc:docMk/>
          <pc:sldMk cId="3401899553" sldId="484"/>
        </pc:sldMkLst>
      </pc:sldChg>
      <pc:sldChg chg="del">
        <pc:chgData name="Debbie Lawrence" userId="ebac6913-394f-47e0-b979-f2b24d814d31" providerId="ADAL" clId="{50026631-4F6A-4132-8283-A28E092FAE9D}" dt="2025-04-02T12:00:09.798" v="95" actId="47"/>
        <pc:sldMkLst>
          <pc:docMk/>
          <pc:sldMk cId="2419560700" sldId="485"/>
        </pc:sldMkLst>
      </pc:sldChg>
      <pc:sldChg chg="del">
        <pc:chgData name="Debbie Lawrence" userId="ebac6913-394f-47e0-b979-f2b24d814d31" providerId="ADAL" clId="{50026631-4F6A-4132-8283-A28E092FAE9D}" dt="2025-04-02T12:00:09.634" v="94" actId="47"/>
        <pc:sldMkLst>
          <pc:docMk/>
          <pc:sldMk cId="1244774848" sldId="486"/>
        </pc:sldMkLst>
      </pc:sldChg>
      <pc:sldChg chg="del">
        <pc:chgData name="Debbie Lawrence" userId="ebac6913-394f-47e0-b979-f2b24d814d31" providerId="ADAL" clId="{50026631-4F6A-4132-8283-A28E092FAE9D}" dt="2025-04-02T12:00:10.315" v="96" actId="47"/>
        <pc:sldMkLst>
          <pc:docMk/>
          <pc:sldMk cId="3315519118" sldId="487"/>
        </pc:sldMkLst>
      </pc:sldChg>
      <pc:sldChg chg="del">
        <pc:chgData name="Debbie Lawrence" userId="ebac6913-394f-47e0-b979-f2b24d814d31" providerId="ADAL" clId="{50026631-4F6A-4132-8283-A28E092FAE9D}" dt="2025-04-02T12:00:10.471" v="97" actId="47"/>
        <pc:sldMkLst>
          <pc:docMk/>
          <pc:sldMk cId="1955110256" sldId="488"/>
        </pc:sldMkLst>
      </pc:sldChg>
      <pc:sldChg chg="del">
        <pc:chgData name="Debbie Lawrence" userId="ebac6913-394f-47e0-b979-f2b24d814d31" providerId="ADAL" clId="{50026631-4F6A-4132-8283-A28E092FAE9D}" dt="2025-04-02T12:00:10.643" v="98" actId="47"/>
        <pc:sldMkLst>
          <pc:docMk/>
          <pc:sldMk cId="1587402200" sldId="489"/>
        </pc:sldMkLst>
      </pc:sldChg>
      <pc:sldChg chg="del">
        <pc:chgData name="Debbie Lawrence" userId="ebac6913-394f-47e0-b979-f2b24d814d31" providerId="ADAL" clId="{50026631-4F6A-4132-8283-A28E092FAE9D}" dt="2025-04-02T12:00:11.339" v="100" actId="47"/>
        <pc:sldMkLst>
          <pc:docMk/>
          <pc:sldMk cId="1522654562" sldId="490"/>
        </pc:sldMkLst>
      </pc:sldChg>
      <pc:sldChg chg="del">
        <pc:chgData name="Debbie Lawrence" userId="ebac6913-394f-47e0-b979-f2b24d814d31" providerId="ADAL" clId="{50026631-4F6A-4132-8283-A28E092FAE9D}" dt="2025-04-02T12:00:10.829" v="99" actId="47"/>
        <pc:sldMkLst>
          <pc:docMk/>
          <pc:sldMk cId="1181718914" sldId="491"/>
        </pc:sldMkLst>
      </pc:sldChg>
      <pc:sldChg chg="del">
        <pc:chgData name="Debbie Lawrence" userId="ebac6913-394f-47e0-b979-f2b24d814d31" providerId="ADAL" clId="{50026631-4F6A-4132-8283-A28E092FAE9D}" dt="2025-04-02T12:00:11.983" v="102" actId="47"/>
        <pc:sldMkLst>
          <pc:docMk/>
          <pc:sldMk cId="3010022239" sldId="492"/>
        </pc:sldMkLst>
      </pc:sldChg>
      <pc:sldChg chg="del">
        <pc:chgData name="Debbie Lawrence" userId="ebac6913-394f-47e0-b979-f2b24d814d31" providerId="ADAL" clId="{50026631-4F6A-4132-8283-A28E092FAE9D}" dt="2025-04-02T12:00:11.494" v="101" actId="47"/>
        <pc:sldMkLst>
          <pc:docMk/>
          <pc:sldMk cId="1842963638" sldId="494"/>
        </pc:sldMkLst>
      </pc:sldChg>
      <pc:sldChg chg="del">
        <pc:chgData name="Debbie Lawrence" userId="ebac6913-394f-47e0-b979-f2b24d814d31" providerId="ADAL" clId="{50026631-4F6A-4132-8283-A28E092FAE9D}" dt="2025-04-02T12:00:12.521" v="103" actId="47"/>
        <pc:sldMkLst>
          <pc:docMk/>
          <pc:sldMk cId="2367735339" sldId="495"/>
        </pc:sldMkLst>
      </pc:sldChg>
      <pc:sldChg chg="del">
        <pc:chgData name="Debbie Lawrence" userId="ebac6913-394f-47e0-b979-f2b24d814d31" providerId="ADAL" clId="{50026631-4F6A-4132-8283-A28E092FAE9D}" dt="2025-04-02T12:00:13.229" v="105" actId="47"/>
        <pc:sldMkLst>
          <pc:docMk/>
          <pc:sldMk cId="3641941946" sldId="496"/>
        </pc:sldMkLst>
      </pc:sldChg>
      <pc:sldChg chg="del">
        <pc:chgData name="Debbie Lawrence" userId="ebac6913-394f-47e0-b979-f2b24d814d31" providerId="ADAL" clId="{50026631-4F6A-4132-8283-A28E092FAE9D}" dt="2025-04-02T12:00:13.397" v="106" actId="47"/>
        <pc:sldMkLst>
          <pc:docMk/>
          <pc:sldMk cId="1739390909" sldId="497"/>
        </pc:sldMkLst>
      </pc:sldChg>
      <pc:sldChg chg="del">
        <pc:chgData name="Debbie Lawrence" userId="ebac6913-394f-47e0-b979-f2b24d814d31" providerId="ADAL" clId="{50026631-4F6A-4132-8283-A28E092FAE9D}" dt="2025-04-02T12:00:14.048" v="107" actId="47"/>
        <pc:sldMkLst>
          <pc:docMk/>
          <pc:sldMk cId="2754548542" sldId="498"/>
        </pc:sldMkLst>
      </pc:sldChg>
      <pc:sldChg chg="del">
        <pc:chgData name="Debbie Lawrence" userId="ebac6913-394f-47e0-b979-f2b24d814d31" providerId="ADAL" clId="{50026631-4F6A-4132-8283-A28E092FAE9D}" dt="2025-04-02T12:00:15.472" v="109" actId="47"/>
        <pc:sldMkLst>
          <pc:docMk/>
          <pc:sldMk cId="2694378011" sldId="499"/>
        </pc:sldMkLst>
      </pc:sldChg>
      <pc:sldChg chg="del">
        <pc:chgData name="Debbie Lawrence" userId="ebac6913-394f-47e0-b979-f2b24d814d31" providerId="ADAL" clId="{50026631-4F6A-4132-8283-A28E092FAE9D}" dt="2025-04-02T12:00:15.886" v="111" actId="47"/>
        <pc:sldMkLst>
          <pc:docMk/>
          <pc:sldMk cId="3492340552" sldId="500"/>
        </pc:sldMkLst>
      </pc:sldChg>
      <pc:sldChg chg="del">
        <pc:chgData name="Debbie Lawrence" userId="ebac6913-394f-47e0-b979-f2b24d814d31" providerId="ADAL" clId="{50026631-4F6A-4132-8283-A28E092FAE9D}" dt="2025-04-02T12:00:15.641" v="110" actId="47"/>
        <pc:sldMkLst>
          <pc:docMk/>
          <pc:sldMk cId="3808622727" sldId="501"/>
        </pc:sldMkLst>
      </pc:sldChg>
      <pc:sldChg chg="del">
        <pc:chgData name="Debbie Lawrence" userId="ebac6913-394f-47e0-b979-f2b24d814d31" providerId="ADAL" clId="{50026631-4F6A-4132-8283-A28E092FAE9D}" dt="2025-04-02T12:00:16.727" v="114" actId="47"/>
        <pc:sldMkLst>
          <pc:docMk/>
          <pc:sldMk cId="4263275419" sldId="502"/>
        </pc:sldMkLst>
      </pc:sldChg>
      <pc:sldChg chg="del">
        <pc:chgData name="Debbie Lawrence" userId="ebac6913-394f-47e0-b979-f2b24d814d31" providerId="ADAL" clId="{50026631-4F6A-4132-8283-A28E092FAE9D}" dt="2025-04-02T12:00:15.995" v="112" actId="47"/>
        <pc:sldMkLst>
          <pc:docMk/>
          <pc:sldMk cId="4040922398" sldId="503"/>
        </pc:sldMkLst>
      </pc:sldChg>
      <pc:sldChg chg="del">
        <pc:chgData name="Debbie Lawrence" userId="ebac6913-394f-47e0-b979-f2b24d814d31" providerId="ADAL" clId="{50026631-4F6A-4132-8283-A28E092FAE9D}" dt="2025-04-02T12:00:17.090" v="116" actId="47"/>
        <pc:sldMkLst>
          <pc:docMk/>
          <pc:sldMk cId="3273281678" sldId="504"/>
        </pc:sldMkLst>
      </pc:sldChg>
      <pc:sldChg chg="del">
        <pc:chgData name="Debbie Lawrence" userId="ebac6913-394f-47e0-b979-f2b24d814d31" providerId="ADAL" clId="{50026631-4F6A-4132-8283-A28E092FAE9D}" dt="2025-04-02T12:00:16.898" v="115" actId="47"/>
        <pc:sldMkLst>
          <pc:docMk/>
          <pc:sldMk cId="979490163" sldId="505"/>
        </pc:sldMkLst>
      </pc:sldChg>
      <pc:sldChg chg="del">
        <pc:chgData name="Debbie Lawrence" userId="ebac6913-394f-47e0-b979-f2b24d814d31" providerId="ADAL" clId="{50026631-4F6A-4132-8283-A28E092FAE9D}" dt="2025-04-02T12:00:17.692" v="119" actId="47"/>
        <pc:sldMkLst>
          <pc:docMk/>
          <pc:sldMk cId="3974816506" sldId="506"/>
        </pc:sldMkLst>
      </pc:sldChg>
      <pc:sldChg chg="del">
        <pc:chgData name="Debbie Lawrence" userId="ebac6913-394f-47e0-b979-f2b24d814d31" providerId="ADAL" clId="{50026631-4F6A-4132-8283-A28E092FAE9D}" dt="2025-04-02T12:00:17.265" v="117" actId="47"/>
        <pc:sldMkLst>
          <pc:docMk/>
          <pc:sldMk cId="2849868274" sldId="507"/>
        </pc:sldMkLst>
      </pc:sldChg>
      <pc:sldChg chg="del">
        <pc:chgData name="Debbie Lawrence" userId="ebac6913-394f-47e0-b979-f2b24d814d31" providerId="ADAL" clId="{50026631-4F6A-4132-8283-A28E092FAE9D}" dt="2025-04-02T12:00:17.442" v="118" actId="47"/>
        <pc:sldMkLst>
          <pc:docMk/>
          <pc:sldMk cId="3461222906" sldId="508"/>
        </pc:sldMkLst>
      </pc:sldChg>
      <pc:sldChg chg="del">
        <pc:chgData name="Debbie Lawrence" userId="ebac6913-394f-47e0-b979-f2b24d814d31" providerId="ADAL" clId="{50026631-4F6A-4132-8283-A28E092FAE9D}" dt="2025-04-02T12:00:18.179" v="120" actId="47"/>
        <pc:sldMkLst>
          <pc:docMk/>
          <pc:sldMk cId="432775878" sldId="509"/>
        </pc:sldMkLst>
      </pc:sldChg>
      <pc:sldChg chg="del">
        <pc:chgData name="Debbie Lawrence" userId="ebac6913-394f-47e0-b979-f2b24d814d31" providerId="ADAL" clId="{50026631-4F6A-4132-8283-A28E092FAE9D}" dt="2025-04-02T12:00:18.544" v="122" actId="47"/>
        <pc:sldMkLst>
          <pc:docMk/>
          <pc:sldMk cId="2970031618" sldId="511"/>
        </pc:sldMkLst>
      </pc:sldChg>
      <pc:sldChg chg="del">
        <pc:chgData name="Debbie Lawrence" userId="ebac6913-394f-47e0-b979-f2b24d814d31" providerId="ADAL" clId="{50026631-4F6A-4132-8283-A28E092FAE9D}" dt="2025-04-02T12:00:18.732" v="123" actId="47"/>
        <pc:sldMkLst>
          <pc:docMk/>
          <pc:sldMk cId="2363222911" sldId="512"/>
        </pc:sldMkLst>
      </pc:sldChg>
      <pc:sldChg chg="del">
        <pc:chgData name="Debbie Lawrence" userId="ebac6913-394f-47e0-b979-f2b24d814d31" providerId="ADAL" clId="{50026631-4F6A-4132-8283-A28E092FAE9D}" dt="2025-04-02T12:00:21.691" v="133" actId="47"/>
        <pc:sldMkLst>
          <pc:docMk/>
          <pc:sldMk cId="2714762075" sldId="513"/>
        </pc:sldMkLst>
      </pc:sldChg>
      <pc:sldChg chg="del">
        <pc:chgData name="Debbie Lawrence" userId="ebac6913-394f-47e0-b979-f2b24d814d31" providerId="ADAL" clId="{50026631-4F6A-4132-8283-A28E092FAE9D}" dt="2025-04-02T12:00:18.916" v="124" actId="47"/>
        <pc:sldMkLst>
          <pc:docMk/>
          <pc:sldMk cId="3876402571" sldId="514"/>
        </pc:sldMkLst>
      </pc:sldChg>
      <pc:sldChg chg="del">
        <pc:chgData name="Debbie Lawrence" userId="ebac6913-394f-47e0-b979-f2b24d814d31" providerId="ADAL" clId="{50026631-4F6A-4132-8283-A28E092FAE9D}" dt="2025-04-02T12:00:22.464" v="134" actId="47"/>
        <pc:sldMkLst>
          <pc:docMk/>
          <pc:sldMk cId="3805401226" sldId="515"/>
        </pc:sldMkLst>
      </pc:sldChg>
      <pc:sldChg chg="del">
        <pc:chgData name="Debbie Lawrence" userId="ebac6913-394f-47e0-b979-f2b24d814d31" providerId="ADAL" clId="{50026631-4F6A-4132-8283-A28E092FAE9D}" dt="2025-04-02T12:00:22.844" v="135" actId="47"/>
        <pc:sldMkLst>
          <pc:docMk/>
          <pc:sldMk cId="2019066865" sldId="516"/>
        </pc:sldMkLst>
      </pc:sldChg>
      <pc:sldChg chg="del">
        <pc:chgData name="Debbie Lawrence" userId="ebac6913-394f-47e0-b979-f2b24d814d31" providerId="ADAL" clId="{50026631-4F6A-4132-8283-A28E092FAE9D}" dt="2025-04-02T12:00:23.214" v="137" actId="47"/>
        <pc:sldMkLst>
          <pc:docMk/>
          <pc:sldMk cId="829621130" sldId="517"/>
        </pc:sldMkLst>
      </pc:sldChg>
      <pc:sldChg chg="del">
        <pc:chgData name="Debbie Lawrence" userId="ebac6913-394f-47e0-b979-f2b24d814d31" providerId="ADAL" clId="{50026631-4F6A-4132-8283-A28E092FAE9D}" dt="2025-04-02T12:00:23.383" v="138" actId="47"/>
        <pc:sldMkLst>
          <pc:docMk/>
          <pc:sldMk cId="4236252906" sldId="519"/>
        </pc:sldMkLst>
      </pc:sldChg>
      <pc:sldChg chg="del">
        <pc:chgData name="Debbie Lawrence" userId="ebac6913-394f-47e0-b979-f2b24d814d31" providerId="ADAL" clId="{50026631-4F6A-4132-8283-A28E092FAE9D}" dt="2025-04-02T12:00:23.539" v="139" actId="47"/>
        <pc:sldMkLst>
          <pc:docMk/>
          <pc:sldMk cId="15229111" sldId="520"/>
        </pc:sldMkLst>
      </pc:sldChg>
      <pc:sldChg chg="del">
        <pc:chgData name="Debbie Lawrence" userId="ebac6913-394f-47e0-b979-f2b24d814d31" providerId="ADAL" clId="{50026631-4F6A-4132-8283-A28E092FAE9D}" dt="2025-04-02T12:00:24.242" v="143" actId="47"/>
        <pc:sldMkLst>
          <pc:docMk/>
          <pc:sldMk cId="2743217064" sldId="521"/>
        </pc:sldMkLst>
      </pc:sldChg>
      <pc:sldChg chg="del">
        <pc:chgData name="Debbie Lawrence" userId="ebac6913-394f-47e0-b979-f2b24d814d31" providerId="ADAL" clId="{50026631-4F6A-4132-8283-A28E092FAE9D}" dt="2025-04-02T12:00:24.704" v="144" actId="47"/>
        <pc:sldMkLst>
          <pc:docMk/>
          <pc:sldMk cId="1511405677" sldId="522"/>
        </pc:sldMkLst>
      </pc:sldChg>
      <pc:sldChg chg="del">
        <pc:chgData name="Debbie Lawrence" userId="ebac6913-394f-47e0-b979-f2b24d814d31" providerId="ADAL" clId="{50026631-4F6A-4132-8283-A28E092FAE9D}" dt="2025-04-02T12:00:25.088" v="145" actId="47"/>
        <pc:sldMkLst>
          <pc:docMk/>
          <pc:sldMk cId="4110414593" sldId="523"/>
        </pc:sldMkLst>
      </pc:sldChg>
      <pc:sldChg chg="del">
        <pc:chgData name="Debbie Lawrence" userId="ebac6913-394f-47e0-b979-f2b24d814d31" providerId="ADAL" clId="{50026631-4F6A-4132-8283-A28E092FAE9D}" dt="2025-04-02T12:00:25.399" v="146" actId="47"/>
        <pc:sldMkLst>
          <pc:docMk/>
          <pc:sldMk cId="3755660334" sldId="524"/>
        </pc:sldMkLst>
      </pc:sldChg>
      <pc:sldChg chg="del">
        <pc:chgData name="Debbie Lawrence" userId="ebac6913-394f-47e0-b979-f2b24d814d31" providerId="ADAL" clId="{50026631-4F6A-4132-8283-A28E092FAE9D}" dt="2025-04-02T12:00:23.717" v="140" actId="47"/>
        <pc:sldMkLst>
          <pc:docMk/>
          <pc:sldMk cId="3229338749" sldId="527"/>
        </pc:sldMkLst>
      </pc:sldChg>
      <pc:sldChg chg="del">
        <pc:chgData name="Debbie Lawrence" userId="ebac6913-394f-47e0-b979-f2b24d814d31" providerId="ADAL" clId="{50026631-4F6A-4132-8283-A28E092FAE9D}" dt="2025-04-02T12:00:23.880" v="141" actId="47"/>
        <pc:sldMkLst>
          <pc:docMk/>
          <pc:sldMk cId="3859957971" sldId="528"/>
        </pc:sldMkLst>
      </pc:sldChg>
      <pc:sldChg chg="del">
        <pc:chgData name="Debbie Lawrence" userId="ebac6913-394f-47e0-b979-f2b24d814d31" providerId="ADAL" clId="{50026631-4F6A-4132-8283-A28E092FAE9D}" dt="2025-04-02T12:00:25.724" v="147" actId="47"/>
        <pc:sldMkLst>
          <pc:docMk/>
          <pc:sldMk cId="663228910" sldId="529"/>
        </pc:sldMkLst>
      </pc:sldChg>
      <pc:sldChg chg="del">
        <pc:chgData name="Debbie Lawrence" userId="ebac6913-394f-47e0-b979-f2b24d814d31" providerId="ADAL" clId="{50026631-4F6A-4132-8283-A28E092FAE9D}" dt="2025-04-02T12:00:27.056" v="151" actId="47"/>
        <pc:sldMkLst>
          <pc:docMk/>
          <pc:sldMk cId="656444095" sldId="530"/>
        </pc:sldMkLst>
      </pc:sldChg>
      <pc:sldChg chg="del">
        <pc:chgData name="Debbie Lawrence" userId="ebac6913-394f-47e0-b979-f2b24d814d31" providerId="ADAL" clId="{50026631-4F6A-4132-8283-A28E092FAE9D}" dt="2025-04-02T12:00:27.364" v="152" actId="47"/>
        <pc:sldMkLst>
          <pc:docMk/>
          <pc:sldMk cId="1391243483" sldId="531"/>
        </pc:sldMkLst>
      </pc:sldChg>
      <pc:sldChg chg="del">
        <pc:chgData name="Debbie Lawrence" userId="ebac6913-394f-47e0-b979-f2b24d814d31" providerId="ADAL" clId="{50026631-4F6A-4132-8283-A28E092FAE9D}" dt="2025-04-02T12:00:27.563" v="153" actId="47"/>
        <pc:sldMkLst>
          <pc:docMk/>
          <pc:sldMk cId="1835607900" sldId="532"/>
        </pc:sldMkLst>
      </pc:sldChg>
      <pc:sldChg chg="del">
        <pc:chgData name="Debbie Lawrence" userId="ebac6913-394f-47e0-b979-f2b24d814d31" providerId="ADAL" clId="{50026631-4F6A-4132-8283-A28E092FAE9D}" dt="2025-04-02T12:00:28.349" v="154" actId="47"/>
        <pc:sldMkLst>
          <pc:docMk/>
          <pc:sldMk cId="2988577130" sldId="533"/>
        </pc:sldMkLst>
      </pc:sldChg>
      <pc:sldChg chg="del">
        <pc:chgData name="Debbie Lawrence" userId="ebac6913-394f-47e0-b979-f2b24d814d31" providerId="ADAL" clId="{50026631-4F6A-4132-8283-A28E092FAE9D}" dt="2025-04-02T12:00:29.041" v="158" actId="47"/>
        <pc:sldMkLst>
          <pc:docMk/>
          <pc:sldMk cId="3702148759" sldId="534"/>
        </pc:sldMkLst>
      </pc:sldChg>
      <pc:sldChg chg="del">
        <pc:chgData name="Debbie Lawrence" userId="ebac6913-394f-47e0-b979-f2b24d814d31" providerId="ADAL" clId="{50026631-4F6A-4132-8283-A28E092FAE9D}" dt="2025-04-02T12:00:26.494" v="149" actId="47"/>
        <pc:sldMkLst>
          <pc:docMk/>
          <pc:sldMk cId="2009011399" sldId="535"/>
        </pc:sldMkLst>
      </pc:sldChg>
      <pc:sldChg chg="del">
        <pc:chgData name="Debbie Lawrence" userId="ebac6913-394f-47e0-b979-f2b24d814d31" providerId="ADAL" clId="{50026631-4F6A-4132-8283-A28E092FAE9D}" dt="2025-04-02T12:00:26.671" v="150" actId="47"/>
        <pc:sldMkLst>
          <pc:docMk/>
          <pc:sldMk cId="2976546201" sldId="536"/>
        </pc:sldMkLst>
      </pc:sldChg>
      <pc:sldChg chg="del">
        <pc:chgData name="Debbie Lawrence" userId="ebac6913-394f-47e0-b979-f2b24d814d31" providerId="ADAL" clId="{50026631-4F6A-4132-8283-A28E092FAE9D}" dt="2025-04-02T12:00:28.689" v="156" actId="47"/>
        <pc:sldMkLst>
          <pc:docMk/>
          <pc:sldMk cId="1555118632" sldId="537"/>
        </pc:sldMkLst>
      </pc:sldChg>
      <pc:sldChg chg="del">
        <pc:chgData name="Debbie Lawrence" userId="ebac6913-394f-47e0-b979-f2b24d814d31" providerId="ADAL" clId="{50026631-4F6A-4132-8283-A28E092FAE9D}" dt="2025-04-02T12:00:29.397" v="160" actId="47"/>
        <pc:sldMkLst>
          <pc:docMk/>
          <pc:sldMk cId="3794868438" sldId="538"/>
        </pc:sldMkLst>
      </pc:sldChg>
      <pc:sldChg chg="del">
        <pc:chgData name="Debbie Lawrence" userId="ebac6913-394f-47e0-b979-f2b24d814d31" providerId="ADAL" clId="{50026631-4F6A-4132-8283-A28E092FAE9D}" dt="2025-04-02T12:00:29.781" v="161" actId="47"/>
        <pc:sldMkLst>
          <pc:docMk/>
          <pc:sldMk cId="1180296854" sldId="539"/>
        </pc:sldMkLst>
      </pc:sldChg>
      <pc:sldChg chg="del">
        <pc:chgData name="Debbie Lawrence" userId="ebac6913-394f-47e0-b979-f2b24d814d31" providerId="ADAL" clId="{50026631-4F6A-4132-8283-A28E092FAE9D}" dt="2025-04-02T12:00:29.950" v="162" actId="47"/>
        <pc:sldMkLst>
          <pc:docMk/>
          <pc:sldMk cId="521758432" sldId="540"/>
        </pc:sldMkLst>
      </pc:sldChg>
      <pc:sldChg chg="del">
        <pc:chgData name="Debbie Lawrence" userId="ebac6913-394f-47e0-b979-f2b24d814d31" providerId="ADAL" clId="{50026631-4F6A-4132-8283-A28E092FAE9D}" dt="2025-04-02T12:00:30.123" v="163" actId="47"/>
        <pc:sldMkLst>
          <pc:docMk/>
          <pc:sldMk cId="1995101988" sldId="541"/>
        </pc:sldMkLst>
      </pc:sldChg>
      <pc:sldChg chg="del">
        <pc:chgData name="Debbie Lawrence" userId="ebac6913-394f-47e0-b979-f2b24d814d31" providerId="ADAL" clId="{50026631-4F6A-4132-8283-A28E092FAE9D}" dt="2025-04-02T12:00:30.300" v="164" actId="47"/>
        <pc:sldMkLst>
          <pc:docMk/>
          <pc:sldMk cId="3764298608" sldId="542"/>
        </pc:sldMkLst>
      </pc:sldChg>
      <pc:sldChg chg="del">
        <pc:chgData name="Debbie Lawrence" userId="ebac6913-394f-47e0-b979-f2b24d814d31" providerId="ADAL" clId="{50026631-4F6A-4132-8283-A28E092FAE9D}" dt="2025-04-02T12:00:30.480" v="165" actId="47"/>
        <pc:sldMkLst>
          <pc:docMk/>
          <pc:sldMk cId="3900522315" sldId="543"/>
        </pc:sldMkLst>
      </pc:sldChg>
      <pc:sldChg chg="del">
        <pc:chgData name="Debbie Lawrence" userId="ebac6913-394f-47e0-b979-f2b24d814d31" providerId="ADAL" clId="{50026631-4F6A-4132-8283-A28E092FAE9D}" dt="2025-04-02T12:00:31.168" v="167" actId="47"/>
        <pc:sldMkLst>
          <pc:docMk/>
          <pc:sldMk cId="559250877" sldId="544"/>
        </pc:sldMkLst>
      </pc:sldChg>
      <pc:sldChg chg="del">
        <pc:chgData name="Debbie Lawrence" userId="ebac6913-394f-47e0-b979-f2b24d814d31" providerId="ADAL" clId="{50026631-4F6A-4132-8283-A28E092FAE9D}" dt="2025-04-02T12:00:30.927" v="166" actId="47"/>
        <pc:sldMkLst>
          <pc:docMk/>
          <pc:sldMk cId="3981001160" sldId="545"/>
        </pc:sldMkLst>
      </pc:sldChg>
      <pc:sldChg chg="del">
        <pc:chgData name="Debbie Lawrence" userId="ebac6913-394f-47e0-b979-f2b24d814d31" providerId="ADAL" clId="{50026631-4F6A-4132-8283-A28E092FAE9D}" dt="2025-04-02T12:00:31.414" v="168" actId="47"/>
        <pc:sldMkLst>
          <pc:docMk/>
          <pc:sldMk cId="63494994" sldId="546"/>
        </pc:sldMkLst>
      </pc:sldChg>
      <pc:sldChg chg="del">
        <pc:chgData name="Debbie Lawrence" userId="ebac6913-394f-47e0-b979-f2b24d814d31" providerId="ADAL" clId="{50026631-4F6A-4132-8283-A28E092FAE9D}" dt="2025-04-02T12:00:31.857" v="169" actId="47"/>
        <pc:sldMkLst>
          <pc:docMk/>
          <pc:sldMk cId="35872271" sldId="547"/>
        </pc:sldMkLst>
      </pc:sldChg>
      <pc:sldChg chg="del">
        <pc:chgData name="Debbie Lawrence" userId="ebac6913-394f-47e0-b979-f2b24d814d31" providerId="ADAL" clId="{50026631-4F6A-4132-8283-A28E092FAE9D}" dt="2025-04-02T12:00:32.436" v="170" actId="47"/>
        <pc:sldMkLst>
          <pc:docMk/>
          <pc:sldMk cId="3435738662" sldId="548"/>
        </pc:sldMkLst>
      </pc:sldChg>
      <pc:sldChg chg="del">
        <pc:chgData name="Debbie Lawrence" userId="ebac6913-394f-47e0-b979-f2b24d814d31" providerId="ADAL" clId="{50026631-4F6A-4132-8283-A28E092FAE9D}" dt="2025-04-02T12:00:33.281" v="171" actId="47"/>
        <pc:sldMkLst>
          <pc:docMk/>
          <pc:sldMk cId="90803409" sldId="549"/>
        </pc:sldMkLst>
      </pc:sldChg>
      <pc:sldChg chg="del">
        <pc:chgData name="Debbie Lawrence" userId="ebac6913-394f-47e0-b979-f2b24d814d31" providerId="ADAL" clId="{50026631-4F6A-4132-8283-A28E092FAE9D}" dt="2025-04-02T12:00:54.005" v="190" actId="47"/>
        <pc:sldMkLst>
          <pc:docMk/>
          <pc:sldMk cId="3501970259" sldId="550"/>
        </pc:sldMkLst>
      </pc:sldChg>
      <pc:sldChg chg="del">
        <pc:chgData name="Debbie Lawrence" userId="ebac6913-394f-47e0-b979-f2b24d814d31" providerId="ADAL" clId="{50026631-4F6A-4132-8283-A28E092FAE9D}" dt="2025-04-02T12:49:13.438" v="1443" actId="47"/>
        <pc:sldMkLst>
          <pc:docMk/>
          <pc:sldMk cId="3805536995" sldId="551"/>
        </pc:sldMkLst>
      </pc:sldChg>
      <pc:sldChg chg="del">
        <pc:chgData name="Debbie Lawrence" userId="ebac6913-394f-47e0-b979-f2b24d814d31" providerId="ADAL" clId="{50026631-4F6A-4132-8283-A28E092FAE9D}" dt="2025-04-02T12:00:45.733" v="175" actId="47"/>
        <pc:sldMkLst>
          <pc:docMk/>
          <pc:sldMk cId="862373718" sldId="553"/>
        </pc:sldMkLst>
      </pc:sldChg>
      <pc:sldChg chg="del">
        <pc:chgData name="Debbie Lawrence" userId="ebac6913-394f-47e0-b979-f2b24d814d31" providerId="ADAL" clId="{50026631-4F6A-4132-8283-A28E092FAE9D}" dt="2025-04-02T12:00:48.289" v="182" actId="47"/>
        <pc:sldMkLst>
          <pc:docMk/>
          <pc:sldMk cId="2379621323" sldId="554"/>
        </pc:sldMkLst>
      </pc:sldChg>
      <pc:sldChg chg="del">
        <pc:chgData name="Debbie Lawrence" userId="ebac6913-394f-47e0-b979-f2b24d814d31" providerId="ADAL" clId="{50026631-4F6A-4132-8283-A28E092FAE9D}" dt="2025-04-02T12:00:48.885" v="183" actId="47"/>
        <pc:sldMkLst>
          <pc:docMk/>
          <pc:sldMk cId="1735441945" sldId="555"/>
        </pc:sldMkLst>
      </pc:sldChg>
      <pc:sldChg chg="del">
        <pc:chgData name="Debbie Lawrence" userId="ebac6913-394f-47e0-b979-f2b24d814d31" providerId="ADAL" clId="{50026631-4F6A-4132-8283-A28E092FAE9D}" dt="2025-04-02T12:00:46.816" v="177" actId="47"/>
        <pc:sldMkLst>
          <pc:docMk/>
          <pc:sldMk cId="3089246236" sldId="556"/>
        </pc:sldMkLst>
      </pc:sldChg>
      <pc:sldChg chg="del">
        <pc:chgData name="Debbie Lawrence" userId="ebac6913-394f-47e0-b979-f2b24d814d31" providerId="ADAL" clId="{50026631-4F6A-4132-8283-A28E092FAE9D}" dt="2025-04-02T12:00:53.564" v="189" actId="47"/>
        <pc:sldMkLst>
          <pc:docMk/>
          <pc:sldMk cId="1523874397" sldId="557"/>
        </pc:sldMkLst>
      </pc:sldChg>
      <pc:sldChg chg="del">
        <pc:chgData name="Debbie Lawrence" userId="ebac6913-394f-47e0-b979-f2b24d814d31" providerId="ADAL" clId="{50026631-4F6A-4132-8283-A28E092FAE9D}" dt="2025-04-02T12:00:51.045" v="186" actId="47"/>
        <pc:sldMkLst>
          <pc:docMk/>
          <pc:sldMk cId="2557465098" sldId="558"/>
        </pc:sldMkLst>
      </pc:sldChg>
      <pc:sldChg chg="del">
        <pc:chgData name="Debbie Lawrence" userId="ebac6913-394f-47e0-b979-f2b24d814d31" providerId="ADAL" clId="{50026631-4F6A-4132-8283-A28E092FAE9D}" dt="2025-04-02T12:00:53.276" v="188" actId="47"/>
        <pc:sldMkLst>
          <pc:docMk/>
          <pc:sldMk cId="2859666076" sldId="559"/>
        </pc:sldMkLst>
      </pc:sldChg>
      <pc:sldChg chg="del">
        <pc:chgData name="Debbie Lawrence" userId="ebac6913-394f-47e0-b979-f2b24d814d31" providerId="ADAL" clId="{50026631-4F6A-4132-8283-A28E092FAE9D}" dt="2025-04-02T12:00:51.981" v="187" actId="47"/>
        <pc:sldMkLst>
          <pc:docMk/>
          <pc:sldMk cId="3881689229" sldId="560"/>
        </pc:sldMkLst>
      </pc:sldChg>
      <pc:sldChg chg="del">
        <pc:chgData name="Debbie Lawrence" userId="ebac6913-394f-47e0-b979-f2b24d814d31" providerId="ADAL" clId="{50026631-4F6A-4132-8283-A28E092FAE9D}" dt="2025-04-02T12:00:50.078" v="185" actId="47"/>
        <pc:sldMkLst>
          <pc:docMk/>
          <pc:sldMk cId="964170634" sldId="561"/>
        </pc:sldMkLst>
      </pc:sldChg>
      <pc:sldChg chg="del">
        <pc:chgData name="Debbie Lawrence" userId="ebac6913-394f-47e0-b979-f2b24d814d31" providerId="ADAL" clId="{50026631-4F6A-4132-8283-A28E092FAE9D}" dt="2025-04-02T12:04:46.508" v="367" actId="47"/>
        <pc:sldMkLst>
          <pc:docMk/>
          <pc:sldMk cId="1272665719" sldId="562"/>
        </pc:sldMkLst>
      </pc:sldChg>
      <pc:sldChg chg="del">
        <pc:chgData name="Debbie Lawrence" userId="ebac6913-394f-47e0-b979-f2b24d814d31" providerId="ADAL" clId="{50026631-4F6A-4132-8283-A28E092FAE9D}" dt="2025-04-02T12:00:55.052" v="191" actId="47"/>
        <pc:sldMkLst>
          <pc:docMk/>
          <pc:sldMk cId="3078762863" sldId="563"/>
        </pc:sldMkLst>
      </pc:sldChg>
      <pc:sldChg chg="del">
        <pc:chgData name="Debbie Lawrence" userId="ebac6913-394f-47e0-b979-f2b24d814d31" providerId="ADAL" clId="{50026631-4F6A-4132-8283-A28E092FAE9D}" dt="2025-04-02T12:01:15.786" v="211" actId="47"/>
        <pc:sldMkLst>
          <pc:docMk/>
          <pc:sldMk cId="2136891624" sldId="564"/>
        </pc:sldMkLst>
      </pc:sldChg>
      <pc:sldChg chg="del">
        <pc:chgData name="Debbie Lawrence" userId="ebac6913-394f-47e0-b979-f2b24d814d31" providerId="ADAL" clId="{50026631-4F6A-4132-8283-A28E092FAE9D}" dt="2025-04-02T12:01:16.236" v="212" actId="47"/>
        <pc:sldMkLst>
          <pc:docMk/>
          <pc:sldMk cId="3461274994" sldId="565"/>
        </pc:sldMkLst>
      </pc:sldChg>
      <pc:sldChg chg="add del">
        <pc:chgData name="Debbie Lawrence" userId="ebac6913-394f-47e0-b979-f2b24d814d31" providerId="ADAL" clId="{50026631-4F6A-4132-8283-A28E092FAE9D}" dt="2025-04-02T12:48:56.150" v="1431" actId="47"/>
        <pc:sldMkLst>
          <pc:docMk/>
          <pc:sldMk cId="2388216218" sldId="566"/>
        </pc:sldMkLst>
      </pc:sldChg>
      <pc:sldChg chg="add del">
        <pc:chgData name="Debbie Lawrence" userId="ebac6913-394f-47e0-b979-f2b24d814d31" providerId="ADAL" clId="{50026631-4F6A-4132-8283-A28E092FAE9D}" dt="2025-04-02T12:48:57.664" v="1433" actId="47"/>
        <pc:sldMkLst>
          <pc:docMk/>
          <pc:sldMk cId="3086932045" sldId="567"/>
        </pc:sldMkLst>
      </pc:sldChg>
      <pc:sldChg chg="add del">
        <pc:chgData name="Debbie Lawrence" userId="ebac6913-394f-47e0-b979-f2b24d814d31" providerId="ADAL" clId="{50026631-4F6A-4132-8283-A28E092FAE9D}" dt="2025-04-02T12:48:59.089" v="1435" actId="47"/>
        <pc:sldMkLst>
          <pc:docMk/>
          <pc:sldMk cId="1058935044" sldId="568"/>
        </pc:sldMkLst>
      </pc:sldChg>
      <pc:sldChg chg="add del">
        <pc:chgData name="Debbie Lawrence" userId="ebac6913-394f-47e0-b979-f2b24d814d31" providerId="ADAL" clId="{50026631-4F6A-4132-8283-A28E092FAE9D}" dt="2025-04-02T12:48:59.911" v="1436" actId="47"/>
        <pc:sldMkLst>
          <pc:docMk/>
          <pc:sldMk cId="813948530" sldId="569"/>
        </pc:sldMkLst>
      </pc:sldChg>
      <pc:sldChg chg="del">
        <pc:chgData name="Debbie Lawrence" userId="ebac6913-394f-47e0-b979-f2b24d814d31" providerId="ADAL" clId="{50026631-4F6A-4132-8283-A28E092FAE9D}" dt="2025-04-02T12:49:04.862" v="1440" actId="47"/>
        <pc:sldMkLst>
          <pc:docMk/>
          <pc:sldMk cId="2583995919" sldId="570"/>
        </pc:sldMkLst>
      </pc:sldChg>
      <pc:sldChg chg="del">
        <pc:chgData name="Debbie Lawrence" userId="ebac6913-394f-47e0-b979-f2b24d814d31" providerId="ADAL" clId="{50026631-4F6A-4132-8283-A28E092FAE9D}" dt="2025-04-02T12:49:12.085" v="1442" actId="47"/>
        <pc:sldMkLst>
          <pc:docMk/>
          <pc:sldMk cId="3497752385" sldId="571"/>
        </pc:sldMkLst>
      </pc:sldChg>
      <pc:sldChg chg="del">
        <pc:chgData name="Debbie Lawrence" userId="ebac6913-394f-47e0-b979-f2b24d814d31" providerId="ADAL" clId="{50026631-4F6A-4132-8283-A28E092FAE9D}" dt="2025-04-02T12:01:16.593" v="213" actId="47"/>
        <pc:sldMkLst>
          <pc:docMk/>
          <pc:sldMk cId="3197859270" sldId="572"/>
        </pc:sldMkLst>
      </pc:sldChg>
      <pc:sldChg chg="del">
        <pc:chgData name="Debbie Lawrence" userId="ebac6913-394f-47e0-b979-f2b24d814d31" providerId="ADAL" clId="{50026631-4F6A-4132-8283-A28E092FAE9D}" dt="2025-04-02T12:01:18.190" v="219" actId="47"/>
        <pc:sldMkLst>
          <pc:docMk/>
          <pc:sldMk cId="638016965" sldId="573"/>
        </pc:sldMkLst>
      </pc:sldChg>
      <pc:sldChg chg="del">
        <pc:chgData name="Debbie Lawrence" userId="ebac6913-394f-47e0-b979-f2b24d814d31" providerId="ADAL" clId="{50026631-4F6A-4132-8283-A28E092FAE9D}" dt="2025-04-02T12:01:16.975" v="215" actId="47"/>
        <pc:sldMkLst>
          <pc:docMk/>
          <pc:sldMk cId="965551774" sldId="574"/>
        </pc:sldMkLst>
      </pc:sldChg>
      <pc:sldChg chg="del">
        <pc:chgData name="Debbie Lawrence" userId="ebac6913-394f-47e0-b979-f2b24d814d31" providerId="ADAL" clId="{50026631-4F6A-4132-8283-A28E092FAE9D}" dt="2025-04-02T12:01:17.153" v="216" actId="47"/>
        <pc:sldMkLst>
          <pc:docMk/>
          <pc:sldMk cId="3981028172" sldId="575"/>
        </pc:sldMkLst>
      </pc:sldChg>
      <pc:sldChg chg="del">
        <pc:chgData name="Debbie Lawrence" userId="ebac6913-394f-47e0-b979-f2b24d814d31" providerId="ADAL" clId="{50026631-4F6A-4132-8283-A28E092FAE9D}" dt="2025-04-02T12:01:17.331" v="217" actId="47"/>
        <pc:sldMkLst>
          <pc:docMk/>
          <pc:sldMk cId="2119238613" sldId="576"/>
        </pc:sldMkLst>
      </pc:sldChg>
      <pc:sldChg chg="del">
        <pc:chgData name="Debbie Lawrence" userId="ebac6913-394f-47e0-b979-f2b24d814d31" providerId="ADAL" clId="{50026631-4F6A-4132-8283-A28E092FAE9D}" dt="2025-04-02T12:01:21.447" v="223" actId="47"/>
        <pc:sldMkLst>
          <pc:docMk/>
          <pc:sldMk cId="1225297241" sldId="577"/>
        </pc:sldMkLst>
      </pc:sldChg>
      <pc:sldChg chg="del">
        <pc:chgData name="Debbie Lawrence" userId="ebac6913-394f-47e0-b979-f2b24d814d31" providerId="ADAL" clId="{50026631-4F6A-4132-8283-A28E092FAE9D}" dt="2025-04-02T12:01:22.586" v="226" actId="47"/>
        <pc:sldMkLst>
          <pc:docMk/>
          <pc:sldMk cId="1396693107" sldId="578"/>
        </pc:sldMkLst>
      </pc:sldChg>
      <pc:sldChg chg="del">
        <pc:chgData name="Debbie Lawrence" userId="ebac6913-394f-47e0-b979-f2b24d814d31" providerId="ADAL" clId="{50026631-4F6A-4132-8283-A28E092FAE9D}" dt="2025-04-02T12:01:23.216" v="228" actId="47"/>
        <pc:sldMkLst>
          <pc:docMk/>
          <pc:sldMk cId="1338193417" sldId="579"/>
        </pc:sldMkLst>
      </pc:sldChg>
      <pc:sldChg chg="del">
        <pc:chgData name="Debbie Lawrence" userId="ebac6913-394f-47e0-b979-f2b24d814d31" providerId="ADAL" clId="{50026631-4F6A-4132-8283-A28E092FAE9D}" dt="2025-04-02T12:01:23.912" v="230" actId="47"/>
        <pc:sldMkLst>
          <pc:docMk/>
          <pc:sldMk cId="1714741335" sldId="580"/>
        </pc:sldMkLst>
      </pc:sldChg>
      <pc:sldChg chg="del">
        <pc:chgData name="Debbie Lawrence" userId="ebac6913-394f-47e0-b979-f2b24d814d31" providerId="ADAL" clId="{50026631-4F6A-4132-8283-A28E092FAE9D}" dt="2025-04-02T12:01:20.826" v="222" actId="47"/>
        <pc:sldMkLst>
          <pc:docMk/>
          <pc:sldMk cId="3881460282" sldId="581"/>
        </pc:sldMkLst>
      </pc:sldChg>
      <pc:sldChg chg="del">
        <pc:chgData name="Debbie Lawrence" userId="ebac6913-394f-47e0-b979-f2b24d814d31" providerId="ADAL" clId="{50026631-4F6A-4132-8283-A28E092FAE9D}" dt="2025-04-02T12:01:22.078" v="225" actId="47"/>
        <pc:sldMkLst>
          <pc:docMk/>
          <pc:sldMk cId="146398328" sldId="582"/>
        </pc:sldMkLst>
      </pc:sldChg>
      <pc:sldChg chg="del">
        <pc:chgData name="Debbie Lawrence" userId="ebac6913-394f-47e0-b979-f2b24d814d31" providerId="ADAL" clId="{50026631-4F6A-4132-8283-A28E092FAE9D}" dt="2025-04-02T12:01:23.587" v="229" actId="47"/>
        <pc:sldMkLst>
          <pc:docMk/>
          <pc:sldMk cId="2429793759" sldId="583"/>
        </pc:sldMkLst>
      </pc:sldChg>
      <pc:sldChg chg="del">
        <pc:chgData name="Debbie Lawrence" userId="ebac6913-394f-47e0-b979-f2b24d814d31" providerId="ADAL" clId="{50026631-4F6A-4132-8283-A28E092FAE9D}" dt="2025-04-02T12:01:24.254" v="231" actId="47"/>
        <pc:sldMkLst>
          <pc:docMk/>
          <pc:sldMk cId="2013988696" sldId="584"/>
        </pc:sldMkLst>
      </pc:sldChg>
      <pc:sldChg chg="del">
        <pc:chgData name="Debbie Lawrence" userId="ebac6913-394f-47e0-b979-f2b24d814d31" providerId="ADAL" clId="{50026631-4F6A-4132-8283-A28E092FAE9D}" dt="2025-04-02T12:01:24.440" v="232" actId="47"/>
        <pc:sldMkLst>
          <pc:docMk/>
          <pc:sldMk cId="802682586" sldId="585"/>
        </pc:sldMkLst>
      </pc:sldChg>
      <pc:sldChg chg="del">
        <pc:chgData name="Debbie Lawrence" userId="ebac6913-394f-47e0-b979-f2b24d814d31" providerId="ADAL" clId="{50026631-4F6A-4132-8283-A28E092FAE9D}" dt="2025-04-02T12:01:24.923" v="233" actId="47"/>
        <pc:sldMkLst>
          <pc:docMk/>
          <pc:sldMk cId="2877257473" sldId="586"/>
        </pc:sldMkLst>
      </pc:sldChg>
      <pc:sldChg chg="del">
        <pc:chgData name="Debbie Lawrence" userId="ebac6913-394f-47e0-b979-f2b24d814d31" providerId="ADAL" clId="{50026631-4F6A-4132-8283-A28E092FAE9D}" dt="2025-04-02T12:01:25.159" v="234" actId="47"/>
        <pc:sldMkLst>
          <pc:docMk/>
          <pc:sldMk cId="650220463" sldId="598"/>
        </pc:sldMkLst>
      </pc:sldChg>
      <pc:sldChg chg="del">
        <pc:chgData name="Debbie Lawrence" userId="ebac6913-394f-47e0-b979-f2b24d814d31" providerId="ADAL" clId="{50026631-4F6A-4132-8283-A28E092FAE9D}" dt="2025-04-02T12:01:26.072" v="235" actId="47"/>
        <pc:sldMkLst>
          <pc:docMk/>
          <pc:sldMk cId="2892478682" sldId="599"/>
        </pc:sldMkLst>
      </pc:sldChg>
      <pc:sldChg chg="del">
        <pc:chgData name="Debbie Lawrence" userId="ebac6913-394f-47e0-b979-f2b24d814d31" providerId="ADAL" clId="{50026631-4F6A-4132-8283-A28E092FAE9D}" dt="2025-04-02T12:01:26.520" v="236" actId="47"/>
        <pc:sldMkLst>
          <pc:docMk/>
          <pc:sldMk cId="1917455501" sldId="600"/>
        </pc:sldMkLst>
      </pc:sldChg>
      <pc:sldChg chg="del">
        <pc:chgData name="Debbie Lawrence" userId="ebac6913-394f-47e0-b979-f2b24d814d31" providerId="ADAL" clId="{50026631-4F6A-4132-8283-A28E092FAE9D}" dt="2025-04-02T12:01:28.246" v="241" actId="47"/>
        <pc:sldMkLst>
          <pc:docMk/>
          <pc:sldMk cId="1128011812" sldId="602"/>
        </pc:sldMkLst>
      </pc:sldChg>
      <pc:sldChg chg="del">
        <pc:chgData name="Debbie Lawrence" userId="ebac6913-394f-47e0-b979-f2b24d814d31" providerId="ADAL" clId="{50026631-4F6A-4132-8283-A28E092FAE9D}" dt="2025-04-02T12:01:28.934" v="243" actId="47"/>
        <pc:sldMkLst>
          <pc:docMk/>
          <pc:sldMk cId="1497701770" sldId="603"/>
        </pc:sldMkLst>
      </pc:sldChg>
      <pc:sldChg chg="del">
        <pc:chgData name="Debbie Lawrence" userId="ebac6913-394f-47e0-b979-f2b24d814d31" providerId="ADAL" clId="{50026631-4F6A-4132-8283-A28E092FAE9D}" dt="2025-04-02T12:01:27.750" v="240" actId="47"/>
        <pc:sldMkLst>
          <pc:docMk/>
          <pc:sldMk cId="943537892" sldId="605"/>
        </pc:sldMkLst>
      </pc:sldChg>
      <pc:sldChg chg="del">
        <pc:chgData name="Debbie Lawrence" userId="ebac6913-394f-47e0-b979-f2b24d814d31" providerId="ADAL" clId="{50026631-4F6A-4132-8283-A28E092FAE9D}" dt="2025-04-02T12:01:28.438" v="242" actId="47"/>
        <pc:sldMkLst>
          <pc:docMk/>
          <pc:sldMk cId="1301525213" sldId="606"/>
        </pc:sldMkLst>
      </pc:sldChg>
      <pc:sldChg chg="del">
        <pc:chgData name="Debbie Lawrence" userId="ebac6913-394f-47e0-b979-f2b24d814d31" providerId="ADAL" clId="{50026631-4F6A-4132-8283-A28E092FAE9D}" dt="2025-04-02T12:01:29.117" v="244" actId="47"/>
        <pc:sldMkLst>
          <pc:docMk/>
          <pc:sldMk cId="477114140" sldId="607"/>
        </pc:sldMkLst>
      </pc:sldChg>
      <pc:sldChg chg="del">
        <pc:chgData name="Debbie Lawrence" userId="ebac6913-394f-47e0-b979-f2b24d814d31" providerId="ADAL" clId="{50026631-4F6A-4132-8283-A28E092FAE9D}" dt="2025-04-02T12:01:30.341" v="247" actId="47"/>
        <pc:sldMkLst>
          <pc:docMk/>
          <pc:sldMk cId="4064566336" sldId="609"/>
        </pc:sldMkLst>
      </pc:sldChg>
      <pc:sldChg chg="del">
        <pc:chgData name="Debbie Lawrence" userId="ebac6913-394f-47e0-b979-f2b24d814d31" providerId="ADAL" clId="{50026631-4F6A-4132-8283-A28E092FAE9D}" dt="2025-04-02T12:01:31.064" v="249" actId="47"/>
        <pc:sldMkLst>
          <pc:docMk/>
          <pc:sldMk cId="601527956" sldId="610"/>
        </pc:sldMkLst>
      </pc:sldChg>
      <pc:sldChg chg="del">
        <pc:chgData name="Debbie Lawrence" userId="ebac6913-394f-47e0-b979-f2b24d814d31" providerId="ADAL" clId="{50026631-4F6A-4132-8283-A28E092FAE9D}" dt="2025-04-02T12:02:00.063" v="266" actId="47"/>
        <pc:sldMkLst>
          <pc:docMk/>
          <pc:sldMk cId="1530539235" sldId="612"/>
        </pc:sldMkLst>
      </pc:sldChg>
      <pc:sldChg chg="del">
        <pc:chgData name="Debbie Lawrence" userId="ebac6913-394f-47e0-b979-f2b24d814d31" providerId="ADAL" clId="{50026631-4F6A-4132-8283-A28E092FAE9D}" dt="2025-04-02T12:02:00.244" v="267" actId="47"/>
        <pc:sldMkLst>
          <pc:docMk/>
          <pc:sldMk cId="1008359657" sldId="613"/>
        </pc:sldMkLst>
      </pc:sldChg>
      <pc:sldChg chg="del">
        <pc:chgData name="Debbie Lawrence" userId="ebac6913-394f-47e0-b979-f2b24d814d31" providerId="ADAL" clId="{50026631-4F6A-4132-8283-A28E092FAE9D}" dt="2025-04-02T12:02:01.619" v="268" actId="47"/>
        <pc:sldMkLst>
          <pc:docMk/>
          <pc:sldMk cId="3950205758" sldId="614"/>
        </pc:sldMkLst>
      </pc:sldChg>
      <pc:sldChg chg="del">
        <pc:chgData name="Debbie Lawrence" userId="ebac6913-394f-47e0-b979-f2b24d814d31" providerId="ADAL" clId="{50026631-4F6A-4132-8283-A28E092FAE9D}" dt="2025-04-02T12:02:02.175" v="269" actId="47"/>
        <pc:sldMkLst>
          <pc:docMk/>
          <pc:sldMk cId="1236150442" sldId="615"/>
        </pc:sldMkLst>
      </pc:sldChg>
      <pc:sldChg chg="del">
        <pc:chgData name="Debbie Lawrence" userId="ebac6913-394f-47e0-b979-f2b24d814d31" providerId="ADAL" clId="{50026631-4F6A-4132-8283-A28E092FAE9D}" dt="2025-04-02T12:01:32.181" v="252" actId="47"/>
        <pc:sldMkLst>
          <pc:docMk/>
          <pc:sldMk cId="794113133" sldId="617"/>
        </pc:sldMkLst>
      </pc:sldChg>
      <pc:sldChg chg="del">
        <pc:chgData name="Debbie Lawrence" userId="ebac6913-394f-47e0-b979-f2b24d814d31" providerId="ADAL" clId="{50026631-4F6A-4132-8283-A28E092FAE9D}" dt="2025-04-02T12:02:02.987" v="270" actId="47"/>
        <pc:sldMkLst>
          <pc:docMk/>
          <pc:sldMk cId="4217639650" sldId="618"/>
        </pc:sldMkLst>
      </pc:sldChg>
      <pc:sldChg chg="del">
        <pc:chgData name="Debbie Lawrence" userId="ebac6913-394f-47e0-b979-f2b24d814d31" providerId="ADAL" clId="{50026631-4F6A-4132-8283-A28E092FAE9D}" dt="2025-04-02T12:02:03.189" v="271" actId="47"/>
        <pc:sldMkLst>
          <pc:docMk/>
          <pc:sldMk cId="1955949598" sldId="619"/>
        </pc:sldMkLst>
      </pc:sldChg>
      <pc:sldChg chg="del">
        <pc:chgData name="Debbie Lawrence" userId="ebac6913-394f-47e0-b979-f2b24d814d31" providerId="ADAL" clId="{50026631-4F6A-4132-8283-A28E092FAE9D}" dt="2025-04-02T12:02:03.695" v="272" actId="47"/>
        <pc:sldMkLst>
          <pc:docMk/>
          <pc:sldMk cId="391341060" sldId="620"/>
        </pc:sldMkLst>
      </pc:sldChg>
      <pc:sldChg chg="del">
        <pc:chgData name="Debbie Lawrence" userId="ebac6913-394f-47e0-b979-f2b24d814d31" providerId="ADAL" clId="{50026631-4F6A-4132-8283-A28E092FAE9D}" dt="2025-04-02T12:49:19.884" v="1447" actId="47"/>
        <pc:sldMkLst>
          <pc:docMk/>
          <pc:sldMk cId="1534645020" sldId="621"/>
        </pc:sldMkLst>
      </pc:sldChg>
      <pc:sldChg chg="del">
        <pc:chgData name="Debbie Lawrence" userId="ebac6913-394f-47e0-b979-f2b24d814d31" providerId="ADAL" clId="{50026631-4F6A-4132-8283-A28E092FAE9D}" dt="2025-04-02T12:01:33.264" v="253" actId="47"/>
        <pc:sldMkLst>
          <pc:docMk/>
          <pc:sldMk cId="1133457333" sldId="622"/>
        </pc:sldMkLst>
      </pc:sldChg>
      <pc:sldChg chg="del">
        <pc:chgData name="Debbie Lawrence" userId="ebac6913-394f-47e0-b979-f2b24d814d31" providerId="ADAL" clId="{50026631-4F6A-4132-8283-A28E092FAE9D}" dt="2025-04-02T12:01:54.433" v="256" actId="47"/>
        <pc:sldMkLst>
          <pc:docMk/>
          <pc:sldMk cId="2063636212" sldId="623"/>
        </pc:sldMkLst>
      </pc:sldChg>
      <pc:sldChg chg="del">
        <pc:chgData name="Debbie Lawrence" userId="ebac6913-394f-47e0-b979-f2b24d814d31" providerId="ADAL" clId="{50026631-4F6A-4132-8283-A28E092FAE9D}" dt="2025-04-02T12:49:15.744" v="1444" actId="47"/>
        <pc:sldMkLst>
          <pc:docMk/>
          <pc:sldMk cId="2676076205" sldId="628"/>
        </pc:sldMkLst>
      </pc:sldChg>
      <pc:sldChg chg="del">
        <pc:chgData name="Debbie Lawrence" userId="ebac6913-394f-47e0-b979-f2b24d814d31" providerId="ADAL" clId="{50026631-4F6A-4132-8283-A28E092FAE9D}" dt="2025-04-02T12:49:16.600" v="1445" actId="47"/>
        <pc:sldMkLst>
          <pc:docMk/>
          <pc:sldMk cId="514339041" sldId="629"/>
        </pc:sldMkLst>
      </pc:sldChg>
      <pc:sldChg chg="del">
        <pc:chgData name="Debbie Lawrence" userId="ebac6913-394f-47e0-b979-f2b24d814d31" providerId="ADAL" clId="{50026631-4F6A-4132-8283-A28E092FAE9D}" dt="2025-04-02T12:01:55.474" v="258" actId="47"/>
        <pc:sldMkLst>
          <pc:docMk/>
          <pc:sldMk cId="3745673335" sldId="630"/>
        </pc:sldMkLst>
      </pc:sldChg>
      <pc:sldChg chg="del">
        <pc:chgData name="Debbie Lawrence" userId="ebac6913-394f-47e0-b979-f2b24d814d31" providerId="ADAL" clId="{50026631-4F6A-4132-8283-A28E092FAE9D}" dt="2025-04-02T12:49:18.089" v="1446" actId="47"/>
        <pc:sldMkLst>
          <pc:docMk/>
          <pc:sldMk cId="771973248" sldId="631"/>
        </pc:sldMkLst>
      </pc:sldChg>
      <pc:sldChg chg="del">
        <pc:chgData name="Debbie Lawrence" userId="ebac6913-394f-47e0-b979-f2b24d814d31" providerId="ADAL" clId="{50026631-4F6A-4132-8283-A28E092FAE9D}" dt="2025-04-02T12:02:03.913" v="273" actId="47"/>
        <pc:sldMkLst>
          <pc:docMk/>
          <pc:sldMk cId="3357269495" sldId="632"/>
        </pc:sldMkLst>
      </pc:sldChg>
      <pc:sldChg chg="del">
        <pc:chgData name="Debbie Lawrence" userId="ebac6913-394f-47e0-b979-f2b24d814d31" providerId="ADAL" clId="{50026631-4F6A-4132-8283-A28E092FAE9D}" dt="2025-04-02T12:01:58.556" v="263" actId="47"/>
        <pc:sldMkLst>
          <pc:docMk/>
          <pc:sldMk cId="1804337777" sldId="633"/>
        </pc:sldMkLst>
      </pc:sldChg>
      <pc:sldChg chg="del">
        <pc:chgData name="Debbie Lawrence" userId="ebac6913-394f-47e0-b979-f2b24d814d31" providerId="ADAL" clId="{50026631-4F6A-4132-8283-A28E092FAE9D}" dt="2025-04-02T12:01:57.686" v="260" actId="47"/>
        <pc:sldMkLst>
          <pc:docMk/>
          <pc:sldMk cId="3591303492" sldId="634"/>
        </pc:sldMkLst>
      </pc:sldChg>
      <pc:sldChg chg="del">
        <pc:chgData name="Debbie Lawrence" userId="ebac6913-394f-47e0-b979-f2b24d814d31" providerId="ADAL" clId="{50026631-4F6A-4132-8283-A28E092FAE9D}" dt="2025-04-02T12:01:55.292" v="257" actId="47"/>
        <pc:sldMkLst>
          <pc:docMk/>
          <pc:sldMk cId="3603403519" sldId="635"/>
        </pc:sldMkLst>
      </pc:sldChg>
      <pc:sldChg chg="del">
        <pc:chgData name="Debbie Lawrence" userId="ebac6913-394f-47e0-b979-f2b24d814d31" providerId="ADAL" clId="{50026631-4F6A-4132-8283-A28E092FAE9D}" dt="2025-04-02T12:01:58.134" v="261" actId="47"/>
        <pc:sldMkLst>
          <pc:docMk/>
          <pc:sldMk cId="3420873847" sldId="636"/>
        </pc:sldMkLst>
      </pc:sldChg>
      <pc:sldChg chg="del">
        <pc:chgData name="Debbie Lawrence" userId="ebac6913-394f-47e0-b979-f2b24d814d31" providerId="ADAL" clId="{50026631-4F6A-4132-8283-A28E092FAE9D}" dt="2025-04-02T12:01:58.371" v="262" actId="47"/>
        <pc:sldMkLst>
          <pc:docMk/>
          <pc:sldMk cId="3659700122" sldId="637"/>
        </pc:sldMkLst>
      </pc:sldChg>
      <pc:sldChg chg="del">
        <pc:chgData name="Debbie Lawrence" userId="ebac6913-394f-47e0-b979-f2b24d814d31" providerId="ADAL" clId="{50026631-4F6A-4132-8283-A28E092FAE9D}" dt="2025-04-02T12:01:56.415" v="259" actId="47"/>
        <pc:sldMkLst>
          <pc:docMk/>
          <pc:sldMk cId="1753528850" sldId="638"/>
        </pc:sldMkLst>
      </pc:sldChg>
      <pc:sldChg chg="del">
        <pc:chgData name="Debbie Lawrence" userId="ebac6913-394f-47e0-b979-f2b24d814d31" providerId="ADAL" clId="{50026631-4F6A-4132-8283-A28E092FAE9D}" dt="2025-04-02T12:02:04.563" v="274" actId="47"/>
        <pc:sldMkLst>
          <pc:docMk/>
          <pc:sldMk cId="2171504612" sldId="640"/>
        </pc:sldMkLst>
      </pc:sldChg>
      <pc:sldChg chg="del">
        <pc:chgData name="Debbie Lawrence" userId="ebac6913-394f-47e0-b979-f2b24d814d31" providerId="ADAL" clId="{50026631-4F6A-4132-8283-A28E092FAE9D}" dt="2025-04-02T12:02:05.521" v="275" actId="47"/>
        <pc:sldMkLst>
          <pc:docMk/>
          <pc:sldMk cId="1591542010" sldId="643"/>
        </pc:sldMkLst>
      </pc:sldChg>
      <pc:sldChg chg="del">
        <pc:chgData name="Debbie Lawrence" userId="ebac6913-394f-47e0-b979-f2b24d814d31" providerId="ADAL" clId="{50026631-4F6A-4132-8283-A28E092FAE9D}" dt="2025-04-02T12:02:06.306" v="276" actId="47"/>
        <pc:sldMkLst>
          <pc:docMk/>
          <pc:sldMk cId="1906142233" sldId="644"/>
        </pc:sldMkLst>
      </pc:sldChg>
      <pc:sldChg chg="del">
        <pc:chgData name="Debbie Lawrence" userId="ebac6913-394f-47e0-b979-f2b24d814d31" providerId="ADAL" clId="{50026631-4F6A-4132-8283-A28E092FAE9D}" dt="2025-04-02T12:02:18.208" v="295" actId="47"/>
        <pc:sldMkLst>
          <pc:docMk/>
          <pc:sldMk cId="1629376579" sldId="645"/>
        </pc:sldMkLst>
      </pc:sldChg>
      <pc:sldChg chg="del">
        <pc:chgData name="Debbie Lawrence" userId="ebac6913-394f-47e0-b979-f2b24d814d31" providerId="ADAL" clId="{50026631-4F6A-4132-8283-A28E092FAE9D}" dt="2025-04-02T12:02:19.630" v="296" actId="47"/>
        <pc:sldMkLst>
          <pc:docMk/>
          <pc:sldMk cId="2975189428" sldId="646"/>
        </pc:sldMkLst>
      </pc:sldChg>
      <pc:sldChg chg="del">
        <pc:chgData name="Debbie Lawrence" userId="ebac6913-394f-47e0-b979-f2b24d814d31" providerId="ADAL" clId="{50026631-4F6A-4132-8283-A28E092FAE9D}" dt="2025-04-02T12:02:35.317" v="316" actId="47"/>
        <pc:sldMkLst>
          <pc:docMk/>
          <pc:sldMk cId="1540596505" sldId="647"/>
        </pc:sldMkLst>
      </pc:sldChg>
      <pc:sldChg chg="del">
        <pc:chgData name="Debbie Lawrence" userId="ebac6913-394f-47e0-b979-f2b24d814d31" providerId="ADAL" clId="{50026631-4F6A-4132-8283-A28E092FAE9D}" dt="2025-04-02T12:02:36.285" v="317" actId="47"/>
        <pc:sldMkLst>
          <pc:docMk/>
          <pc:sldMk cId="3545785636" sldId="648"/>
        </pc:sldMkLst>
      </pc:sldChg>
      <pc:sldChg chg="del">
        <pc:chgData name="Debbie Lawrence" userId="ebac6913-394f-47e0-b979-f2b24d814d31" providerId="ADAL" clId="{50026631-4F6A-4132-8283-A28E092FAE9D}" dt="2025-04-02T12:02:46.530" v="335" actId="47"/>
        <pc:sldMkLst>
          <pc:docMk/>
          <pc:sldMk cId="2429291146" sldId="649"/>
        </pc:sldMkLst>
      </pc:sldChg>
      <pc:sldChg chg="del">
        <pc:chgData name="Debbie Lawrence" userId="ebac6913-394f-47e0-b979-f2b24d814d31" providerId="ADAL" clId="{50026631-4F6A-4132-8283-A28E092FAE9D}" dt="2025-04-02T12:02:47.452" v="336" actId="47"/>
        <pc:sldMkLst>
          <pc:docMk/>
          <pc:sldMk cId="273587630" sldId="650"/>
        </pc:sldMkLst>
      </pc:sldChg>
      <pc:sldChg chg="add del">
        <pc:chgData name="Debbie Lawrence" userId="ebac6913-394f-47e0-b979-f2b24d814d31" providerId="ADAL" clId="{50026631-4F6A-4132-8283-A28E092FAE9D}" dt="2025-04-02T12:49:21.918" v="1448" actId="47"/>
        <pc:sldMkLst>
          <pc:docMk/>
          <pc:sldMk cId="2408810418" sldId="651"/>
        </pc:sldMkLst>
      </pc:sldChg>
      <pc:sldChg chg="del">
        <pc:chgData name="Debbie Lawrence" userId="ebac6913-394f-47e0-b979-f2b24d814d31" providerId="ADAL" clId="{50026631-4F6A-4132-8283-A28E092FAE9D}" dt="2025-04-02T12:49:23.642" v="1449" actId="47"/>
        <pc:sldMkLst>
          <pc:docMk/>
          <pc:sldMk cId="3390952734" sldId="652"/>
        </pc:sldMkLst>
      </pc:sldChg>
      <pc:sldChg chg="del">
        <pc:chgData name="Debbie Lawrence" userId="ebac6913-394f-47e0-b979-f2b24d814d31" providerId="ADAL" clId="{50026631-4F6A-4132-8283-A28E092FAE9D}" dt="2025-04-02T12:02:10.606" v="281" actId="47"/>
        <pc:sldMkLst>
          <pc:docMk/>
          <pc:sldMk cId="883560171" sldId="654"/>
        </pc:sldMkLst>
      </pc:sldChg>
      <pc:sldChg chg="del">
        <pc:chgData name="Debbie Lawrence" userId="ebac6913-394f-47e0-b979-f2b24d814d31" providerId="ADAL" clId="{50026631-4F6A-4132-8283-A28E092FAE9D}" dt="2025-04-02T12:02:10.384" v="280" actId="47"/>
        <pc:sldMkLst>
          <pc:docMk/>
          <pc:sldMk cId="1244738269" sldId="655"/>
        </pc:sldMkLst>
      </pc:sldChg>
      <pc:sldChg chg="del">
        <pc:chgData name="Debbie Lawrence" userId="ebac6913-394f-47e0-b979-f2b24d814d31" providerId="ADAL" clId="{50026631-4F6A-4132-8283-A28E092FAE9D}" dt="2025-04-02T12:02:11.417" v="283" actId="47"/>
        <pc:sldMkLst>
          <pc:docMk/>
          <pc:sldMk cId="1731652506" sldId="656"/>
        </pc:sldMkLst>
      </pc:sldChg>
      <pc:sldChg chg="del">
        <pc:chgData name="Debbie Lawrence" userId="ebac6913-394f-47e0-b979-f2b24d814d31" providerId="ADAL" clId="{50026631-4F6A-4132-8283-A28E092FAE9D}" dt="2025-04-02T12:02:11.830" v="284" actId="47"/>
        <pc:sldMkLst>
          <pc:docMk/>
          <pc:sldMk cId="2620089300" sldId="657"/>
        </pc:sldMkLst>
      </pc:sldChg>
      <pc:sldChg chg="del">
        <pc:chgData name="Debbie Lawrence" userId="ebac6913-394f-47e0-b979-f2b24d814d31" providerId="ADAL" clId="{50026631-4F6A-4132-8283-A28E092FAE9D}" dt="2025-04-02T12:02:12.279" v="285" actId="47"/>
        <pc:sldMkLst>
          <pc:docMk/>
          <pc:sldMk cId="3256676890" sldId="658"/>
        </pc:sldMkLst>
      </pc:sldChg>
      <pc:sldChg chg="del">
        <pc:chgData name="Debbie Lawrence" userId="ebac6913-394f-47e0-b979-f2b24d814d31" providerId="ADAL" clId="{50026631-4F6A-4132-8283-A28E092FAE9D}" dt="2025-04-02T12:02:14.088" v="289" actId="47"/>
        <pc:sldMkLst>
          <pc:docMk/>
          <pc:sldMk cId="3764221307" sldId="659"/>
        </pc:sldMkLst>
      </pc:sldChg>
      <pc:sldChg chg="del">
        <pc:chgData name="Debbie Lawrence" userId="ebac6913-394f-47e0-b979-f2b24d814d31" providerId="ADAL" clId="{50026631-4F6A-4132-8283-A28E092FAE9D}" dt="2025-04-02T12:02:16.739" v="293" actId="47"/>
        <pc:sldMkLst>
          <pc:docMk/>
          <pc:sldMk cId="3146263767" sldId="660"/>
        </pc:sldMkLst>
      </pc:sldChg>
      <pc:sldChg chg="del">
        <pc:chgData name="Debbie Lawrence" userId="ebac6913-394f-47e0-b979-f2b24d814d31" providerId="ADAL" clId="{50026631-4F6A-4132-8283-A28E092FAE9D}" dt="2025-04-02T12:02:17.467" v="294" actId="47"/>
        <pc:sldMkLst>
          <pc:docMk/>
          <pc:sldMk cId="3122261316" sldId="661"/>
        </pc:sldMkLst>
      </pc:sldChg>
      <pc:sldChg chg="del">
        <pc:chgData name="Debbie Lawrence" userId="ebac6913-394f-47e0-b979-f2b24d814d31" providerId="ADAL" clId="{50026631-4F6A-4132-8283-A28E092FAE9D}" dt="2025-04-02T12:02:24.291" v="302" actId="47"/>
        <pc:sldMkLst>
          <pc:docMk/>
          <pc:sldMk cId="3517061459" sldId="662"/>
        </pc:sldMkLst>
      </pc:sldChg>
      <pc:sldChg chg="del">
        <pc:chgData name="Debbie Lawrence" userId="ebac6913-394f-47e0-b979-f2b24d814d31" providerId="ADAL" clId="{50026631-4F6A-4132-8283-A28E092FAE9D}" dt="2025-04-02T12:02:24.925" v="303" actId="47"/>
        <pc:sldMkLst>
          <pc:docMk/>
          <pc:sldMk cId="1018427066" sldId="663"/>
        </pc:sldMkLst>
      </pc:sldChg>
      <pc:sldChg chg="del">
        <pc:chgData name="Debbie Lawrence" userId="ebac6913-394f-47e0-b979-f2b24d814d31" providerId="ADAL" clId="{50026631-4F6A-4132-8283-A28E092FAE9D}" dt="2025-04-02T12:02:25.866" v="304" actId="47"/>
        <pc:sldMkLst>
          <pc:docMk/>
          <pc:sldMk cId="3369312118" sldId="664"/>
        </pc:sldMkLst>
      </pc:sldChg>
      <pc:sldChg chg="del">
        <pc:chgData name="Debbie Lawrence" userId="ebac6913-394f-47e0-b979-f2b24d814d31" providerId="ADAL" clId="{50026631-4F6A-4132-8283-A28E092FAE9D}" dt="2025-04-02T12:02:28.258" v="306" actId="47"/>
        <pc:sldMkLst>
          <pc:docMk/>
          <pc:sldMk cId="3109406592" sldId="665"/>
        </pc:sldMkLst>
      </pc:sldChg>
      <pc:sldChg chg="del">
        <pc:chgData name="Debbie Lawrence" userId="ebac6913-394f-47e0-b979-f2b24d814d31" providerId="ADAL" clId="{50026631-4F6A-4132-8283-A28E092FAE9D}" dt="2025-04-02T12:02:28.961" v="307" actId="47"/>
        <pc:sldMkLst>
          <pc:docMk/>
          <pc:sldMk cId="3137430069" sldId="666"/>
        </pc:sldMkLst>
      </pc:sldChg>
      <pc:sldChg chg="del">
        <pc:chgData name="Debbie Lawrence" userId="ebac6913-394f-47e0-b979-f2b24d814d31" providerId="ADAL" clId="{50026631-4F6A-4132-8283-A28E092FAE9D}" dt="2025-04-02T12:02:29.718" v="309" actId="47"/>
        <pc:sldMkLst>
          <pc:docMk/>
          <pc:sldMk cId="477650502" sldId="667"/>
        </pc:sldMkLst>
      </pc:sldChg>
      <pc:sldChg chg="del">
        <pc:chgData name="Debbie Lawrence" userId="ebac6913-394f-47e0-b979-f2b24d814d31" providerId="ADAL" clId="{50026631-4F6A-4132-8283-A28E092FAE9D}" dt="2025-04-02T12:02:29.177" v="308" actId="47"/>
        <pc:sldMkLst>
          <pc:docMk/>
          <pc:sldMk cId="4022049983" sldId="668"/>
        </pc:sldMkLst>
      </pc:sldChg>
      <pc:sldChg chg="del">
        <pc:chgData name="Debbie Lawrence" userId="ebac6913-394f-47e0-b979-f2b24d814d31" providerId="ADAL" clId="{50026631-4F6A-4132-8283-A28E092FAE9D}" dt="2025-04-02T12:02:26.653" v="305" actId="47"/>
        <pc:sldMkLst>
          <pc:docMk/>
          <pc:sldMk cId="4131985714" sldId="669"/>
        </pc:sldMkLst>
      </pc:sldChg>
      <pc:sldChg chg="del">
        <pc:chgData name="Debbie Lawrence" userId="ebac6913-394f-47e0-b979-f2b24d814d31" providerId="ADAL" clId="{50026631-4F6A-4132-8283-A28E092FAE9D}" dt="2025-04-02T12:02:29.903" v="310" actId="47"/>
        <pc:sldMkLst>
          <pc:docMk/>
          <pc:sldMk cId="109687807" sldId="670"/>
        </pc:sldMkLst>
      </pc:sldChg>
      <pc:sldChg chg="del">
        <pc:chgData name="Debbie Lawrence" userId="ebac6913-394f-47e0-b979-f2b24d814d31" providerId="ADAL" clId="{50026631-4F6A-4132-8283-A28E092FAE9D}" dt="2025-04-02T12:02:30.603" v="311" actId="47"/>
        <pc:sldMkLst>
          <pc:docMk/>
          <pc:sldMk cId="1640790177" sldId="671"/>
        </pc:sldMkLst>
      </pc:sldChg>
      <pc:sldChg chg="del">
        <pc:chgData name="Debbie Lawrence" userId="ebac6913-394f-47e0-b979-f2b24d814d31" providerId="ADAL" clId="{50026631-4F6A-4132-8283-A28E092FAE9D}" dt="2025-04-02T12:02:31.313" v="312" actId="47"/>
        <pc:sldMkLst>
          <pc:docMk/>
          <pc:sldMk cId="2189103832" sldId="672"/>
        </pc:sldMkLst>
      </pc:sldChg>
      <pc:sldChg chg="del">
        <pc:chgData name="Debbie Lawrence" userId="ebac6913-394f-47e0-b979-f2b24d814d31" providerId="ADAL" clId="{50026631-4F6A-4132-8283-A28E092FAE9D}" dt="2025-04-02T12:02:33.866" v="315" actId="47"/>
        <pc:sldMkLst>
          <pc:docMk/>
          <pc:sldMk cId="263156897" sldId="673"/>
        </pc:sldMkLst>
      </pc:sldChg>
      <pc:sldChg chg="del">
        <pc:chgData name="Debbie Lawrence" userId="ebac6913-394f-47e0-b979-f2b24d814d31" providerId="ADAL" clId="{50026631-4F6A-4132-8283-A28E092FAE9D}" dt="2025-04-02T12:02:32.037" v="313" actId="47"/>
        <pc:sldMkLst>
          <pc:docMk/>
          <pc:sldMk cId="2551753851" sldId="674"/>
        </pc:sldMkLst>
      </pc:sldChg>
      <pc:sldChg chg="del">
        <pc:chgData name="Debbie Lawrence" userId="ebac6913-394f-47e0-b979-f2b24d814d31" providerId="ADAL" clId="{50026631-4F6A-4132-8283-A28E092FAE9D}" dt="2025-04-02T12:02:37.386" v="318" actId="47"/>
        <pc:sldMkLst>
          <pc:docMk/>
          <pc:sldMk cId="3644707976" sldId="675"/>
        </pc:sldMkLst>
      </pc:sldChg>
      <pc:sldChg chg="del">
        <pc:chgData name="Debbie Lawrence" userId="ebac6913-394f-47e0-b979-f2b24d814d31" providerId="ADAL" clId="{50026631-4F6A-4132-8283-A28E092FAE9D}" dt="2025-04-02T12:02:38.308" v="320" actId="47"/>
        <pc:sldMkLst>
          <pc:docMk/>
          <pc:sldMk cId="504716520" sldId="676"/>
        </pc:sldMkLst>
      </pc:sldChg>
      <pc:sldChg chg="del">
        <pc:chgData name="Debbie Lawrence" userId="ebac6913-394f-47e0-b979-f2b24d814d31" providerId="ADAL" clId="{50026631-4F6A-4132-8283-A28E092FAE9D}" dt="2025-04-02T12:02:38.486" v="321" actId="47"/>
        <pc:sldMkLst>
          <pc:docMk/>
          <pc:sldMk cId="1875816824" sldId="677"/>
        </pc:sldMkLst>
      </pc:sldChg>
      <pc:sldChg chg="del">
        <pc:chgData name="Debbie Lawrence" userId="ebac6913-394f-47e0-b979-f2b24d814d31" providerId="ADAL" clId="{50026631-4F6A-4132-8283-A28E092FAE9D}" dt="2025-04-02T12:02:39.608" v="322" actId="47"/>
        <pc:sldMkLst>
          <pc:docMk/>
          <pc:sldMk cId="2139407898" sldId="678"/>
        </pc:sldMkLst>
      </pc:sldChg>
      <pc:sldChg chg="del">
        <pc:chgData name="Debbie Lawrence" userId="ebac6913-394f-47e0-b979-f2b24d814d31" providerId="ADAL" clId="{50026631-4F6A-4132-8283-A28E092FAE9D}" dt="2025-04-02T12:02:38.067" v="319" actId="47"/>
        <pc:sldMkLst>
          <pc:docMk/>
          <pc:sldMk cId="1929999659" sldId="679"/>
        </pc:sldMkLst>
      </pc:sldChg>
      <pc:sldChg chg="del">
        <pc:chgData name="Debbie Lawrence" userId="ebac6913-394f-47e0-b979-f2b24d814d31" providerId="ADAL" clId="{50026631-4F6A-4132-8283-A28E092FAE9D}" dt="2025-04-02T12:02:42.831" v="328" actId="47"/>
        <pc:sldMkLst>
          <pc:docMk/>
          <pc:sldMk cId="1073308469" sldId="680"/>
        </pc:sldMkLst>
      </pc:sldChg>
      <pc:sldChg chg="del">
        <pc:chgData name="Debbie Lawrence" userId="ebac6913-394f-47e0-b979-f2b24d814d31" providerId="ADAL" clId="{50026631-4F6A-4132-8283-A28E092FAE9D}" dt="2025-04-02T12:02:43.789" v="330" actId="47"/>
        <pc:sldMkLst>
          <pc:docMk/>
          <pc:sldMk cId="2906157466" sldId="681"/>
        </pc:sldMkLst>
      </pc:sldChg>
      <pc:sldChg chg="del">
        <pc:chgData name="Debbie Lawrence" userId="ebac6913-394f-47e0-b979-f2b24d814d31" providerId="ADAL" clId="{50026631-4F6A-4132-8283-A28E092FAE9D}" dt="2025-04-02T12:02:43.975" v="331" actId="47"/>
        <pc:sldMkLst>
          <pc:docMk/>
          <pc:sldMk cId="3829384467" sldId="682"/>
        </pc:sldMkLst>
      </pc:sldChg>
      <pc:sldChg chg="del">
        <pc:chgData name="Debbie Lawrence" userId="ebac6913-394f-47e0-b979-f2b24d814d31" providerId="ADAL" clId="{50026631-4F6A-4132-8283-A28E092FAE9D}" dt="2025-04-02T12:02:44.525" v="332" actId="47"/>
        <pc:sldMkLst>
          <pc:docMk/>
          <pc:sldMk cId="652118388" sldId="684"/>
        </pc:sldMkLst>
      </pc:sldChg>
      <pc:sldChg chg="del">
        <pc:chgData name="Debbie Lawrence" userId="ebac6913-394f-47e0-b979-f2b24d814d31" providerId="ADAL" clId="{50026631-4F6A-4132-8283-A28E092FAE9D}" dt="2025-04-02T12:02:45.389" v="334" actId="47"/>
        <pc:sldMkLst>
          <pc:docMk/>
          <pc:sldMk cId="1774963778" sldId="685"/>
        </pc:sldMkLst>
      </pc:sldChg>
      <pc:sldChg chg="del">
        <pc:chgData name="Debbie Lawrence" userId="ebac6913-394f-47e0-b979-f2b24d814d31" providerId="ADAL" clId="{50026631-4F6A-4132-8283-A28E092FAE9D}" dt="2025-04-02T12:02:47.645" v="337" actId="47"/>
        <pc:sldMkLst>
          <pc:docMk/>
          <pc:sldMk cId="2219523929" sldId="686"/>
        </pc:sldMkLst>
      </pc:sldChg>
      <pc:sldChg chg="del">
        <pc:chgData name="Debbie Lawrence" userId="ebac6913-394f-47e0-b979-f2b24d814d31" providerId="ADAL" clId="{50026631-4F6A-4132-8283-A28E092FAE9D}" dt="2025-04-02T12:02:47.810" v="338" actId="47"/>
        <pc:sldMkLst>
          <pc:docMk/>
          <pc:sldMk cId="259943686" sldId="687"/>
        </pc:sldMkLst>
      </pc:sldChg>
      <pc:sldChg chg="del">
        <pc:chgData name="Debbie Lawrence" userId="ebac6913-394f-47e0-b979-f2b24d814d31" providerId="ADAL" clId="{50026631-4F6A-4132-8283-A28E092FAE9D}" dt="2025-04-02T12:02:48.119" v="339" actId="47"/>
        <pc:sldMkLst>
          <pc:docMk/>
          <pc:sldMk cId="2372742394" sldId="688"/>
        </pc:sldMkLst>
      </pc:sldChg>
      <pc:sldChg chg="del">
        <pc:chgData name="Debbie Lawrence" userId="ebac6913-394f-47e0-b979-f2b24d814d31" providerId="ADAL" clId="{50026631-4F6A-4132-8283-A28E092FAE9D}" dt="2025-04-02T12:02:48.226" v="340" actId="47"/>
        <pc:sldMkLst>
          <pc:docMk/>
          <pc:sldMk cId="950054015" sldId="689"/>
        </pc:sldMkLst>
      </pc:sldChg>
      <pc:sldChg chg="del">
        <pc:chgData name="Debbie Lawrence" userId="ebac6913-394f-47e0-b979-f2b24d814d31" providerId="ADAL" clId="{50026631-4F6A-4132-8283-A28E092FAE9D}" dt="2025-04-02T12:02:50.672" v="346" actId="47"/>
        <pc:sldMkLst>
          <pc:docMk/>
          <pc:sldMk cId="2015876927" sldId="690"/>
        </pc:sldMkLst>
      </pc:sldChg>
      <pc:sldChg chg="del">
        <pc:chgData name="Debbie Lawrence" userId="ebac6913-394f-47e0-b979-f2b24d814d31" providerId="ADAL" clId="{50026631-4F6A-4132-8283-A28E092FAE9D}" dt="2025-04-02T12:49:34.119" v="1451" actId="47"/>
        <pc:sldMkLst>
          <pc:docMk/>
          <pc:sldMk cId="2107147250" sldId="691"/>
        </pc:sldMkLst>
      </pc:sldChg>
      <pc:sldChg chg="del">
        <pc:chgData name="Debbie Lawrence" userId="ebac6913-394f-47e0-b979-f2b24d814d31" providerId="ADAL" clId="{50026631-4F6A-4132-8283-A28E092FAE9D}" dt="2025-04-02T13:10:07.033" v="1829" actId="47"/>
        <pc:sldMkLst>
          <pc:docMk/>
          <pc:sldMk cId="168554028" sldId="692"/>
        </pc:sldMkLst>
      </pc:sldChg>
      <pc:sldChg chg="del">
        <pc:chgData name="Debbie Lawrence" userId="ebac6913-394f-47e0-b979-f2b24d814d31" providerId="ADAL" clId="{50026631-4F6A-4132-8283-A28E092FAE9D}" dt="2025-04-02T13:01:58.192" v="1624" actId="47"/>
        <pc:sldMkLst>
          <pc:docMk/>
          <pc:sldMk cId="4257882004" sldId="693"/>
        </pc:sldMkLst>
      </pc:sldChg>
      <pc:sldChg chg="addSp delSp modSp add del mod">
        <pc:chgData name="Debbie Lawrence" userId="ebac6913-394f-47e0-b979-f2b24d814d31" providerId="ADAL" clId="{50026631-4F6A-4132-8283-A28E092FAE9D}" dt="2025-04-02T15:14:33.011" v="3688" actId="20577"/>
        <pc:sldMkLst>
          <pc:docMk/>
          <pc:sldMk cId="4008603812" sldId="694"/>
        </pc:sldMkLst>
        <pc:spChg chg="add mod">
          <ac:chgData name="Debbie Lawrence" userId="ebac6913-394f-47e0-b979-f2b24d814d31" providerId="ADAL" clId="{50026631-4F6A-4132-8283-A28E092FAE9D}" dt="2025-04-02T15:14:33.011" v="3688" actId="20577"/>
          <ac:spMkLst>
            <pc:docMk/>
            <pc:sldMk cId="4008603812" sldId="694"/>
            <ac:spMk id="6" creationId="{49D97FF6-DFB1-4FE1-4E2A-84600D2262A2}"/>
          </ac:spMkLst>
        </pc:spChg>
      </pc:sldChg>
      <pc:sldChg chg="addSp delSp modSp mod ord">
        <pc:chgData name="Debbie Lawrence" userId="ebac6913-394f-47e0-b979-f2b24d814d31" providerId="ADAL" clId="{50026631-4F6A-4132-8283-A28E092FAE9D}" dt="2025-04-02T15:15:06.538" v="3690" actId="20577"/>
        <pc:sldMkLst>
          <pc:docMk/>
          <pc:sldMk cId="2737423247" sldId="695"/>
        </pc:sldMkLst>
        <pc:spChg chg="add mod">
          <ac:chgData name="Debbie Lawrence" userId="ebac6913-394f-47e0-b979-f2b24d814d31" providerId="ADAL" clId="{50026631-4F6A-4132-8283-A28E092FAE9D}" dt="2025-04-02T15:15:06.538" v="3690" actId="20577"/>
          <ac:spMkLst>
            <pc:docMk/>
            <pc:sldMk cId="2737423247" sldId="695"/>
            <ac:spMk id="6" creationId="{F01ED283-02B4-66B0-D45A-467E044F6F8E}"/>
          </ac:spMkLst>
        </pc:spChg>
        <pc:spChg chg="add mod">
          <ac:chgData name="Debbie Lawrence" userId="ebac6913-394f-47e0-b979-f2b24d814d31" providerId="ADAL" clId="{50026631-4F6A-4132-8283-A28E092FAE9D}" dt="2025-04-02T13:18:35.888" v="1968" actId="207"/>
          <ac:spMkLst>
            <pc:docMk/>
            <pc:sldMk cId="2737423247" sldId="695"/>
            <ac:spMk id="7" creationId="{D3CC0A9C-78EA-290E-A1A3-6AF350AA7894}"/>
          </ac:spMkLst>
        </pc:spChg>
        <pc:picChg chg="mod">
          <ac:chgData name="Debbie Lawrence" userId="ebac6913-394f-47e0-b979-f2b24d814d31" providerId="ADAL" clId="{50026631-4F6A-4132-8283-A28E092FAE9D}" dt="2025-04-02T13:14:54.616" v="1915" actId="1076"/>
          <ac:picMkLst>
            <pc:docMk/>
            <pc:sldMk cId="2737423247" sldId="695"/>
            <ac:picMk id="4" creationId="{C72EA322-F8DD-ADFA-2A9D-9ED8C38A3C9A}"/>
          </ac:picMkLst>
        </pc:picChg>
      </pc:sldChg>
      <pc:sldChg chg="addSp delSp modSp mod">
        <pc:chgData name="Debbie Lawrence" userId="ebac6913-394f-47e0-b979-f2b24d814d31" providerId="ADAL" clId="{50026631-4F6A-4132-8283-A28E092FAE9D}" dt="2025-04-02T13:31:18.568" v="2174" actId="20577"/>
        <pc:sldMkLst>
          <pc:docMk/>
          <pc:sldMk cId="1235090038" sldId="696"/>
        </pc:sldMkLst>
        <pc:spChg chg="mod">
          <ac:chgData name="Debbie Lawrence" userId="ebac6913-394f-47e0-b979-f2b24d814d31" providerId="ADAL" clId="{50026631-4F6A-4132-8283-A28E092FAE9D}" dt="2025-04-02T13:31:18.568" v="2174" actId="20577"/>
          <ac:spMkLst>
            <pc:docMk/>
            <pc:sldMk cId="1235090038" sldId="696"/>
            <ac:spMk id="2" creationId="{C49DA5E3-6FEE-7D5B-1A40-4A92E20686CC}"/>
          </ac:spMkLst>
        </pc:spChg>
        <pc:spChg chg="add mod">
          <ac:chgData name="Debbie Lawrence" userId="ebac6913-394f-47e0-b979-f2b24d814d31" providerId="ADAL" clId="{50026631-4F6A-4132-8283-A28E092FAE9D}" dt="2025-04-02T13:26:04.425" v="2079" actId="14100"/>
          <ac:spMkLst>
            <pc:docMk/>
            <pc:sldMk cId="1235090038" sldId="696"/>
            <ac:spMk id="5" creationId="{124CD910-7173-A505-DF66-A7247777FC3C}"/>
          </ac:spMkLst>
        </pc:spChg>
      </pc:sldChg>
      <pc:sldChg chg="del">
        <pc:chgData name="Debbie Lawrence" userId="ebac6913-394f-47e0-b979-f2b24d814d31" providerId="ADAL" clId="{50026631-4F6A-4132-8283-A28E092FAE9D}" dt="2025-04-02T13:31:44.811" v="2175" actId="47"/>
        <pc:sldMkLst>
          <pc:docMk/>
          <pc:sldMk cId="2538061537" sldId="697"/>
        </pc:sldMkLst>
      </pc:sldChg>
      <pc:sldChg chg="addSp delSp modSp mod">
        <pc:chgData name="Debbie Lawrence" userId="ebac6913-394f-47e0-b979-f2b24d814d31" providerId="ADAL" clId="{50026631-4F6A-4132-8283-A28E092FAE9D}" dt="2025-04-02T13:48:05.360" v="2499" actId="478"/>
        <pc:sldMkLst>
          <pc:docMk/>
          <pc:sldMk cId="2541580159" sldId="698"/>
        </pc:sldMkLst>
        <pc:spChg chg="add mod">
          <ac:chgData name="Debbie Lawrence" userId="ebac6913-394f-47e0-b979-f2b24d814d31" providerId="ADAL" clId="{50026631-4F6A-4132-8283-A28E092FAE9D}" dt="2025-04-02T13:39:29.816" v="2314" actId="14100"/>
          <ac:spMkLst>
            <pc:docMk/>
            <pc:sldMk cId="2541580159" sldId="698"/>
            <ac:spMk id="5" creationId="{5975CAF2-7697-80FF-2C82-74C5B9B08C06}"/>
          </ac:spMkLst>
        </pc:spChg>
        <pc:picChg chg="add mod">
          <ac:chgData name="Debbie Lawrence" userId="ebac6913-394f-47e0-b979-f2b24d814d31" providerId="ADAL" clId="{50026631-4F6A-4132-8283-A28E092FAE9D}" dt="2025-04-02T13:36:09.558" v="2276" actId="1076"/>
          <ac:picMkLst>
            <pc:docMk/>
            <pc:sldMk cId="2541580159" sldId="698"/>
            <ac:picMk id="8" creationId="{B0BB0476-09A8-623B-6729-92BAEE8616BC}"/>
          </ac:picMkLst>
        </pc:picChg>
      </pc:sldChg>
      <pc:sldChg chg="del">
        <pc:chgData name="Debbie Lawrence" userId="ebac6913-394f-47e0-b979-f2b24d814d31" providerId="ADAL" clId="{50026631-4F6A-4132-8283-A28E092FAE9D}" dt="2025-04-02T13:03:41.997" v="1651" actId="47"/>
        <pc:sldMkLst>
          <pc:docMk/>
          <pc:sldMk cId="62632528" sldId="699"/>
        </pc:sldMkLst>
      </pc:sldChg>
      <pc:sldChg chg="del">
        <pc:chgData name="Debbie Lawrence" userId="ebac6913-394f-47e0-b979-f2b24d814d31" providerId="ADAL" clId="{50026631-4F6A-4132-8283-A28E092FAE9D}" dt="2025-04-02T12:00:14.529" v="108" actId="47"/>
        <pc:sldMkLst>
          <pc:docMk/>
          <pc:sldMk cId="188573894" sldId="700"/>
        </pc:sldMkLst>
      </pc:sldChg>
      <pc:sldChg chg="del">
        <pc:chgData name="Debbie Lawrence" userId="ebac6913-394f-47e0-b979-f2b24d814d31" providerId="ADAL" clId="{50026631-4F6A-4132-8283-A28E092FAE9D}" dt="2025-04-02T12:00:18.359" v="121" actId="47"/>
        <pc:sldMkLst>
          <pc:docMk/>
          <pc:sldMk cId="3576035567" sldId="701"/>
        </pc:sldMkLst>
      </pc:sldChg>
      <pc:sldChg chg="del">
        <pc:chgData name="Debbie Lawrence" userId="ebac6913-394f-47e0-b979-f2b24d814d31" providerId="ADAL" clId="{50026631-4F6A-4132-8283-A28E092FAE9D}" dt="2025-04-02T12:00:19.102" v="125" actId="47"/>
        <pc:sldMkLst>
          <pc:docMk/>
          <pc:sldMk cId="3480360854" sldId="702"/>
        </pc:sldMkLst>
      </pc:sldChg>
      <pc:sldChg chg="del">
        <pc:chgData name="Debbie Lawrence" userId="ebac6913-394f-47e0-b979-f2b24d814d31" providerId="ADAL" clId="{50026631-4F6A-4132-8283-A28E092FAE9D}" dt="2025-04-02T12:00:19.591" v="126" actId="47"/>
        <pc:sldMkLst>
          <pc:docMk/>
          <pc:sldMk cId="3354561971" sldId="703"/>
        </pc:sldMkLst>
      </pc:sldChg>
      <pc:sldChg chg="del">
        <pc:chgData name="Debbie Lawrence" userId="ebac6913-394f-47e0-b979-f2b24d814d31" providerId="ADAL" clId="{50026631-4F6A-4132-8283-A28E092FAE9D}" dt="2025-04-02T12:00:19.797" v="127" actId="47"/>
        <pc:sldMkLst>
          <pc:docMk/>
          <pc:sldMk cId="2230546942" sldId="704"/>
        </pc:sldMkLst>
      </pc:sldChg>
      <pc:sldChg chg="del">
        <pc:chgData name="Debbie Lawrence" userId="ebac6913-394f-47e0-b979-f2b24d814d31" providerId="ADAL" clId="{50026631-4F6A-4132-8283-A28E092FAE9D}" dt="2025-04-02T12:00:20.179" v="128" actId="47"/>
        <pc:sldMkLst>
          <pc:docMk/>
          <pc:sldMk cId="3635028069" sldId="705"/>
        </pc:sldMkLst>
      </pc:sldChg>
      <pc:sldChg chg="del">
        <pc:chgData name="Debbie Lawrence" userId="ebac6913-394f-47e0-b979-f2b24d814d31" providerId="ADAL" clId="{50026631-4F6A-4132-8283-A28E092FAE9D}" dt="2025-04-02T12:00:20.367" v="129" actId="47"/>
        <pc:sldMkLst>
          <pc:docMk/>
          <pc:sldMk cId="2889937046" sldId="706"/>
        </pc:sldMkLst>
      </pc:sldChg>
      <pc:sldChg chg="del">
        <pc:chgData name="Debbie Lawrence" userId="ebac6913-394f-47e0-b979-f2b24d814d31" providerId="ADAL" clId="{50026631-4F6A-4132-8283-A28E092FAE9D}" dt="2025-04-02T12:00:20.755" v="130" actId="47"/>
        <pc:sldMkLst>
          <pc:docMk/>
          <pc:sldMk cId="1303862764" sldId="707"/>
        </pc:sldMkLst>
      </pc:sldChg>
      <pc:sldChg chg="del">
        <pc:chgData name="Debbie Lawrence" userId="ebac6913-394f-47e0-b979-f2b24d814d31" providerId="ADAL" clId="{50026631-4F6A-4132-8283-A28E092FAE9D}" dt="2025-04-02T12:00:20.975" v="131" actId="47"/>
        <pc:sldMkLst>
          <pc:docMk/>
          <pc:sldMk cId="3912909625" sldId="708"/>
        </pc:sldMkLst>
      </pc:sldChg>
      <pc:sldChg chg="del">
        <pc:chgData name="Debbie Lawrence" userId="ebac6913-394f-47e0-b979-f2b24d814d31" providerId="ADAL" clId="{50026631-4F6A-4132-8283-A28E092FAE9D}" dt="2025-04-02T12:00:21.389" v="132" actId="47"/>
        <pc:sldMkLst>
          <pc:docMk/>
          <pc:sldMk cId="904814020" sldId="709"/>
        </pc:sldMkLst>
      </pc:sldChg>
      <pc:sldChg chg="del">
        <pc:chgData name="Debbie Lawrence" userId="ebac6913-394f-47e0-b979-f2b24d814d31" providerId="ADAL" clId="{50026631-4F6A-4132-8283-A28E092FAE9D}" dt="2025-04-02T12:00:23.041" v="136" actId="47"/>
        <pc:sldMkLst>
          <pc:docMk/>
          <pc:sldMk cId="2475453333" sldId="710"/>
        </pc:sldMkLst>
      </pc:sldChg>
      <pc:sldChg chg="del">
        <pc:chgData name="Debbie Lawrence" userId="ebac6913-394f-47e0-b979-f2b24d814d31" providerId="ADAL" clId="{50026631-4F6A-4132-8283-A28E092FAE9D}" dt="2025-04-02T12:00:24.056" v="142" actId="47"/>
        <pc:sldMkLst>
          <pc:docMk/>
          <pc:sldMk cId="2065201787" sldId="711"/>
        </pc:sldMkLst>
      </pc:sldChg>
      <pc:sldChg chg="del">
        <pc:chgData name="Debbie Lawrence" userId="ebac6913-394f-47e0-b979-f2b24d814d31" providerId="ADAL" clId="{50026631-4F6A-4132-8283-A28E092FAE9D}" dt="2025-04-02T12:00:26.041" v="148" actId="47"/>
        <pc:sldMkLst>
          <pc:docMk/>
          <pc:sldMk cId="1445233852" sldId="712"/>
        </pc:sldMkLst>
      </pc:sldChg>
      <pc:sldChg chg="del">
        <pc:chgData name="Debbie Lawrence" userId="ebac6913-394f-47e0-b979-f2b24d814d31" providerId="ADAL" clId="{50026631-4F6A-4132-8283-A28E092FAE9D}" dt="2025-04-02T12:00:28.520" v="155" actId="47"/>
        <pc:sldMkLst>
          <pc:docMk/>
          <pc:sldMk cId="3005041778" sldId="713"/>
        </pc:sldMkLst>
      </pc:sldChg>
      <pc:sldChg chg="del">
        <pc:chgData name="Debbie Lawrence" userId="ebac6913-394f-47e0-b979-f2b24d814d31" providerId="ADAL" clId="{50026631-4F6A-4132-8283-A28E092FAE9D}" dt="2025-04-02T12:00:29.220" v="159" actId="47"/>
        <pc:sldMkLst>
          <pc:docMk/>
          <pc:sldMk cId="4147924123" sldId="714"/>
        </pc:sldMkLst>
      </pc:sldChg>
      <pc:sldChg chg="del">
        <pc:chgData name="Debbie Lawrence" userId="ebac6913-394f-47e0-b979-f2b24d814d31" providerId="ADAL" clId="{50026631-4F6A-4132-8283-A28E092FAE9D}" dt="2025-04-02T12:49:02.685" v="1439" actId="47"/>
        <pc:sldMkLst>
          <pc:docMk/>
          <pc:sldMk cId="2328095043" sldId="715"/>
        </pc:sldMkLst>
      </pc:sldChg>
      <pc:sldChg chg="del">
        <pc:chgData name="Debbie Lawrence" userId="ebac6913-394f-47e0-b979-f2b24d814d31" providerId="ADAL" clId="{50026631-4F6A-4132-8283-A28E092FAE9D}" dt="2025-04-02T12:49:05.734" v="1441" actId="47"/>
        <pc:sldMkLst>
          <pc:docMk/>
          <pc:sldMk cId="3150376814" sldId="716"/>
        </pc:sldMkLst>
      </pc:sldChg>
      <pc:sldChg chg="del">
        <pc:chgData name="Debbie Lawrence" userId="ebac6913-394f-47e0-b979-f2b24d814d31" providerId="ADAL" clId="{50026631-4F6A-4132-8283-A28E092FAE9D}" dt="2025-04-02T12:01:18.972" v="220" actId="47"/>
        <pc:sldMkLst>
          <pc:docMk/>
          <pc:sldMk cId="641207124" sldId="717"/>
        </pc:sldMkLst>
      </pc:sldChg>
      <pc:sldChg chg="del">
        <pc:chgData name="Debbie Lawrence" userId="ebac6913-394f-47e0-b979-f2b24d814d31" providerId="ADAL" clId="{50026631-4F6A-4132-8283-A28E092FAE9D}" dt="2025-04-02T12:01:19.426" v="221" actId="47"/>
        <pc:sldMkLst>
          <pc:docMk/>
          <pc:sldMk cId="1469387765" sldId="718"/>
        </pc:sldMkLst>
      </pc:sldChg>
      <pc:sldChg chg="del">
        <pc:chgData name="Debbie Lawrence" userId="ebac6913-394f-47e0-b979-f2b24d814d31" providerId="ADAL" clId="{50026631-4F6A-4132-8283-A28E092FAE9D}" dt="2025-04-02T12:01:21.899" v="224" actId="47"/>
        <pc:sldMkLst>
          <pc:docMk/>
          <pc:sldMk cId="1443923968" sldId="719"/>
        </pc:sldMkLst>
      </pc:sldChg>
      <pc:sldChg chg="del">
        <pc:chgData name="Debbie Lawrence" userId="ebac6913-394f-47e0-b979-f2b24d814d31" providerId="ADAL" clId="{50026631-4F6A-4132-8283-A28E092FAE9D}" dt="2025-04-02T12:01:26.960" v="237" actId="47"/>
        <pc:sldMkLst>
          <pc:docMk/>
          <pc:sldMk cId="247361113" sldId="720"/>
        </pc:sldMkLst>
      </pc:sldChg>
      <pc:sldChg chg="del">
        <pc:chgData name="Debbie Lawrence" userId="ebac6913-394f-47e0-b979-f2b24d814d31" providerId="ADAL" clId="{50026631-4F6A-4132-8283-A28E092FAE9D}" dt="2025-04-02T12:01:29.949" v="246" actId="47"/>
        <pc:sldMkLst>
          <pc:docMk/>
          <pc:sldMk cId="1715908165" sldId="721"/>
        </pc:sldMkLst>
      </pc:sldChg>
      <pc:sldChg chg="del">
        <pc:chgData name="Debbie Lawrence" userId="ebac6913-394f-47e0-b979-f2b24d814d31" providerId="ADAL" clId="{50026631-4F6A-4132-8283-A28E092FAE9D}" dt="2025-04-02T12:01:31.257" v="250" actId="47"/>
        <pc:sldMkLst>
          <pc:docMk/>
          <pc:sldMk cId="2109362251" sldId="722"/>
        </pc:sldMkLst>
      </pc:sldChg>
      <pc:sldChg chg="del">
        <pc:chgData name="Debbie Lawrence" userId="ebac6913-394f-47e0-b979-f2b24d814d31" providerId="ADAL" clId="{50026631-4F6A-4132-8283-A28E092FAE9D}" dt="2025-04-02T12:01:31.647" v="251" actId="47"/>
        <pc:sldMkLst>
          <pc:docMk/>
          <pc:sldMk cId="568049551" sldId="723"/>
        </pc:sldMkLst>
      </pc:sldChg>
      <pc:sldChg chg="del">
        <pc:chgData name="Debbie Lawrence" userId="ebac6913-394f-47e0-b979-f2b24d814d31" providerId="ADAL" clId="{50026631-4F6A-4132-8283-A28E092FAE9D}" dt="2025-04-02T12:01:58.743" v="264" actId="47"/>
        <pc:sldMkLst>
          <pc:docMk/>
          <pc:sldMk cId="2609051454" sldId="724"/>
        </pc:sldMkLst>
      </pc:sldChg>
      <pc:sldChg chg="del">
        <pc:chgData name="Debbie Lawrence" userId="ebac6913-394f-47e0-b979-f2b24d814d31" providerId="ADAL" clId="{50026631-4F6A-4132-8283-A28E092FAE9D}" dt="2025-04-02T12:02:06.517" v="277" actId="47"/>
        <pc:sldMkLst>
          <pc:docMk/>
          <pc:sldMk cId="885161372" sldId="725"/>
        </pc:sldMkLst>
      </pc:sldChg>
      <pc:sldChg chg="del">
        <pc:chgData name="Debbie Lawrence" userId="ebac6913-394f-47e0-b979-f2b24d814d31" providerId="ADAL" clId="{50026631-4F6A-4132-8283-A28E092FAE9D}" dt="2025-04-02T12:02:10.800" v="282" actId="47"/>
        <pc:sldMkLst>
          <pc:docMk/>
          <pc:sldMk cId="2686810465" sldId="726"/>
        </pc:sldMkLst>
      </pc:sldChg>
      <pc:sldChg chg="del">
        <pc:chgData name="Debbie Lawrence" userId="ebac6913-394f-47e0-b979-f2b24d814d31" providerId="ADAL" clId="{50026631-4F6A-4132-8283-A28E092FAE9D}" dt="2025-04-02T12:02:12.748" v="286" actId="47"/>
        <pc:sldMkLst>
          <pc:docMk/>
          <pc:sldMk cId="4200400556" sldId="727"/>
        </pc:sldMkLst>
      </pc:sldChg>
      <pc:sldChg chg="del">
        <pc:chgData name="Debbie Lawrence" userId="ebac6913-394f-47e0-b979-f2b24d814d31" providerId="ADAL" clId="{50026631-4F6A-4132-8283-A28E092FAE9D}" dt="2025-04-02T12:02:39.808" v="323" actId="47"/>
        <pc:sldMkLst>
          <pc:docMk/>
          <pc:sldMk cId="3400762813" sldId="728"/>
        </pc:sldMkLst>
      </pc:sldChg>
      <pc:sldChg chg="del">
        <pc:chgData name="Debbie Lawrence" userId="ebac6913-394f-47e0-b979-f2b24d814d31" providerId="ADAL" clId="{50026631-4F6A-4132-8283-A28E092FAE9D}" dt="2025-04-02T12:02:40.594" v="324" actId="47"/>
        <pc:sldMkLst>
          <pc:docMk/>
          <pc:sldMk cId="1749193316" sldId="729"/>
        </pc:sldMkLst>
      </pc:sldChg>
      <pc:sldChg chg="del">
        <pc:chgData name="Debbie Lawrence" userId="ebac6913-394f-47e0-b979-f2b24d814d31" providerId="ADAL" clId="{50026631-4F6A-4132-8283-A28E092FAE9D}" dt="2025-04-02T12:02:41.225" v="325" actId="47"/>
        <pc:sldMkLst>
          <pc:docMk/>
          <pc:sldMk cId="1193273488" sldId="730"/>
        </pc:sldMkLst>
      </pc:sldChg>
      <pc:sldChg chg="del">
        <pc:chgData name="Debbie Lawrence" userId="ebac6913-394f-47e0-b979-f2b24d814d31" providerId="ADAL" clId="{50026631-4F6A-4132-8283-A28E092FAE9D}" dt="2025-04-02T12:02:42.004" v="326" actId="47"/>
        <pc:sldMkLst>
          <pc:docMk/>
          <pc:sldMk cId="866179167" sldId="731"/>
        </pc:sldMkLst>
      </pc:sldChg>
      <pc:sldChg chg="del">
        <pc:chgData name="Debbie Lawrence" userId="ebac6913-394f-47e0-b979-f2b24d814d31" providerId="ADAL" clId="{50026631-4F6A-4132-8283-A28E092FAE9D}" dt="2025-04-02T12:02:42.226" v="327" actId="47"/>
        <pc:sldMkLst>
          <pc:docMk/>
          <pc:sldMk cId="1457588416" sldId="732"/>
        </pc:sldMkLst>
      </pc:sldChg>
      <pc:sldChg chg="del">
        <pc:chgData name="Debbie Lawrence" userId="ebac6913-394f-47e0-b979-f2b24d814d31" providerId="ADAL" clId="{50026631-4F6A-4132-8283-A28E092FAE9D}" dt="2025-04-02T12:02:43.022" v="329" actId="47"/>
        <pc:sldMkLst>
          <pc:docMk/>
          <pc:sldMk cId="2007063336" sldId="733"/>
        </pc:sldMkLst>
      </pc:sldChg>
      <pc:sldChg chg="del">
        <pc:chgData name="Debbie Lawrence" userId="ebac6913-394f-47e0-b979-f2b24d814d31" providerId="ADAL" clId="{50026631-4F6A-4132-8283-A28E092FAE9D}" dt="2025-04-02T12:02:44.700" v="333" actId="47"/>
        <pc:sldMkLst>
          <pc:docMk/>
          <pc:sldMk cId="3541245141" sldId="734"/>
        </pc:sldMkLst>
      </pc:sldChg>
      <pc:sldChg chg="del">
        <pc:chgData name="Debbie Lawrence" userId="ebac6913-394f-47e0-b979-f2b24d814d31" providerId="ADAL" clId="{50026631-4F6A-4132-8283-A28E092FAE9D}" dt="2025-04-02T12:02:32.835" v="314" actId="47"/>
        <pc:sldMkLst>
          <pc:docMk/>
          <pc:sldMk cId="2472535933" sldId="735"/>
        </pc:sldMkLst>
      </pc:sldChg>
      <pc:sldChg chg="del">
        <pc:chgData name="Debbie Lawrence" userId="ebac6913-394f-47e0-b979-f2b24d814d31" providerId="ADAL" clId="{50026631-4F6A-4132-8283-A28E092FAE9D}" dt="2025-04-02T12:49:25.559" v="1450" actId="47"/>
        <pc:sldMkLst>
          <pc:docMk/>
          <pc:sldMk cId="1010890410" sldId="736"/>
        </pc:sldMkLst>
      </pc:sldChg>
      <pc:sldChg chg="delSp del mod">
        <pc:chgData name="Debbie Lawrence" userId="ebac6913-394f-47e0-b979-f2b24d814d31" providerId="ADAL" clId="{50026631-4F6A-4132-8283-A28E092FAE9D}" dt="2025-04-02T13:10:02.606" v="1828" actId="47"/>
        <pc:sldMkLst>
          <pc:docMk/>
          <pc:sldMk cId="1329978173" sldId="737"/>
        </pc:sldMkLst>
      </pc:sldChg>
      <pc:sldChg chg="modSp del mod">
        <pc:chgData name="Debbie Lawrence" userId="ebac6913-394f-47e0-b979-f2b24d814d31" providerId="ADAL" clId="{50026631-4F6A-4132-8283-A28E092FAE9D}" dt="2025-04-02T13:10:09.965" v="1830" actId="47"/>
        <pc:sldMkLst>
          <pc:docMk/>
          <pc:sldMk cId="1698085802" sldId="738"/>
        </pc:sldMkLst>
      </pc:sldChg>
      <pc:sldChg chg="addSp delSp modSp new mod">
        <pc:chgData name="Debbie Lawrence" userId="ebac6913-394f-47e0-b979-f2b24d814d31" providerId="ADAL" clId="{50026631-4F6A-4132-8283-A28E092FAE9D}" dt="2025-04-16T08:24:09.500" v="4284" actId="1076"/>
        <pc:sldMkLst>
          <pc:docMk/>
          <pc:sldMk cId="2364559798" sldId="739"/>
        </pc:sldMkLst>
        <pc:spChg chg="mod">
          <ac:chgData name="Debbie Lawrence" userId="ebac6913-394f-47e0-b979-f2b24d814d31" providerId="ADAL" clId="{50026631-4F6A-4132-8283-A28E092FAE9D}" dt="2025-04-02T12:09:22.765" v="558" actId="20577"/>
          <ac:spMkLst>
            <pc:docMk/>
            <pc:sldMk cId="2364559798" sldId="739"/>
            <ac:spMk id="2" creationId="{AE1B0B5E-8AE0-858B-8252-3137FB26E2DF}"/>
          </ac:spMkLst>
        </pc:spChg>
        <pc:spChg chg="add mod">
          <ac:chgData name="Debbie Lawrence" userId="ebac6913-394f-47e0-b979-f2b24d814d31" providerId="ADAL" clId="{50026631-4F6A-4132-8283-A28E092FAE9D}" dt="2025-04-02T13:23:12.361" v="2036" actId="14100"/>
          <ac:spMkLst>
            <pc:docMk/>
            <pc:sldMk cId="2364559798" sldId="739"/>
            <ac:spMk id="5" creationId="{71A35A6F-1605-BE22-D463-3447883973B5}"/>
          </ac:spMkLst>
        </pc:spChg>
        <pc:picChg chg="add mod modCrop">
          <ac:chgData name="Debbie Lawrence" userId="ebac6913-394f-47e0-b979-f2b24d814d31" providerId="ADAL" clId="{50026631-4F6A-4132-8283-A28E092FAE9D}" dt="2025-04-16T08:24:09.500" v="4284" actId="1076"/>
          <ac:picMkLst>
            <pc:docMk/>
            <pc:sldMk cId="2364559798" sldId="739"/>
            <ac:picMk id="8" creationId="{5DC6DC21-4927-0EE6-540C-DF72DAB400BF}"/>
          </ac:picMkLst>
        </pc:picChg>
      </pc:sldChg>
      <pc:sldChg chg="del">
        <pc:chgData name="Debbie Lawrence" userId="ebac6913-394f-47e0-b979-f2b24d814d31" providerId="ADAL" clId="{50026631-4F6A-4132-8283-A28E092FAE9D}" dt="2025-04-02T12:00:16.175" v="113" actId="47"/>
        <pc:sldMkLst>
          <pc:docMk/>
          <pc:sldMk cId="3960445542" sldId="739"/>
        </pc:sldMkLst>
      </pc:sldChg>
      <pc:sldChg chg="del">
        <pc:chgData name="Debbie Lawrence" userId="ebac6913-394f-47e0-b979-f2b24d814d31" providerId="ADAL" clId="{50026631-4F6A-4132-8283-A28E092FAE9D}" dt="2025-04-02T12:00:28.867" v="157" actId="47"/>
        <pc:sldMkLst>
          <pc:docMk/>
          <pc:sldMk cId="1760577855" sldId="740"/>
        </pc:sldMkLst>
      </pc:sldChg>
      <pc:sldChg chg="addSp delSp modSp add mod">
        <pc:chgData name="Debbie Lawrence" userId="ebac6913-394f-47e0-b979-f2b24d814d31" providerId="ADAL" clId="{50026631-4F6A-4132-8283-A28E092FAE9D}" dt="2025-04-02T13:24:47.083" v="2070" actId="478"/>
        <pc:sldMkLst>
          <pc:docMk/>
          <pc:sldMk cId="2794426058" sldId="740"/>
        </pc:sldMkLst>
        <pc:spChg chg="mod">
          <ac:chgData name="Debbie Lawrence" userId="ebac6913-394f-47e0-b979-f2b24d814d31" providerId="ADAL" clId="{50026631-4F6A-4132-8283-A28E092FAE9D}" dt="2025-04-02T12:13:24.072" v="657" actId="20577"/>
          <ac:spMkLst>
            <pc:docMk/>
            <pc:sldMk cId="2794426058" sldId="740"/>
            <ac:spMk id="5" creationId="{11C93D13-F850-27B8-94A2-CE8E8C2243B2}"/>
          </ac:spMkLst>
        </pc:spChg>
      </pc:sldChg>
      <pc:sldChg chg="del">
        <pc:chgData name="Debbie Lawrence" userId="ebac6913-394f-47e0-b979-f2b24d814d31" providerId="ADAL" clId="{50026631-4F6A-4132-8283-A28E092FAE9D}" dt="2025-04-02T12:00:12.752" v="104" actId="47"/>
        <pc:sldMkLst>
          <pc:docMk/>
          <pc:sldMk cId="3087797407" sldId="741"/>
        </pc:sldMkLst>
      </pc:sldChg>
      <pc:sldChg chg="addSp delSp modSp new mod ord">
        <pc:chgData name="Debbie Lawrence" userId="ebac6913-394f-47e0-b979-f2b24d814d31" providerId="ADAL" clId="{50026631-4F6A-4132-8283-A28E092FAE9D}" dt="2025-04-24T15:33:48.575" v="4315" actId="15"/>
        <pc:sldMkLst>
          <pc:docMk/>
          <pc:sldMk cId="3951141361" sldId="741"/>
        </pc:sldMkLst>
        <pc:spChg chg="mod">
          <ac:chgData name="Debbie Lawrence" userId="ebac6913-394f-47e0-b979-f2b24d814d31" providerId="ADAL" clId="{50026631-4F6A-4132-8283-A28E092FAE9D}" dt="2025-04-02T12:17:44.279" v="788" actId="20577"/>
          <ac:spMkLst>
            <pc:docMk/>
            <pc:sldMk cId="3951141361" sldId="741"/>
            <ac:spMk id="2" creationId="{BE9D8D42-27C2-9685-EB64-819029530E61}"/>
          </ac:spMkLst>
        </pc:spChg>
        <pc:spChg chg="add mod">
          <ac:chgData name="Debbie Lawrence" userId="ebac6913-394f-47e0-b979-f2b24d814d31" providerId="ADAL" clId="{50026631-4F6A-4132-8283-A28E092FAE9D}" dt="2025-04-24T15:33:48.575" v="4315" actId="15"/>
          <ac:spMkLst>
            <pc:docMk/>
            <pc:sldMk cId="3951141361" sldId="741"/>
            <ac:spMk id="5" creationId="{77E70B86-070A-9033-5A1C-66F6A03181AE}"/>
          </ac:spMkLst>
        </pc:spChg>
      </pc:sldChg>
      <pc:sldChg chg="del">
        <pc:chgData name="Debbie Lawrence" userId="ebac6913-394f-47e0-b979-f2b24d814d31" providerId="ADAL" clId="{50026631-4F6A-4132-8283-A28E092FAE9D}" dt="2025-04-02T12:01:16.793" v="214" actId="47"/>
        <pc:sldMkLst>
          <pc:docMk/>
          <pc:sldMk cId="829151681" sldId="742"/>
        </pc:sldMkLst>
      </pc:sldChg>
      <pc:sldChg chg="modSp add del mod ord">
        <pc:chgData name="Debbie Lawrence" userId="ebac6913-394f-47e0-b979-f2b24d814d31" providerId="ADAL" clId="{50026631-4F6A-4132-8283-A28E092FAE9D}" dt="2025-04-02T12:23:14.450" v="890" actId="47"/>
        <pc:sldMkLst>
          <pc:docMk/>
          <pc:sldMk cId="1262543621" sldId="742"/>
        </pc:sldMkLst>
      </pc:sldChg>
      <pc:sldChg chg="addSp delSp modSp new mod">
        <pc:chgData name="Debbie Lawrence" userId="ebac6913-394f-47e0-b979-f2b24d814d31" providerId="ADAL" clId="{50026631-4F6A-4132-8283-A28E092FAE9D}" dt="2025-04-02T12:42:01.567" v="1238" actId="20577"/>
        <pc:sldMkLst>
          <pc:docMk/>
          <pc:sldMk cId="2242666117" sldId="742"/>
        </pc:sldMkLst>
        <pc:spChg chg="mod">
          <ac:chgData name="Debbie Lawrence" userId="ebac6913-394f-47e0-b979-f2b24d814d31" providerId="ADAL" clId="{50026631-4F6A-4132-8283-A28E092FAE9D}" dt="2025-04-02T12:24:34.511" v="912" actId="20577"/>
          <ac:spMkLst>
            <pc:docMk/>
            <pc:sldMk cId="2242666117" sldId="742"/>
            <ac:spMk id="2" creationId="{4834585B-2825-764C-276F-C7274BED51FE}"/>
          </ac:spMkLst>
        </pc:spChg>
        <pc:spChg chg="add mod">
          <ac:chgData name="Debbie Lawrence" userId="ebac6913-394f-47e0-b979-f2b24d814d31" providerId="ADAL" clId="{50026631-4F6A-4132-8283-A28E092FAE9D}" dt="2025-04-02T12:42:01.567" v="1238" actId="20577"/>
          <ac:spMkLst>
            <pc:docMk/>
            <pc:sldMk cId="2242666117" sldId="742"/>
            <ac:spMk id="5" creationId="{28715C72-7510-6688-E8E3-9F60A8BDFB46}"/>
          </ac:spMkLst>
        </pc:spChg>
      </pc:sldChg>
      <pc:sldChg chg="addSp delSp modSp new mod ord">
        <pc:chgData name="Debbie Lawrence" userId="ebac6913-394f-47e0-b979-f2b24d814d31" providerId="ADAL" clId="{50026631-4F6A-4132-8283-A28E092FAE9D}" dt="2025-04-02T15:13:55.065" v="3680" actId="20577"/>
        <pc:sldMkLst>
          <pc:docMk/>
          <pc:sldMk cId="2745710987" sldId="743"/>
        </pc:sldMkLst>
        <pc:spChg chg="mod">
          <ac:chgData name="Debbie Lawrence" userId="ebac6913-394f-47e0-b979-f2b24d814d31" providerId="ADAL" clId="{50026631-4F6A-4132-8283-A28E092FAE9D}" dt="2025-04-02T12:43:29.221" v="1257" actId="20577"/>
          <ac:spMkLst>
            <pc:docMk/>
            <pc:sldMk cId="2745710987" sldId="743"/>
            <ac:spMk id="2" creationId="{6D1EAD40-3174-B6F3-CF3B-B275D2C333B2}"/>
          </ac:spMkLst>
        </pc:spChg>
        <pc:spChg chg="add mod">
          <ac:chgData name="Debbie Lawrence" userId="ebac6913-394f-47e0-b979-f2b24d814d31" providerId="ADAL" clId="{50026631-4F6A-4132-8283-A28E092FAE9D}" dt="2025-04-02T15:13:55.065" v="3680" actId="20577"/>
          <ac:spMkLst>
            <pc:docMk/>
            <pc:sldMk cId="2745710987" sldId="743"/>
            <ac:spMk id="5" creationId="{936F9819-3698-458D-A23D-48B8B482599F}"/>
          </ac:spMkLst>
        </pc:spChg>
      </pc:sldChg>
      <pc:sldChg chg="del">
        <pc:chgData name="Debbie Lawrence" userId="ebac6913-394f-47e0-b979-f2b24d814d31" providerId="ADAL" clId="{50026631-4F6A-4132-8283-A28E092FAE9D}" dt="2025-04-02T12:01:17.990" v="218" actId="47"/>
        <pc:sldMkLst>
          <pc:docMk/>
          <pc:sldMk cId="3085462269" sldId="743"/>
        </pc:sldMkLst>
      </pc:sldChg>
      <pc:sldChg chg="del">
        <pc:chgData name="Debbie Lawrence" userId="ebac6913-394f-47e0-b979-f2b24d814d31" providerId="ADAL" clId="{50026631-4F6A-4132-8283-A28E092FAE9D}" dt="2025-04-02T12:01:22.791" v="227" actId="47"/>
        <pc:sldMkLst>
          <pc:docMk/>
          <pc:sldMk cId="495358825" sldId="744"/>
        </pc:sldMkLst>
      </pc:sldChg>
      <pc:sldChg chg="addSp delSp modSp add mod">
        <pc:chgData name="Debbie Lawrence" userId="ebac6913-394f-47e0-b979-f2b24d814d31" providerId="ADAL" clId="{50026631-4F6A-4132-8283-A28E092FAE9D}" dt="2025-04-02T13:09:46.387" v="1827" actId="20577"/>
        <pc:sldMkLst>
          <pc:docMk/>
          <pc:sldMk cId="3455545658" sldId="744"/>
        </pc:sldMkLst>
        <pc:spChg chg="mod">
          <ac:chgData name="Debbie Lawrence" userId="ebac6913-394f-47e0-b979-f2b24d814d31" providerId="ADAL" clId="{50026631-4F6A-4132-8283-A28E092FAE9D}" dt="2025-04-02T13:07:05.986" v="1723" actId="20577"/>
          <ac:spMkLst>
            <pc:docMk/>
            <pc:sldMk cId="3455545658" sldId="744"/>
            <ac:spMk id="2" creationId="{5FE91EC2-595C-BC6E-686F-D7581704CE5C}"/>
          </ac:spMkLst>
        </pc:spChg>
        <pc:spChg chg="add mod">
          <ac:chgData name="Debbie Lawrence" userId="ebac6913-394f-47e0-b979-f2b24d814d31" providerId="ADAL" clId="{50026631-4F6A-4132-8283-A28E092FAE9D}" dt="2025-04-02T13:09:46.387" v="1827" actId="20577"/>
          <ac:spMkLst>
            <pc:docMk/>
            <pc:sldMk cId="3455545658" sldId="744"/>
            <ac:spMk id="4" creationId="{FF010BD9-3B89-D597-8A85-EF205F41BBA1}"/>
          </ac:spMkLst>
        </pc:spChg>
      </pc:sldChg>
      <pc:sldChg chg="addSp delSp modSp new mod">
        <pc:chgData name="Debbie Lawrence" userId="ebac6913-394f-47e0-b979-f2b24d814d31" providerId="ADAL" clId="{50026631-4F6A-4132-8283-A28E092FAE9D}" dt="2025-04-22T08:14:42.239" v="4302" actId="1076"/>
        <pc:sldMkLst>
          <pc:docMk/>
          <pc:sldMk cId="84409314" sldId="745"/>
        </pc:sldMkLst>
        <pc:spChg chg="mod">
          <ac:chgData name="Debbie Lawrence" userId="ebac6913-394f-47e0-b979-f2b24d814d31" providerId="ADAL" clId="{50026631-4F6A-4132-8283-A28E092FAE9D}" dt="2025-04-22T08:14:37.503" v="4301" actId="20577"/>
          <ac:spMkLst>
            <pc:docMk/>
            <pc:sldMk cId="84409314" sldId="745"/>
            <ac:spMk id="2" creationId="{4FC5EA7B-C479-A39D-991B-1DD856DB7D73}"/>
          </ac:spMkLst>
        </pc:spChg>
        <pc:spChg chg="mod">
          <ac:chgData name="Debbie Lawrence" userId="ebac6913-394f-47e0-b979-f2b24d814d31" providerId="ADAL" clId="{50026631-4F6A-4132-8283-A28E092FAE9D}" dt="2025-04-22T08:14:42.239" v="4302" actId="1076"/>
          <ac:spMkLst>
            <pc:docMk/>
            <pc:sldMk cId="84409314" sldId="745"/>
            <ac:spMk id="3" creationId="{BEAC4F88-A289-19D2-1D07-6B6E44AFE7EA}"/>
          </ac:spMkLst>
        </pc:spChg>
        <pc:picChg chg="add mod">
          <ac:chgData name="Debbie Lawrence" userId="ebac6913-394f-47e0-b979-f2b24d814d31" providerId="ADAL" clId="{50026631-4F6A-4132-8283-A28E092FAE9D}" dt="2025-04-02T15:12:19.756" v="3678"/>
          <ac:picMkLst>
            <pc:docMk/>
            <pc:sldMk cId="84409314" sldId="745"/>
            <ac:picMk id="5" creationId="{9BEABEEC-D5C8-493A-AA10-2E0BADFFDC7C}"/>
          </ac:picMkLst>
        </pc:picChg>
      </pc:sldChg>
      <pc:sldChg chg="addSp delSp modSp new del mod">
        <pc:chgData name="Debbie Lawrence" userId="ebac6913-394f-47e0-b979-f2b24d814d31" providerId="ADAL" clId="{50026631-4F6A-4132-8283-A28E092FAE9D}" dt="2025-04-02T12:04:40.699" v="365" actId="47"/>
        <pc:sldMkLst>
          <pc:docMk/>
          <pc:sldMk cId="1848529673" sldId="745"/>
        </pc:sldMkLst>
      </pc:sldChg>
      <pc:sldChg chg="new del">
        <pc:chgData name="Debbie Lawrence" userId="ebac6913-394f-47e0-b979-f2b24d814d31" providerId="ADAL" clId="{50026631-4F6A-4132-8283-A28E092FAE9D}" dt="2025-04-02T12:01:38.576" v="255" actId="47"/>
        <pc:sldMkLst>
          <pc:docMk/>
          <pc:sldMk cId="1353341489" sldId="746"/>
        </pc:sldMkLst>
      </pc:sldChg>
      <pc:sldChg chg="new del">
        <pc:chgData name="Debbie Lawrence" userId="ebac6913-394f-47e0-b979-f2b24d814d31" providerId="ADAL" clId="{50026631-4F6A-4132-8283-A28E092FAE9D}" dt="2025-04-02T12:00:37.726" v="173" actId="47"/>
        <pc:sldMkLst>
          <pc:docMk/>
          <pc:sldMk cId="3189273610" sldId="746"/>
        </pc:sldMkLst>
      </pc:sldChg>
      <pc:sldChg chg="modSp add mod">
        <pc:chgData name="Debbie Lawrence" userId="ebac6913-394f-47e0-b979-f2b24d814d31" providerId="ADAL" clId="{50026631-4F6A-4132-8283-A28E092FAE9D}" dt="2025-04-09T13:12:38.999" v="4283" actId="20577"/>
        <pc:sldMkLst>
          <pc:docMk/>
          <pc:sldMk cId="4057103064" sldId="746"/>
        </pc:sldMkLst>
        <pc:spChg chg="mod">
          <ac:chgData name="Debbie Lawrence" userId="ebac6913-394f-47e0-b979-f2b24d814d31" providerId="ADAL" clId="{50026631-4F6A-4132-8283-A28E092FAE9D}" dt="2025-04-09T13:12:38.999" v="4283" actId="20577"/>
          <ac:spMkLst>
            <pc:docMk/>
            <pc:sldMk cId="4057103064" sldId="746"/>
            <ac:spMk id="3" creationId="{31BDF6B8-0BCB-85B4-5F23-0BF12FE3FF5A}"/>
          </ac:spMkLst>
        </pc:spChg>
      </pc:sldChg>
      <pc:sldChg chg="modSp add mod">
        <pc:chgData name="Debbie Lawrence" userId="ebac6913-394f-47e0-b979-f2b24d814d31" providerId="ADAL" clId="{50026631-4F6A-4132-8283-A28E092FAE9D}" dt="2025-04-22T07:13:08.416" v="4287" actId="20577"/>
        <pc:sldMkLst>
          <pc:docMk/>
          <pc:sldMk cId="775672308" sldId="747"/>
        </pc:sldMkLst>
        <pc:spChg chg="mod">
          <ac:chgData name="Debbie Lawrence" userId="ebac6913-394f-47e0-b979-f2b24d814d31" providerId="ADAL" clId="{50026631-4F6A-4132-8283-A28E092FAE9D}" dt="2025-04-22T07:13:08.416" v="4287" actId="20577"/>
          <ac:spMkLst>
            <pc:docMk/>
            <pc:sldMk cId="775672308" sldId="747"/>
            <ac:spMk id="2" creationId="{952839EB-5D9F-CD83-B963-CAE084589D90}"/>
          </ac:spMkLst>
        </pc:spChg>
      </pc:sldChg>
      <pc:sldChg chg="addSp delSp modSp add mod">
        <pc:chgData name="Debbie Lawrence" userId="ebac6913-394f-47e0-b979-f2b24d814d31" providerId="ADAL" clId="{50026631-4F6A-4132-8283-A28E092FAE9D}" dt="2025-04-02T13:06:01.471" v="1714"/>
        <pc:sldMkLst>
          <pc:docMk/>
          <pc:sldMk cId="1198251832" sldId="748"/>
        </pc:sldMkLst>
        <pc:spChg chg="mod">
          <ac:chgData name="Debbie Lawrence" userId="ebac6913-394f-47e0-b979-f2b24d814d31" providerId="ADAL" clId="{50026631-4F6A-4132-8283-A28E092FAE9D}" dt="2025-04-02T13:04:58.715" v="1710" actId="20577"/>
          <ac:spMkLst>
            <pc:docMk/>
            <pc:sldMk cId="1198251832" sldId="748"/>
            <ac:spMk id="2" creationId="{713FAE23-8A61-EAB4-62C5-3800C6C4D79A}"/>
          </ac:spMkLst>
        </pc:spChg>
        <pc:spChg chg="mod">
          <ac:chgData name="Debbie Lawrence" userId="ebac6913-394f-47e0-b979-f2b24d814d31" providerId="ADAL" clId="{50026631-4F6A-4132-8283-A28E092FAE9D}" dt="2025-04-02T13:05:04.234" v="1711" actId="20577"/>
          <ac:spMkLst>
            <pc:docMk/>
            <pc:sldMk cId="1198251832" sldId="748"/>
            <ac:spMk id="3" creationId="{45B5B51F-FA22-883E-8931-82A62A0FB7BC}"/>
          </ac:spMkLst>
        </pc:spChg>
        <pc:picChg chg="add mod">
          <ac:chgData name="Debbie Lawrence" userId="ebac6913-394f-47e0-b979-f2b24d814d31" providerId="ADAL" clId="{50026631-4F6A-4132-8283-A28E092FAE9D}" dt="2025-04-02T13:06:01.471" v="1714"/>
          <ac:picMkLst>
            <pc:docMk/>
            <pc:sldMk cId="1198251832" sldId="748"/>
            <ac:picMk id="7" creationId="{646C9F64-7AAE-4607-2D71-7B3F0DC1ADAA}"/>
          </ac:picMkLst>
        </pc:picChg>
      </pc:sldChg>
      <pc:sldChg chg="addSp delSp modSp new del mod">
        <pc:chgData name="Debbie Lawrence" userId="ebac6913-394f-47e0-b979-f2b24d814d31" providerId="ADAL" clId="{50026631-4F6A-4132-8283-A28E092FAE9D}" dt="2025-04-02T13:25:38.808" v="2071" actId="47"/>
        <pc:sldMkLst>
          <pc:docMk/>
          <pc:sldMk cId="2640813351" sldId="749"/>
        </pc:sldMkLst>
      </pc:sldChg>
      <pc:sldChg chg="addSp delSp modSp new mod">
        <pc:chgData name="Debbie Lawrence" userId="ebac6913-394f-47e0-b979-f2b24d814d31" providerId="ADAL" clId="{50026631-4F6A-4132-8283-A28E092FAE9D}" dt="2025-04-02T13:31:07.682" v="2168" actId="20577"/>
        <pc:sldMkLst>
          <pc:docMk/>
          <pc:sldMk cId="1757700122" sldId="750"/>
        </pc:sldMkLst>
        <pc:spChg chg="mod">
          <ac:chgData name="Debbie Lawrence" userId="ebac6913-394f-47e0-b979-f2b24d814d31" providerId="ADAL" clId="{50026631-4F6A-4132-8283-A28E092FAE9D}" dt="2025-04-02T13:23:46.714" v="2063" actId="20577"/>
          <ac:spMkLst>
            <pc:docMk/>
            <pc:sldMk cId="1757700122" sldId="750"/>
            <ac:spMk id="2" creationId="{6F1CBD65-70DE-960C-07C4-5D08883EB8A8}"/>
          </ac:spMkLst>
        </pc:spChg>
        <pc:spChg chg="add mod">
          <ac:chgData name="Debbie Lawrence" userId="ebac6913-394f-47e0-b979-f2b24d814d31" providerId="ADAL" clId="{50026631-4F6A-4132-8283-A28E092FAE9D}" dt="2025-04-02T13:31:07.682" v="2168" actId="20577"/>
          <ac:spMkLst>
            <pc:docMk/>
            <pc:sldMk cId="1757700122" sldId="750"/>
            <ac:spMk id="5" creationId="{06D308D0-FC45-FDFD-B7FB-A4E85E27AD8C}"/>
          </ac:spMkLst>
        </pc:spChg>
        <pc:picChg chg="add mod">
          <ac:chgData name="Debbie Lawrence" userId="ebac6913-394f-47e0-b979-f2b24d814d31" providerId="ADAL" clId="{50026631-4F6A-4132-8283-A28E092FAE9D}" dt="2025-04-02T13:23:35.493" v="2037"/>
          <ac:picMkLst>
            <pc:docMk/>
            <pc:sldMk cId="1757700122" sldId="750"/>
            <ac:picMk id="7" creationId="{B26F0054-7577-C2ED-D13A-76E09E654F48}"/>
          </ac:picMkLst>
        </pc:picChg>
      </pc:sldChg>
      <pc:sldChg chg="modSp add mod">
        <pc:chgData name="Debbie Lawrence" userId="ebac6913-394f-47e0-b979-f2b24d814d31" providerId="ADAL" clId="{50026631-4F6A-4132-8283-A28E092FAE9D}" dt="2025-04-02T15:15:39.314" v="3692" actId="15"/>
        <pc:sldMkLst>
          <pc:docMk/>
          <pc:sldMk cId="2975614705" sldId="751"/>
        </pc:sldMkLst>
        <pc:spChg chg="mod">
          <ac:chgData name="Debbie Lawrence" userId="ebac6913-394f-47e0-b979-f2b24d814d31" providerId="ADAL" clId="{50026631-4F6A-4132-8283-A28E092FAE9D}" dt="2025-04-02T15:15:39.314" v="3692" actId="15"/>
          <ac:spMkLst>
            <pc:docMk/>
            <pc:sldMk cId="2975614705" sldId="751"/>
            <ac:spMk id="5" creationId="{25683D73-2250-DC58-6053-8B38F9C4C58F}"/>
          </ac:spMkLst>
        </pc:spChg>
      </pc:sldChg>
      <pc:sldChg chg="delSp modSp add mod ord">
        <pc:chgData name="Debbie Lawrence" userId="ebac6913-394f-47e0-b979-f2b24d814d31" providerId="ADAL" clId="{50026631-4F6A-4132-8283-A28E092FAE9D}" dt="2025-04-02T14:13:02.200" v="2769"/>
        <pc:sldMkLst>
          <pc:docMk/>
          <pc:sldMk cId="1832465557" sldId="752"/>
        </pc:sldMkLst>
        <pc:spChg chg="mod">
          <ac:chgData name="Debbie Lawrence" userId="ebac6913-394f-47e0-b979-f2b24d814d31" providerId="ADAL" clId="{50026631-4F6A-4132-8283-A28E092FAE9D}" dt="2025-04-02T13:41:39.880" v="2386" actId="20577"/>
          <ac:spMkLst>
            <pc:docMk/>
            <pc:sldMk cId="1832465557" sldId="752"/>
            <ac:spMk id="2" creationId="{60B73976-D73F-666B-77FF-CBFC6C37053A}"/>
          </ac:spMkLst>
        </pc:spChg>
        <pc:spChg chg="mod">
          <ac:chgData name="Debbie Lawrence" userId="ebac6913-394f-47e0-b979-f2b24d814d31" providerId="ADAL" clId="{50026631-4F6A-4132-8283-A28E092FAE9D}" dt="2025-04-02T13:50:20.840" v="2536" actId="14100"/>
          <ac:spMkLst>
            <pc:docMk/>
            <pc:sldMk cId="1832465557" sldId="752"/>
            <ac:spMk id="5" creationId="{8F64C2B0-3DB9-AE96-2701-327BB5DB2470}"/>
          </ac:spMkLst>
        </pc:spChg>
        <pc:spChg chg="mod">
          <ac:chgData name="Debbie Lawrence" userId="ebac6913-394f-47e0-b979-f2b24d814d31" providerId="ADAL" clId="{50026631-4F6A-4132-8283-A28E092FAE9D}" dt="2025-04-02T13:50:53.783" v="2548" actId="115"/>
          <ac:spMkLst>
            <pc:docMk/>
            <pc:sldMk cId="1832465557" sldId="752"/>
            <ac:spMk id="7" creationId="{4F2DDBD8-A804-FD20-A34C-2A0EC6461810}"/>
          </ac:spMkLst>
        </pc:spChg>
      </pc:sldChg>
      <pc:sldChg chg="delSp modSp add mod">
        <pc:chgData name="Debbie Lawrence" userId="ebac6913-394f-47e0-b979-f2b24d814d31" providerId="ADAL" clId="{50026631-4F6A-4132-8283-A28E092FAE9D}" dt="2025-04-02T13:49:20.337" v="2517" actId="20577"/>
        <pc:sldMkLst>
          <pc:docMk/>
          <pc:sldMk cId="907293591" sldId="753"/>
        </pc:sldMkLst>
        <pc:spChg chg="mod">
          <ac:chgData name="Debbie Lawrence" userId="ebac6913-394f-47e0-b979-f2b24d814d31" providerId="ADAL" clId="{50026631-4F6A-4132-8283-A28E092FAE9D}" dt="2025-04-02T13:44:54.390" v="2472" actId="5793"/>
          <ac:spMkLst>
            <pc:docMk/>
            <pc:sldMk cId="907293591" sldId="753"/>
            <ac:spMk id="2" creationId="{1A6890A7-93AA-9E02-467E-71C03E6014CF}"/>
          </ac:spMkLst>
        </pc:spChg>
        <pc:spChg chg="mod">
          <ac:chgData name="Debbie Lawrence" userId="ebac6913-394f-47e0-b979-f2b24d814d31" providerId="ADAL" clId="{50026631-4F6A-4132-8283-A28E092FAE9D}" dt="2025-04-02T13:49:20.337" v="2517" actId="20577"/>
          <ac:spMkLst>
            <pc:docMk/>
            <pc:sldMk cId="907293591" sldId="753"/>
            <ac:spMk id="5" creationId="{3F018627-14B9-F59B-12FA-881AF714FDF1}"/>
          </ac:spMkLst>
        </pc:spChg>
      </pc:sldChg>
      <pc:sldChg chg="addSp delSp modSp add mod ord">
        <pc:chgData name="Debbie Lawrence" userId="ebac6913-394f-47e0-b979-f2b24d814d31" providerId="ADAL" clId="{50026631-4F6A-4132-8283-A28E092FAE9D}" dt="2025-04-02T13:51:28.541" v="2555" actId="1076"/>
        <pc:sldMkLst>
          <pc:docMk/>
          <pc:sldMk cId="3259164448" sldId="754"/>
        </pc:sldMkLst>
        <pc:spChg chg="mod">
          <ac:chgData name="Debbie Lawrence" userId="ebac6913-394f-47e0-b979-f2b24d814d31" providerId="ADAL" clId="{50026631-4F6A-4132-8283-A28E092FAE9D}" dt="2025-04-02T13:49:58.926" v="2524" actId="1076"/>
          <ac:spMkLst>
            <pc:docMk/>
            <pc:sldMk cId="3259164448" sldId="754"/>
            <ac:spMk id="5" creationId="{9295332D-9AE2-1F20-1A17-7C9E3F2035D5}"/>
          </ac:spMkLst>
        </pc:spChg>
        <pc:picChg chg="add mod">
          <ac:chgData name="Debbie Lawrence" userId="ebac6913-394f-47e0-b979-f2b24d814d31" providerId="ADAL" clId="{50026631-4F6A-4132-8283-A28E092FAE9D}" dt="2025-04-02T13:51:28.541" v="2555" actId="1076"/>
          <ac:picMkLst>
            <pc:docMk/>
            <pc:sldMk cId="3259164448" sldId="754"/>
            <ac:picMk id="3" creationId="{66F7DEBE-704C-3D5F-7419-35C9B94DD2DB}"/>
          </ac:picMkLst>
        </pc:picChg>
      </pc:sldChg>
      <pc:sldChg chg="addSp delSp modSp new mod">
        <pc:chgData name="Debbie Lawrence" userId="ebac6913-394f-47e0-b979-f2b24d814d31" providerId="ADAL" clId="{50026631-4F6A-4132-8283-A28E092FAE9D}" dt="2025-04-02T14:06:51.193" v="2612" actId="15"/>
        <pc:sldMkLst>
          <pc:docMk/>
          <pc:sldMk cId="3024942514" sldId="755"/>
        </pc:sldMkLst>
        <pc:spChg chg="mod">
          <ac:chgData name="Debbie Lawrence" userId="ebac6913-394f-47e0-b979-f2b24d814d31" providerId="ADAL" clId="{50026631-4F6A-4132-8283-A28E092FAE9D}" dt="2025-04-02T14:04:23.246" v="2581" actId="20577"/>
          <ac:spMkLst>
            <pc:docMk/>
            <pc:sldMk cId="3024942514" sldId="755"/>
            <ac:spMk id="2" creationId="{AA749200-891A-706B-4720-3F205F75A15E}"/>
          </ac:spMkLst>
        </pc:spChg>
        <pc:spChg chg="add mod">
          <ac:chgData name="Debbie Lawrence" userId="ebac6913-394f-47e0-b979-f2b24d814d31" providerId="ADAL" clId="{50026631-4F6A-4132-8283-A28E092FAE9D}" dt="2025-04-02T14:06:51.193" v="2612" actId="15"/>
          <ac:spMkLst>
            <pc:docMk/>
            <pc:sldMk cId="3024942514" sldId="755"/>
            <ac:spMk id="5" creationId="{F07948DE-47C1-D2AC-1051-FE64A52F7B3F}"/>
          </ac:spMkLst>
        </pc:spChg>
      </pc:sldChg>
      <pc:sldChg chg="modSp add mod">
        <pc:chgData name="Debbie Lawrence" userId="ebac6913-394f-47e0-b979-f2b24d814d31" providerId="ADAL" clId="{50026631-4F6A-4132-8283-A28E092FAE9D}" dt="2025-04-02T14:11:13.576" v="2767" actId="20577"/>
        <pc:sldMkLst>
          <pc:docMk/>
          <pc:sldMk cId="2621629984" sldId="756"/>
        </pc:sldMkLst>
        <pc:spChg chg="mod">
          <ac:chgData name="Debbie Lawrence" userId="ebac6913-394f-47e0-b979-f2b24d814d31" providerId="ADAL" clId="{50026631-4F6A-4132-8283-A28E092FAE9D}" dt="2025-04-02T14:11:13.576" v="2767" actId="20577"/>
          <ac:spMkLst>
            <pc:docMk/>
            <pc:sldMk cId="2621629984" sldId="756"/>
            <ac:spMk id="5" creationId="{EF600ECE-9EC1-D1C3-3646-74643C0EDD66}"/>
          </ac:spMkLst>
        </pc:spChg>
      </pc:sldChg>
      <pc:sldChg chg="addSp delSp modSp new mod">
        <pc:chgData name="Debbie Lawrence" userId="ebac6913-394f-47e0-b979-f2b24d814d31" providerId="ADAL" clId="{50026631-4F6A-4132-8283-A28E092FAE9D}" dt="2025-04-02T14:17:45.967" v="2864" actId="113"/>
        <pc:sldMkLst>
          <pc:docMk/>
          <pc:sldMk cId="4146026002" sldId="757"/>
        </pc:sldMkLst>
        <pc:spChg chg="mod">
          <ac:chgData name="Debbie Lawrence" userId="ebac6913-394f-47e0-b979-f2b24d814d31" providerId="ADAL" clId="{50026631-4F6A-4132-8283-A28E092FAE9D}" dt="2025-04-02T14:16:13.549" v="2832" actId="20577"/>
          <ac:spMkLst>
            <pc:docMk/>
            <pc:sldMk cId="4146026002" sldId="757"/>
            <ac:spMk id="2" creationId="{FD30E299-D3D9-5918-924D-D51970827FED}"/>
          </ac:spMkLst>
        </pc:spChg>
        <pc:spChg chg="add mod">
          <ac:chgData name="Debbie Lawrence" userId="ebac6913-394f-47e0-b979-f2b24d814d31" providerId="ADAL" clId="{50026631-4F6A-4132-8283-A28E092FAE9D}" dt="2025-04-02T14:17:45.967" v="2864" actId="113"/>
          <ac:spMkLst>
            <pc:docMk/>
            <pc:sldMk cId="4146026002" sldId="757"/>
            <ac:spMk id="5" creationId="{E50EA8AD-AFB6-C820-88CC-602DE730C31D}"/>
          </ac:spMkLst>
        </pc:spChg>
      </pc:sldChg>
      <pc:sldChg chg="addSp delSp modSp new mod">
        <pc:chgData name="Debbie Lawrence" userId="ebac6913-394f-47e0-b979-f2b24d814d31" providerId="ADAL" clId="{50026631-4F6A-4132-8283-A28E092FAE9D}" dt="2025-04-02T14:25:27.755" v="2974" actId="20577"/>
        <pc:sldMkLst>
          <pc:docMk/>
          <pc:sldMk cId="2818306389" sldId="758"/>
        </pc:sldMkLst>
        <pc:spChg chg="mod">
          <ac:chgData name="Debbie Lawrence" userId="ebac6913-394f-47e0-b979-f2b24d814d31" providerId="ADAL" clId="{50026631-4F6A-4132-8283-A28E092FAE9D}" dt="2025-04-02T14:18:27.849" v="2876" actId="20577"/>
          <ac:spMkLst>
            <pc:docMk/>
            <pc:sldMk cId="2818306389" sldId="758"/>
            <ac:spMk id="2" creationId="{A3C9F30D-16C1-7068-A305-9AEEA01FB07D}"/>
          </ac:spMkLst>
        </pc:spChg>
        <pc:spChg chg="add mod">
          <ac:chgData name="Debbie Lawrence" userId="ebac6913-394f-47e0-b979-f2b24d814d31" providerId="ADAL" clId="{50026631-4F6A-4132-8283-A28E092FAE9D}" dt="2025-04-02T14:25:27.755" v="2974" actId="20577"/>
          <ac:spMkLst>
            <pc:docMk/>
            <pc:sldMk cId="2818306389" sldId="758"/>
            <ac:spMk id="5" creationId="{A4A1302C-7F92-58EF-EB9E-A72DF79FF9BC}"/>
          </ac:spMkLst>
        </pc:spChg>
      </pc:sldChg>
      <pc:sldChg chg="modSp add mod">
        <pc:chgData name="Debbie Lawrence" userId="ebac6913-394f-47e0-b979-f2b24d814d31" providerId="ADAL" clId="{50026631-4F6A-4132-8283-A28E092FAE9D}" dt="2025-04-02T14:24:55.709" v="2970" actId="20577"/>
        <pc:sldMkLst>
          <pc:docMk/>
          <pc:sldMk cId="2187111038" sldId="759"/>
        </pc:sldMkLst>
        <pc:spChg chg="mod">
          <ac:chgData name="Debbie Lawrence" userId="ebac6913-394f-47e0-b979-f2b24d814d31" providerId="ADAL" clId="{50026631-4F6A-4132-8283-A28E092FAE9D}" dt="2025-04-02T14:24:55.709" v="2970" actId="20577"/>
          <ac:spMkLst>
            <pc:docMk/>
            <pc:sldMk cId="2187111038" sldId="759"/>
            <ac:spMk id="5" creationId="{B577037D-BCE3-8AC8-98F3-5A8A82C3B22E}"/>
          </ac:spMkLst>
        </pc:spChg>
      </pc:sldChg>
      <pc:sldChg chg="addSp delSp modSp new mod">
        <pc:chgData name="Debbie Lawrence" userId="ebac6913-394f-47e0-b979-f2b24d814d31" providerId="ADAL" clId="{50026631-4F6A-4132-8283-A28E092FAE9D}" dt="2025-04-02T15:08:38.944" v="3627" actId="20577"/>
        <pc:sldMkLst>
          <pc:docMk/>
          <pc:sldMk cId="1105905168" sldId="760"/>
        </pc:sldMkLst>
        <pc:spChg chg="mod">
          <ac:chgData name="Debbie Lawrence" userId="ebac6913-394f-47e0-b979-f2b24d814d31" providerId="ADAL" clId="{50026631-4F6A-4132-8283-A28E092FAE9D}" dt="2025-04-02T14:26:20.667" v="3019" actId="20577"/>
          <ac:spMkLst>
            <pc:docMk/>
            <pc:sldMk cId="1105905168" sldId="760"/>
            <ac:spMk id="2" creationId="{44ED5145-0DB1-6DB9-9A9C-3F61660A3F32}"/>
          </ac:spMkLst>
        </pc:spChg>
        <pc:spChg chg="add mod">
          <ac:chgData name="Debbie Lawrence" userId="ebac6913-394f-47e0-b979-f2b24d814d31" providerId="ADAL" clId="{50026631-4F6A-4132-8283-A28E092FAE9D}" dt="2025-04-02T15:08:38.944" v="3627" actId="20577"/>
          <ac:spMkLst>
            <pc:docMk/>
            <pc:sldMk cId="1105905168" sldId="760"/>
            <ac:spMk id="5" creationId="{7A8E4440-DD77-A531-0763-A920B9753B55}"/>
          </ac:spMkLst>
        </pc:spChg>
      </pc:sldChg>
      <pc:sldChg chg="addSp delSp modSp new mod">
        <pc:chgData name="Debbie Lawrence" userId="ebac6913-394f-47e0-b979-f2b24d814d31" providerId="ADAL" clId="{50026631-4F6A-4132-8283-A28E092FAE9D}" dt="2025-04-02T14:28:25.934" v="3034" actId="207"/>
        <pc:sldMkLst>
          <pc:docMk/>
          <pc:sldMk cId="4159274850" sldId="761"/>
        </pc:sldMkLst>
        <pc:spChg chg="mod">
          <ac:chgData name="Debbie Lawrence" userId="ebac6913-394f-47e0-b979-f2b24d814d31" providerId="ADAL" clId="{50026631-4F6A-4132-8283-A28E092FAE9D}" dt="2025-04-02T14:27:53.961" v="3027"/>
          <ac:spMkLst>
            <pc:docMk/>
            <pc:sldMk cId="4159274850" sldId="761"/>
            <ac:spMk id="2" creationId="{E0E9A94A-4055-D922-CDF4-42339334AA9D}"/>
          </ac:spMkLst>
        </pc:spChg>
        <pc:graphicFrameChg chg="add mod modGraphic">
          <ac:chgData name="Debbie Lawrence" userId="ebac6913-394f-47e0-b979-f2b24d814d31" providerId="ADAL" clId="{50026631-4F6A-4132-8283-A28E092FAE9D}" dt="2025-04-02T14:28:25.934" v="3034" actId="207"/>
          <ac:graphicFrameMkLst>
            <pc:docMk/>
            <pc:sldMk cId="4159274850" sldId="761"/>
            <ac:graphicFrameMk id="4" creationId="{54BA6F7D-822A-F0A5-9E27-CAF6566D47B7}"/>
          </ac:graphicFrameMkLst>
        </pc:graphicFrameChg>
      </pc:sldChg>
      <pc:sldChg chg="addSp delSp modSp new mod">
        <pc:chgData name="Debbie Lawrence" userId="ebac6913-394f-47e0-b979-f2b24d814d31" providerId="ADAL" clId="{50026631-4F6A-4132-8283-A28E092FAE9D}" dt="2025-04-02T15:09:49.410" v="3649" actId="14100"/>
        <pc:sldMkLst>
          <pc:docMk/>
          <pc:sldMk cId="4018622897" sldId="762"/>
        </pc:sldMkLst>
        <pc:spChg chg="mod">
          <ac:chgData name="Debbie Lawrence" userId="ebac6913-394f-47e0-b979-f2b24d814d31" providerId="ADAL" clId="{50026631-4F6A-4132-8283-A28E092FAE9D}" dt="2025-04-02T14:40:17.647" v="3240"/>
          <ac:spMkLst>
            <pc:docMk/>
            <pc:sldMk cId="4018622897" sldId="762"/>
            <ac:spMk id="2" creationId="{9B1422F7-53D0-CD02-BB1C-20F6FF4B4DEA}"/>
          </ac:spMkLst>
        </pc:spChg>
        <pc:spChg chg="add mod">
          <ac:chgData name="Debbie Lawrence" userId="ebac6913-394f-47e0-b979-f2b24d814d31" providerId="ADAL" clId="{50026631-4F6A-4132-8283-A28E092FAE9D}" dt="2025-04-02T15:09:49.410" v="3649" actId="14100"/>
          <ac:spMkLst>
            <pc:docMk/>
            <pc:sldMk cId="4018622897" sldId="762"/>
            <ac:spMk id="5" creationId="{F1293057-6112-1445-AA15-8DECF0C66516}"/>
          </ac:spMkLst>
        </pc:spChg>
      </pc:sldChg>
      <pc:sldChg chg="addSp delSp modSp new mod">
        <pc:chgData name="Debbie Lawrence" userId="ebac6913-394f-47e0-b979-f2b24d814d31" providerId="ADAL" clId="{50026631-4F6A-4132-8283-A28E092FAE9D}" dt="2025-04-02T14:44:03.589" v="3333" actId="20577"/>
        <pc:sldMkLst>
          <pc:docMk/>
          <pc:sldMk cId="3116910865" sldId="763"/>
        </pc:sldMkLst>
        <pc:spChg chg="mod">
          <ac:chgData name="Debbie Lawrence" userId="ebac6913-394f-47e0-b979-f2b24d814d31" providerId="ADAL" clId="{50026631-4F6A-4132-8283-A28E092FAE9D}" dt="2025-04-02T14:42:41.033" v="3284"/>
          <ac:spMkLst>
            <pc:docMk/>
            <pc:sldMk cId="3116910865" sldId="763"/>
            <ac:spMk id="2" creationId="{41BB6C1A-95DD-B11D-2ECF-959517EC7543}"/>
          </ac:spMkLst>
        </pc:spChg>
        <pc:spChg chg="add mod">
          <ac:chgData name="Debbie Lawrence" userId="ebac6913-394f-47e0-b979-f2b24d814d31" providerId="ADAL" clId="{50026631-4F6A-4132-8283-A28E092FAE9D}" dt="2025-04-02T14:42:30.540" v="3283" actId="20577"/>
          <ac:spMkLst>
            <pc:docMk/>
            <pc:sldMk cId="3116910865" sldId="763"/>
            <ac:spMk id="5" creationId="{078CF65C-58DE-3F5F-0405-1E19C7A638E4}"/>
          </ac:spMkLst>
        </pc:spChg>
        <pc:spChg chg="add mod">
          <ac:chgData name="Debbie Lawrence" userId="ebac6913-394f-47e0-b979-f2b24d814d31" providerId="ADAL" clId="{50026631-4F6A-4132-8283-A28E092FAE9D}" dt="2025-04-02T14:44:03.589" v="3333" actId="20577"/>
          <ac:spMkLst>
            <pc:docMk/>
            <pc:sldMk cId="3116910865" sldId="763"/>
            <ac:spMk id="7" creationId="{D3762608-1969-8C6A-19CA-7C34D5DC1643}"/>
          </ac:spMkLst>
        </pc:spChg>
      </pc:sldChg>
      <pc:sldChg chg="addSp delSp modSp new mod">
        <pc:chgData name="Debbie Lawrence" userId="ebac6913-394f-47e0-b979-f2b24d814d31" providerId="ADAL" clId="{50026631-4F6A-4132-8283-A28E092FAE9D}" dt="2025-04-02T14:45:42.956" v="3343" actId="113"/>
        <pc:sldMkLst>
          <pc:docMk/>
          <pc:sldMk cId="2510997564" sldId="764"/>
        </pc:sldMkLst>
        <pc:spChg chg="mod">
          <ac:chgData name="Debbie Lawrence" userId="ebac6913-394f-47e0-b979-f2b24d814d31" providerId="ADAL" clId="{50026631-4F6A-4132-8283-A28E092FAE9D}" dt="2025-04-02T14:43:27.784" v="3295"/>
          <ac:spMkLst>
            <pc:docMk/>
            <pc:sldMk cId="2510997564" sldId="764"/>
            <ac:spMk id="2" creationId="{0B59E92C-2E71-FFBE-66A2-E2457208ACE0}"/>
          </ac:spMkLst>
        </pc:spChg>
        <pc:spChg chg="add mod">
          <ac:chgData name="Debbie Lawrence" userId="ebac6913-394f-47e0-b979-f2b24d814d31" providerId="ADAL" clId="{50026631-4F6A-4132-8283-A28E092FAE9D}" dt="2025-04-02T14:45:42.956" v="3343" actId="113"/>
          <ac:spMkLst>
            <pc:docMk/>
            <pc:sldMk cId="2510997564" sldId="764"/>
            <ac:spMk id="5" creationId="{E82BDB0C-F363-AFEA-57ED-85F531344AB7}"/>
          </ac:spMkLst>
        </pc:spChg>
      </pc:sldChg>
      <pc:sldChg chg="addSp delSp modSp new mod">
        <pc:chgData name="Debbie Lawrence" userId="ebac6913-394f-47e0-b979-f2b24d814d31" providerId="ADAL" clId="{50026631-4F6A-4132-8283-A28E092FAE9D}" dt="2025-04-02T15:17:15.089" v="3766" actId="5793"/>
        <pc:sldMkLst>
          <pc:docMk/>
          <pc:sldMk cId="438910964" sldId="765"/>
        </pc:sldMkLst>
        <pc:spChg chg="mod">
          <ac:chgData name="Debbie Lawrence" userId="ebac6913-394f-47e0-b979-f2b24d814d31" providerId="ADAL" clId="{50026631-4F6A-4132-8283-A28E092FAE9D}" dt="2025-04-02T15:17:15.089" v="3766" actId="5793"/>
          <ac:spMkLst>
            <pc:docMk/>
            <pc:sldMk cId="438910964" sldId="765"/>
            <ac:spMk id="2" creationId="{68DD76B4-2CF3-7B73-90C6-234E1F5EEA99}"/>
          </ac:spMkLst>
        </pc:spChg>
        <pc:spChg chg="add mod">
          <ac:chgData name="Debbie Lawrence" userId="ebac6913-394f-47e0-b979-f2b24d814d31" providerId="ADAL" clId="{50026631-4F6A-4132-8283-A28E092FAE9D}" dt="2025-04-02T14:51:32.878" v="3511" actId="12"/>
          <ac:spMkLst>
            <pc:docMk/>
            <pc:sldMk cId="438910964" sldId="765"/>
            <ac:spMk id="5" creationId="{68E78C51-D60B-9728-4543-093D49DEB503}"/>
          </ac:spMkLst>
        </pc:spChg>
        <pc:spChg chg="add mod">
          <ac:chgData name="Debbie Lawrence" userId="ebac6913-394f-47e0-b979-f2b24d814d31" providerId="ADAL" clId="{50026631-4F6A-4132-8283-A28E092FAE9D}" dt="2025-04-02T14:51:42.667" v="3513" actId="1076"/>
          <ac:spMkLst>
            <pc:docMk/>
            <pc:sldMk cId="438910964" sldId="765"/>
            <ac:spMk id="7" creationId="{F9B89246-9130-A937-BFAE-39A78FF94201}"/>
          </ac:spMkLst>
        </pc:spChg>
      </pc:sldChg>
      <pc:sldChg chg="addSp delSp modSp new del mod">
        <pc:chgData name="Debbie Lawrence" userId="ebac6913-394f-47e0-b979-f2b24d814d31" providerId="ADAL" clId="{50026631-4F6A-4132-8283-A28E092FAE9D}" dt="2025-04-02T14:48:42.949" v="3464" actId="47"/>
        <pc:sldMkLst>
          <pc:docMk/>
          <pc:sldMk cId="1897055154" sldId="765"/>
        </pc:sldMkLst>
      </pc:sldChg>
      <pc:sldChg chg="add">
        <pc:chgData name="Debbie Lawrence" userId="ebac6913-394f-47e0-b979-f2b24d814d31" providerId="ADAL" clId="{50026631-4F6A-4132-8283-A28E092FAE9D}" dt="2025-04-02T14:52:22.910" v="3514"/>
        <pc:sldMkLst>
          <pc:docMk/>
          <pc:sldMk cId="3297141206" sldId="1394"/>
        </pc:sldMkLst>
      </pc:sldChg>
      <pc:sldChg chg="addSp delSp modSp new mod">
        <pc:chgData name="Debbie Lawrence" userId="ebac6913-394f-47e0-b979-f2b24d814d31" providerId="ADAL" clId="{50026631-4F6A-4132-8283-A28E092FAE9D}" dt="2025-04-02T15:11:29.344" v="3668" actId="12"/>
        <pc:sldMkLst>
          <pc:docMk/>
          <pc:sldMk cId="1814903159" sldId="1395"/>
        </pc:sldMkLst>
        <pc:spChg chg="mod">
          <ac:chgData name="Debbie Lawrence" userId="ebac6913-394f-47e0-b979-f2b24d814d31" providerId="ADAL" clId="{50026631-4F6A-4132-8283-A28E092FAE9D}" dt="2025-04-02T15:03:45.054" v="3525"/>
          <ac:spMkLst>
            <pc:docMk/>
            <pc:sldMk cId="1814903159" sldId="1395"/>
            <ac:spMk id="2" creationId="{95AEED60-70F6-0694-F89E-1E2F95BBE703}"/>
          </ac:spMkLst>
        </pc:spChg>
        <pc:spChg chg="add mod">
          <ac:chgData name="Debbie Lawrence" userId="ebac6913-394f-47e0-b979-f2b24d814d31" providerId="ADAL" clId="{50026631-4F6A-4132-8283-A28E092FAE9D}" dt="2025-04-02T15:11:29.344" v="3668" actId="12"/>
          <ac:spMkLst>
            <pc:docMk/>
            <pc:sldMk cId="1814903159" sldId="1395"/>
            <ac:spMk id="5" creationId="{1BB551BE-021A-4FAF-704A-9A3394989178}"/>
          </ac:spMkLst>
        </pc:spChg>
      </pc:sldChg>
      <pc:sldChg chg="addSp delSp modSp new mod">
        <pc:chgData name="Debbie Lawrence" userId="ebac6913-394f-47e0-b979-f2b24d814d31" providerId="ADAL" clId="{50026631-4F6A-4132-8283-A28E092FAE9D}" dt="2025-04-02T15:19:46.802" v="3836" actId="14100"/>
        <pc:sldMkLst>
          <pc:docMk/>
          <pc:sldMk cId="2348564045" sldId="1396"/>
        </pc:sldMkLst>
        <pc:spChg chg="mod">
          <ac:chgData name="Debbie Lawrence" userId="ebac6913-394f-47e0-b979-f2b24d814d31" providerId="ADAL" clId="{50026631-4F6A-4132-8283-A28E092FAE9D}" dt="2025-04-02T15:19:36.167" v="3832" actId="20577"/>
          <ac:spMkLst>
            <pc:docMk/>
            <pc:sldMk cId="2348564045" sldId="1396"/>
            <ac:spMk id="2" creationId="{C3C18A97-8CEE-BF32-F7A5-E32688B3A48E}"/>
          </ac:spMkLst>
        </pc:spChg>
        <pc:spChg chg="add mod">
          <ac:chgData name="Debbie Lawrence" userId="ebac6913-394f-47e0-b979-f2b24d814d31" providerId="ADAL" clId="{50026631-4F6A-4132-8283-A28E092FAE9D}" dt="2025-04-02T15:19:46.802" v="3836" actId="14100"/>
          <ac:spMkLst>
            <pc:docMk/>
            <pc:sldMk cId="2348564045" sldId="1396"/>
            <ac:spMk id="5" creationId="{E4CDD8B1-940D-8409-201F-CF3C3A8F7BE6}"/>
          </ac:spMkLst>
        </pc:spChg>
      </pc:sldChg>
      <pc:sldChg chg="addSp delSp modSp new mod">
        <pc:chgData name="Debbie Lawrence" userId="ebac6913-394f-47e0-b979-f2b24d814d31" providerId="ADAL" clId="{50026631-4F6A-4132-8283-A28E092FAE9D}" dt="2025-04-24T15:34:38.447" v="4316" actId="12"/>
        <pc:sldMkLst>
          <pc:docMk/>
          <pc:sldMk cId="189300459" sldId="1397"/>
        </pc:sldMkLst>
        <pc:spChg chg="mod">
          <ac:chgData name="Debbie Lawrence" userId="ebac6913-394f-47e0-b979-f2b24d814d31" providerId="ADAL" clId="{50026631-4F6A-4132-8283-A28E092FAE9D}" dt="2025-04-02T15:21:49.633" v="3895" actId="20577"/>
          <ac:spMkLst>
            <pc:docMk/>
            <pc:sldMk cId="189300459" sldId="1397"/>
            <ac:spMk id="2" creationId="{F230C198-0D3F-6EA5-C590-965547F152B1}"/>
          </ac:spMkLst>
        </pc:spChg>
        <pc:spChg chg="add mod">
          <ac:chgData name="Debbie Lawrence" userId="ebac6913-394f-47e0-b979-f2b24d814d31" providerId="ADAL" clId="{50026631-4F6A-4132-8283-A28E092FAE9D}" dt="2025-04-24T15:34:38.447" v="4316" actId="12"/>
          <ac:spMkLst>
            <pc:docMk/>
            <pc:sldMk cId="189300459" sldId="1397"/>
            <ac:spMk id="5" creationId="{0864F0AB-E4B6-5B95-99BE-74A0514A4DFE}"/>
          </ac:spMkLst>
        </pc:spChg>
      </pc:sldChg>
      <pc:sldChg chg="addSp delSp modSp add mod">
        <pc:chgData name="Debbie Lawrence" userId="ebac6913-394f-47e0-b979-f2b24d814d31" providerId="ADAL" clId="{50026631-4F6A-4132-8283-A28E092FAE9D}" dt="2025-04-02T15:25:58.523" v="4243" actId="20577"/>
        <pc:sldMkLst>
          <pc:docMk/>
          <pc:sldMk cId="1415323799" sldId="1398"/>
        </pc:sldMkLst>
        <pc:spChg chg="mod">
          <ac:chgData name="Debbie Lawrence" userId="ebac6913-394f-47e0-b979-f2b24d814d31" providerId="ADAL" clId="{50026631-4F6A-4132-8283-A28E092FAE9D}" dt="2025-04-02T15:25:58.523" v="4243" actId="20577"/>
          <ac:spMkLst>
            <pc:docMk/>
            <pc:sldMk cId="1415323799" sldId="1398"/>
            <ac:spMk id="2" creationId="{C84057BC-4E7C-14F0-6430-2ED2D00156D1}"/>
          </ac:spMkLst>
        </pc:spChg>
        <pc:spChg chg="add del mod">
          <ac:chgData name="Debbie Lawrence" userId="ebac6913-394f-47e0-b979-f2b24d814d31" providerId="ADAL" clId="{50026631-4F6A-4132-8283-A28E092FAE9D}" dt="2025-04-02T15:25:52.497" v="4235" actId="20577"/>
          <ac:spMkLst>
            <pc:docMk/>
            <pc:sldMk cId="1415323799" sldId="1398"/>
            <ac:spMk id="3" creationId="{77CEF4E9-E9CE-8B30-2CF0-304EA8B8D8F0}"/>
          </ac:spMkLst>
        </pc:spChg>
      </pc:sldChg>
      <pc:sldChg chg="modSp add mod">
        <pc:chgData name="Debbie Lawrence" userId="ebac6913-394f-47e0-b979-f2b24d814d31" providerId="ADAL" clId="{50026631-4F6A-4132-8283-A28E092FAE9D}" dt="2025-04-24T15:33:24.452" v="4308" actId="12"/>
        <pc:sldMkLst>
          <pc:docMk/>
          <pc:sldMk cId="2373874065" sldId="1399"/>
        </pc:sldMkLst>
        <pc:spChg chg="mod">
          <ac:chgData name="Debbie Lawrence" userId="ebac6913-394f-47e0-b979-f2b24d814d31" providerId="ADAL" clId="{50026631-4F6A-4132-8283-A28E092FAE9D}" dt="2025-04-24T15:33:24.452" v="4308" actId="12"/>
          <ac:spMkLst>
            <pc:docMk/>
            <pc:sldMk cId="2373874065" sldId="1399"/>
            <ac:spMk id="5" creationId="{4FF7DB96-B0FE-8513-A63E-EACBD3F849ED}"/>
          </ac:spMkLst>
        </pc:spChg>
      </pc:sldChg>
    </pc:docChg>
  </pc:docChgLst>
  <pc:docChgLst>
    <pc:chgData name="Rosie Coote-Cowling" userId="c5f4afe0-c3a5-4aec-94c8-4cf915783f5c" providerId="ADAL" clId="{3CCC5AC1-EE35-47E0-A999-862C29D6BFB2}"/>
    <pc:docChg chg="modSld">
      <pc:chgData name="Rosie Coote-Cowling" userId="c5f4afe0-c3a5-4aec-94c8-4cf915783f5c" providerId="ADAL" clId="{3CCC5AC1-EE35-47E0-A999-862C29D6BFB2}" dt="2025-05-14T15:38:21.287" v="320" actId="20577"/>
      <pc:docMkLst>
        <pc:docMk/>
      </pc:docMkLst>
      <pc:sldChg chg="modSp mod">
        <pc:chgData name="Rosie Coote-Cowling" userId="c5f4afe0-c3a5-4aec-94c8-4cf915783f5c" providerId="ADAL" clId="{3CCC5AC1-EE35-47E0-A999-862C29D6BFB2}" dt="2025-05-14T15:38:21.287" v="320" actId="20577"/>
        <pc:sldMkLst>
          <pc:docMk/>
          <pc:sldMk cId="0" sldId="262"/>
        </pc:sldMkLst>
        <pc:spChg chg="mod">
          <ac:chgData name="Rosie Coote-Cowling" userId="c5f4afe0-c3a5-4aec-94c8-4cf915783f5c" providerId="ADAL" clId="{3CCC5AC1-EE35-47E0-A999-862C29D6BFB2}" dt="2025-05-14T15:26:52.923" v="5" actId="255"/>
          <ac:spMkLst>
            <pc:docMk/>
            <pc:sldMk cId="0" sldId="262"/>
            <ac:spMk id="3" creationId="{33A4047D-A8C1-5F77-BD44-9AC370ED620A}"/>
          </ac:spMkLst>
        </pc:spChg>
        <pc:spChg chg="mod">
          <ac:chgData name="Rosie Coote-Cowling" userId="c5f4afe0-c3a5-4aec-94c8-4cf915783f5c" providerId="ADAL" clId="{3CCC5AC1-EE35-47E0-A999-862C29D6BFB2}" dt="2025-05-14T15:38:21.287" v="320" actId="20577"/>
          <ac:spMkLst>
            <pc:docMk/>
            <pc:sldMk cId="0" sldId="262"/>
            <ac:spMk id="5" creationId="{C72635D7-A9D7-83C6-15AE-B415F9216A50}"/>
          </ac:spMkLst>
        </pc:spChg>
      </pc:sldChg>
      <pc:sldChg chg="modSp mod">
        <pc:chgData name="Rosie Coote-Cowling" userId="c5f4afe0-c3a5-4aec-94c8-4cf915783f5c" providerId="ADAL" clId="{3CCC5AC1-EE35-47E0-A999-862C29D6BFB2}" dt="2025-05-14T15:27:01.024" v="6" actId="1076"/>
        <pc:sldMkLst>
          <pc:docMk/>
          <pc:sldMk cId="0" sldId="343"/>
        </pc:sldMkLst>
        <pc:spChg chg="mod">
          <ac:chgData name="Rosie Coote-Cowling" userId="c5f4afe0-c3a5-4aec-94c8-4cf915783f5c" providerId="ADAL" clId="{3CCC5AC1-EE35-47E0-A999-862C29D6BFB2}" dt="2025-05-14T15:27:01.024" v="6" actId="1076"/>
          <ac:spMkLst>
            <pc:docMk/>
            <pc:sldMk cId="0" sldId="343"/>
            <ac:spMk id="3" creationId="{CAB4FFF1-1A7C-D6BC-2C22-85A3B2C40A5A}"/>
          </ac:spMkLst>
        </pc:spChg>
      </pc:sldChg>
      <pc:sldChg chg="modSp mod">
        <pc:chgData name="Rosie Coote-Cowling" userId="c5f4afe0-c3a5-4aec-94c8-4cf915783f5c" providerId="ADAL" clId="{3CCC5AC1-EE35-47E0-A999-862C29D6BFB2}" dt="2025-05-14T15:34:44.432" v="222" actId="1076"/>
        <pc:sldMkLst>
          <pc:docMk/>
          <pc:sldMk cId="2979055858" sldId="413"/>
        </pc:sldMkLst>
        <pc:spChg chg="mod">
          <ac:chgData name="Rosie Coote-Cowling" userId="c5f4afe0-c3a5-4aec-94c8-4cf915783f5c" providerId="ADAL" clId="{3CCC5AC1-EE35-47E0-A999-862C29D6BFB2}" dt="2025-05-14T15:34:42.804" v="221" actId="20577"/>
          <ac:spMkLst>
            <pc:docMk/>
            <pc:sldMk cId="2979055858" sldId="413"/>
            <ac:spMk id="5" creationId="{99C2C24F-4135-5D7B-49CE-A8107C8E2A08}"/>
          </ac:spMkLst>
        </pc:spChg>
        <pc:picChg chg="mod">
          <ac:chgData name="Rosie Coote-Cowling" userId="c5f4afe0-c3a5-4aec-94c8-4cf915783f5c" providerId="ADAL" clId="{3CCC5AC1-EE35-47E0-A999-862C29D6BFB2}" dt="2025-05-14T15:34:44.432" v="222" actId="1076"/>
          <ac:picMkLst>
            <pc:docMk/>
            <pc:sldMk cId="2979055858" sldId="413"/>
            <ac:picMk id="6" creationId="{733DB20A-8948-4BA4-5B46-4F124F9F0B55}"/>
          </ac:picMkLst>
        </pc:picChg>
      </pc:sldChg>
      <pc:sldChg chg="modSp mod">
        <pc:chgData name="Rosie Coote-Cowling" userId="c5f4afe0-c3a5-4aec-94c8-4cf915783f5c" providerId="ADAL" clId="{3CCC5AC1-EE35-47E0-A999-862C29D6BFB2}" dt="2025-05-14T15:30:20.695" v="122" actId="20577"/>
        <pc:sldMkLst>
          <pc:docMk/>
          <pc:sldMk cId="4008603812" sldId="694"/>
        </pc:sldMkLst>
        <pc:spChg chg="mod">
          <ac:chgData name="Rosie Coote-Cowling" userId="c5f4afe0-c3a5-4aec-94c8-4cf915783f5c" providerId="ADAL" clId="{3CCC5AC1-EE35-47E0-A999-862C29D6BFB2}" dt="2025-05-14T15:30:20.695" v="122" actId="20577"/>
          <ac:spMkLst>
            <pc:docMk/>
            <pc:sldMk cId="4008603812" sldId="694"/>
            <ac:spMk id="6" creationId="{49D97FF6-DFB1-4FE1-4E2A-84600D2262A2}"/>
          </ac:spMkLst>
        </pc:spChg>
      </pc:sldChg>
      <pc:sldChg chg="modSp mod">
        <pc:chgData name="Rosie Coote-Cowling" userId="c5f4afe0-c3a5-4aec-94c8-4cf915783f5c" providerId="ADAL" clId="{3CCC5AC1-EE35-47E0-A999-862C29D6BFB2}" dt="2025-05-14T15:31:32.435" v="148" actId="6549"/>
        <pc:sldMkLst>
          <pc:docMk/>
          <pc:sldMk cId="2737423247" sldId="695"/>
        </pc:sldMkLst>
        <pc:spChg chg="mod">
          <ac:chgData name="Rosie Coote-Cowling" userId="c5f4afe0-c3a5-4aec-94c8-4cf915783f5c" providerId="ADAL" clId="{3CCC5AC1-EE35-47E0-A999-862C29D6BFB2}" dt="2025-05-14T15:31:32.435" v="148" actId="6549"/>
          <ac:spMkLst>
            <pc:docMk/>
            <pc:sldMk cId="2737423247" sldId="695"/>
            <ac:spMk id="6" creationId="{F01ED283-02B4-66B0-D45A-467E044F6F8E}"/>
          </ac:spMkLst>
        </pc:spChg>
      </pc:sldChg>
      <pc:sldChg chg="modSp mod">
        <pc:chgData name="Rosie Coote-Cowling" userId="c5f4afe0-c3a5-4aec-94c8-4cf915783f5c" providerId="ADAL" clId="{3CCC5AC1-EE35-47E0-A999-862C29D6BFB2}" dt="2025-05-14T15:32:13.210" v="172" actId="6549"/>
        <pc:sldMkLst>
          <pc:docMk/>
          <pc:sldMk cId="1235090038" sldId="696"/>
        </pc:sldMkLst>
        <pc:spChg chg="mod">
          <ac:chgData name="Rosie Coote-Cowling" userId="c5f4afe0-c3a5-4aec-94c8-4cf915783f5c" providerId="ADAL" clId="{3CCC5AC1-EE35-47E0-A999-862C29D6BFB2}" dt="2025-05-14T15:32:13.210" v="172" actId="6549"/>
          <ac:spMkLst>
            <pc:docMk/>
            <pc:sldMk cId="1235090038" sldId="696"/>
            <ac:spMk id="5" creationId="{124CD910-7173-A505-DF66-A7247777FC3C}"/>
          </ac:spMkLst>
        </pc:spChg>
      </pc:sldChg>
      <pc:sldChg chg="modSp mod">
        <pc:chgData name="Rosie Coote-Cowling" userId="c5f4afe0-c3a5-4aec-94c8-4cf915783f5c" providerId="ADAL" clId="{3CCC5AC1-EE35-47E0-A999-862C29D6BFB2}" dt="2025-05-14T15:33:26.903" v="191" actId="1076"/>
        <pc:sldMkLst>
          <pc:docMk/>
          <pc:sldMk cId="2541580159" sldId="698"/>
        </pc:sldMkLst>
        <pc:spChg chg="mod">
          <ac:chgData name="Rosie Coote-Cowling" userId="c5f4afe0-c3a5-4aec-94c8-4cf915783f5c" providerId="ADAL" clId="{3CCC5AC1-EE35-47E0-A999-862C29D6BFB2}" dt="2025-05-14T15:33:22.207" v="190" actId="12"/>
          <ac:spMkLst>
            <pc:docMk/>
            <pc:sldMk cId="2541580159" sldId="698"/>
            <ac:spMk id="5" creationId="{5975CAF2-7697-80FF-2C82-74C5B9B08C06}"/>
          </ac:spMkLst>
        </pc:spChg>
        <pc:picChg chg="mod">
          <ac:chgData name="Rosie Coote-Cowling" userId="c5f4afe0-c3a5-4aec-94c8-4cf915783f5c" providerId="ADAL" clId="{3CCC5AC1-EE35-47E0-A999-862C29D6BFB2}" dt="2025-05-14T15:33:26.903" v="191" actId="1076"/>
          <ac:picMkLst>
            <pc:docMk/>
            <pc:sldMk cId="2541580159" sldId="698"/>
            <ac:picMk id="8" creationId="{B0BB0476-09A8-623B-6729-92BAEE8616BC}"/>
          </ac:picMkLst>
        </pc:picChg>
      </pc:sldChg>
      <pc:sldChg chg="modSp mod">
        <pc:chgData name="Rosie Coote-Cowling" userId="c5f4afe0-c3a5-4aec-94c8-4cf915783f5c" providerId="ADAL" clId="{3CCC5AC1-EE35-47E0-A999-862C29D6BFB2}" dt="2025-05-14T15:27:13.262" v="8" actId="1076"/>
        <pc:sldMkLst>
          <pc:docMk/>
          <pc:sldMk cId="2364559798" sldId="739"/>
        </pc:sldMkLst>
        <pc:spChg chg="mod">
          <ac:chgData name="Rosie Coote-Cowling" userId="c5f4afe0-c3a5-4aec-94c8-4cf915783f5c" providerId="ADAL" clId="{3CCC5AC1-EE35-47E0-A999-862C29D6BFB2}" dt="2025-05-14T15:27:13.262" v="8" actId="1076"/>
          <ac:spMkLst>
            <pc:docMk/>
            <pc:sldMk cId="2364559798" sldId="739"/>
            <ac:spMk id="5" creationId="{71A35A6F-1605-BE22-D463-3447883973B5}"/>
          </ac:spMkLst>
        </pc:spChg>
      </pc:sldChg>
      <pc:sldChg chg="modSp mod">
        <pc:chgData name="Rosie Coote-Cowling" userId="c5f4afe0-c3a5-4aec-94c8-4cf915783f5c" providerId="ADAL" clId="{3CCC5AC1-EE35-47E0-A999-862C29D6BFB2}" dt="2025-05-14T15:27:23.586" v="10" actId="12"/>
        <pc:sldMkLst>
          <pc:docMk/>
          <pc:sldMk cId="2794426058" sldId="740"/>
        </pc:sldMkLst>
        <pc:spChg chg="mod">
          <ac:chgData name="Rosie Coote-Cowling" userId="c5f4afe0-c3a5-4aec-94c8-4cf915783f5c" providerId="ADAL" clId="{3CCC5AC1-EE35-47E0-A999-862C29D6BFB2}" dt="2025-05-14T15:27:23.586" v="10" actId="12"/>
          <ac:spMkLst>
            <pc:docMk/>
            <pc:sldMk cId="2794426058" sldId="740"/>
            <ac:spMk id="5" creationId="{11C93D13-F850-27B8-94A2-CE8E8C2243B2}"/>
          </ac:spMkLst>
        </pc:spChg>
      </pc:sldChg>
      <pc:sldChg chg="modSp mod">
        <pc:chgData name="Rosie Coote-Cowling" userId="c5f4afe0-c3a5-4aec-94c8-4cf915783f5c" providerId="ADAL" clId="{3CCC5AC1-EE35-47E0-A999-862C29D6BFB2}" dt="2025-05-14T15:27:38.562" v="13" actId="20577"/>
        <pc:sldMkLst>
          <pc:docMk/>
          <pc:sldMk cId="3951141361" sldId="741"/>
        </pc:sldMkLst>
        <pc:spChg chg="mod">
          <ac:chgData name="Rosie Coote-Cowling" userId="c5f4afe0-c3a5-4aec-94c8-4cf915783f5c" providerId="ADAL" clId="{3CCC5AC1-EE35-47E0-A999-862C29D6BFB2}" dt="2025-05-14T15:27:38.562" v="13" actId="20577"/>
          <ac:spMkLst>
            <pc:docMk/>
            <pc:sldMk cId="3951141361" sldId="741"/>
            <ac:spMk id="5" creationId="{77E70B86-070A-9033-5A1C-66F6A03181AE}"/>
          </ac:spMkLst>
        </pc:spChg>
      </pc:sldChg>
      <pc:sldChg chg="modSp mod">
        <pc:chgData name="Rosie Coote-Cowling" userId="c5f4afe0-c3a5-4aec-94c8-4cf915783f5c" providerId="ADAL" clId="{3CCC5AC1-EE35-47E0-A999-862C29D6BFB2}" dt="2025-05-14T15:28:33.282" v="35" actId="12"/>
        <pc:sldMkLst>
          <pc:docMk/>
          <pc:sldMk cId="2242666117" sldId="742"/>
        </pc:sldMkLst>
        <pc:spChg chg="mod">
          <ac:chgData name="Rosie Coote-Cowling" userId="c5f4afe0-c3a5-4aec-94c8-4cf915783f5c" providerId="ADAL" clId="{3CCC5AC1-EE35-47E0-A999-862C29D6BFB2}" dt="2025-05-14T15:28:33.282" v="35" actId="12"/>
          <ac:spMkLst>
            <pc:docMk/>
            <pc:sldMk cId="2242666117" sldId="742"/>
            <ac:spMk id="5" creationId="{28715C72-7510-6688-E8E3-9F60A8BDFB46}"/>
          </ac:spMkLst>
        </pc:spChg>
      </pc:sldChg>
      <pc:sldChg chg="modSp mod">
        <pc:chgData name="Rosie Coote-Cowling" userId="c5f4afe0-c3a5-4aec-94c8-4cf915783f5c" providerId="ADAL" clId="{3CCC5AC1-EE35-47E0-A999-862C29D6BFB2}" dt="2025-05-14T15:29:12.123" v="101" actId="6549"/>
        <pc:sldMkLst>
          <pc:docMk/>
          <pc:sldMk cId="2745710987" sldId="743"/>
        </pc:sldMkLst>
        <pc:spChg chg="mod">
          <ac:chgData name="Rosie Coote-Cowling" userId="c5f4afe0-c3a5-4aec-94c8-4cf915783f5c" providerId="ADAL" clId="{3CCC5AC1-EE35-47E0-A999-862C29D6BFB2}" dt="2025-05-14T15:29:12.123" v="101" actId="6549"/>
          <ac:spMkLst>
            <pc:docMk/>
            <pc:sldMk cId="2745710987" sldId="743"/>
            <ac:spMk id="5" creationId="{936F9819-3698-458D-A23D-48B8B482599F}"/>
          </ac:spMkLst>
        </pc:spChg>
      </pc:sldChg>
      <pc:sldChg chg="modSp mod">
        <pc:chgData name="Rosie Coote-Cowling" userId="c5f4afe0-c3a5-4aec-94c8-4cf915783f5c" providerId="ADAL" clId="{3CCC5AC1-EE35-47E0-A999-862C29D6BFB2}" dt="2025-05-14T15:29:35.070" v="105"/>
        <pc:sldMkLst>
          <pc:docMk/>
          <pc:sldMk cId="3455545658" sldId="744"/>
        </pc:sldMkLst>
        <pc:spChg chg="mod">
          <ac:chgData name="Rosie Coote-Cowling" userId="c5f4afe0-c3a5-4aec-94c8-4cf915783f5c" providerId="ADAL" clId="{3CCC5AC1-EE35-47E0-A999-862C29D6BFB2}" dt="2025-05-14T15:29:35.070" v="105"/>
          <ac:spMkLst>
            <pc:docMk/>
            <pc:sldMk cId="3455545658" sldId="744"/>
            <ac:spMk id="4" creationId="{FF010BD9-3B89-D597-8A85-EF205F41BBA1}"/>
          </ac:spMkLst>
        </pc:spChg>
      </pc:sldChg>
      <pc:sldChg chg="modSp mod">
        <pc:chgData name="Rosie Coote-Cowling" userId="c5f4afe0-c3a5-4aec-94c8-4cf915783f5c" providerId="ADAL" clId="{3CCC5AC1-EE35-47E0-A999-862C29D6BFB2}" dt="2025-05-14T15:37:32.279" v="308" actId="1076"/>
        <pc:sldMkLst>
          <pc:docMk/>
          <pc:sldMk cId="84409314" sldId="745"/>
        </pc:sldMkLst>
        <pc:spChg chg="mod">
          <ac:chgData name="Rosie Coote-Cowling" userId="c5f4afe0-c3a5-4aec-94c8-4cf915783f5c" providerId="ADAL" clId="{3CCC5AC1-EE35-47E0-A999-862C29D6BFB2}" dt="2025-05-14T15:37:32.279" v="308" actId="1076"/>
          <ac:spMkLst>
            <pc:docMk/>
            <pc:sldMk cId="84409314" sldId="745"/>
            <ac:spMk id="3" creationId="{BEAC4F88-A289-19D2-1D07-6B6E44AFE7EA}"/>
          </ac:spMkLst>
        </pc:spChg>
      </pc:sldChg>
      <pc:sldChg chg="modSp mod">
        <pc:chgData name="Rosie Coote-Cowling" userId="c5f4afe0-c3a5-4aec-94c8-4cf915783f5c" providerId="ADAL" clId="{3CCC5AC1-EE35-47E0-A999-862C29D6BFB2}" dt="2025-05-14T15:38:08.951" v="317" actId="20577"/>
        <pc:sldMkLst>
          <pc:docMk/>
          <pc:sldMk cId="4057103064" sldId="746"/>
        </pc:sldMkLst>
        <pc:spChg chg="mod">
          <ac:chgData name="Rosie Coote-Cowling" userId="c5f4afe0-c3a5-4aec-94c8-4cf915783f5c" providerId="ADAL" clId="{3CCC5AC1-EE35-47E0-A999-862C29D6BFB2}" dt="2025-05-14T15:37:47.839" v="310" actId="255"/>
          <ac:spMkLst>
            <pc:docMk/>
            <pc:sldMk cId="4057103064" sldId="746"/>
            <ac:spMk id="3" creationId="{31BDF6B8-0BCB-85B4-5F23-0BF12FE3FF5A}"/>
          </ac:spMkLst>
        </pc:spChg>
        <pc:spChg chg="mod">
          <ac:chgData name="Rosie Coote-Cowling" userId="c5f4afe0-c3a5-4aec-94c8-4cf915783f5c" providerId="ADAL" clId="{3CCC5AC1-EE35-47E0-A999-862C29D6BFB2}" dt="2025-05-14T15:38:08.951" v="317" actId="20577"/>
          <ac:spMkLst>
            <pc:docMk/>
            <pc:sldMk cId="4057103064" sldId="746"/>
            <ac:spMk id="5" creationId="{4B92981F-B1E5-4CDF-4859-15564D27766D}"/>
          </ac:spMkLst>
        </pc:spChg>
      </pc:sldChg>
      <pc:sldChg chg="modSp mod">
        <pc:chgData name="Rosie Coote-Cowling" userId="c5f4afe0-c3a5-4aec-94c8-4cf915783f5c" providerId="ADAL" clId="{3CCC5AC1-EE35-47E0-A999-862C29D6BFB2}" dt="2025-05-14T15:27:53.693" v="16" actId="1076"/>
        <pc:sldMkLst>
          <pc:docMk/>
          <pc:sldMk cId="1198251832" sldId="748"/>
        </pc:sldMkLst>
        <pc:spChg chg="mod">
          <ac:chgData name="Rosie Coote-Cowling" userId="c5f4afe0-c3a5-4aec-94c8-4cf915783f5c" providerId="ADAL" clId="{3CCC5AC1-EE35-47E0-A999-862C29D6BFB2}" dt="2025-05-14T15:27:53.693" v="16" actId="1076"/>
          <ac:spMkLst>
            <pc:docMk/>
            <pc:sldMk cId="1198251832" sldId="748"/>
            <ac:spMk id="3" creationId="{45B5B51F-FA22-883E-8931-82A62A0FB7BC}"/>
          </ac:spMkLst>
        </pc:spChg>
      </pc:sldChg>
      <pc:sldChg chg="modSp mod">
        <pc:chgData name="Rosie Coote-Cowling" userId="c5f4afe0-c3a5-4aec-94c8-4cf915783f5c" providerId="ADAL" clId="{3CCC5AC1-EE35-47E0-A999-862C29D6BFB2}" dt="2025-05-14T15:33:12.165" v="188" actId="1076"/>
        <pc:sldMkLst>
          <pc:docMk/>
          <pc:sldMk cId="1757700122" sldId="750"/>
        </pc:sldMkLst>
        <pc:spChg chg="mod">
          <ac:chgData name="Rosie Coote-Cowling" userId="c5f4afe0-c3a5-4aec-94c8-4cf915783f5c" providerId="ADAL" clId="{3CCC5AC1-EE35-47E0-A999-862C29D6BFB2}" dt="2025-05-14T15:33:12.165" v="188" actId="1076"/>
          <ac:spMkLst>
            <pc:docMk/>
            <pc:sldMk cId="1757700122" sldId="750"/>
            <ac:spMk id="5" creationId="{06D308D0-FC45-FDFD-B7FB-A4E85E27AD8C}"/>
          </ac:spMkLst>
        </pc:spChg>
      </pc:sldChg>
      <pc:sldChg chg="modSp mod">
        <pc:chgData name="Rosie Coote-Cowling" userId="c5f4afe0-c3a5-4aec-94c8-4cf915783f5c" providerId="ADAL" clId="{3CCC5AC1-EE35-47E0-A999-862C29D6BFB2}" dt="2025-05-14T15:32:52.440" v="185" actId="12"/>
        <pc:sldMkLst>
          <pc:docMk/>
          <pc:sldMk cId="2975614705" sldId="751"/>
        </pc:sldMkLst>
        <pc:spChg chg="mod">
          <ac:chgData name="Rosie Coote-Cowling" userId="c5f4afe0-c3a5-4aec-94c8-4cf915783f5c" providerId="ADAL" clId="{3CCC5AC1-EE35-47E0-A999-862C29D6BFB2}" dt="2025-05-14T15:32:52.440" v="185" actId="12"/>
          <ac:spMkLst>
            <pc:docMk/>
            <pc:sldMk cId="2975614705" sldId="751"/>
            <ac:spMk id="5" creationId="{25683D73-2250-DC58-6053-8B38F9C4C58F}"/>
          </ac:spMkLst>
        </pc:spChg>
      </pc:sldChg>
      <pc:sldChg chg="modSp mod">
        <pc:chgData name="Rosie Coote-Cowling" userId="c5f4afe0-c3a5-4aec-94c8-4cf915783f5c" providerId="ADAL" clId="{3CCC5AC1-EE35-47E0-A999-862C29D6BFB2}" dt="2025-05-14T15:34:29.254" v="214" actId="20577"/>
        <pc:sldMkLst>
          <pc:docMk/>
          <pc:sldMk cId="1832465557" sldId="752"/>
        </pc:sldMkLst>
        <pc:spChg chg="mod">
          <ac:chgData name="Rosie Coote-Cowling" userId="c5f4afe0-c3a5-4aec-94c8-4cf915783f5c" providerId="ADAL" clId="{3CCC5AC1-EE35-47E0-A999-862C29D6BFB2}" dt="2025-05-14T15:34:29.254" v="214" actId="20577"/>
          <ac:spMkLst>
            <pc:docMk/>
            <pc:sldMk cId="1832465557" sldId="752"/>
            <ac:spMk id="5" creationId="{8F64C2B0-3DB9-AE96-2701-327BB5DB2470}"/>
          </ac:spMkLst>
        </pc:spChg>
        <pc:spChg chg="mod">
          <ac:chgData name="Rosie Coote-Cowling" userId="c5f4afe0-c3a5-4aec-94c8-4cf915783f5c" providerId="ADAL" clId="{3CCC5AC1-EE35-47E0-A999-862C29D6BFB2}" dt="2025-05-14T15:34:14.941" v="208" actId="1076"/>
          <ac:spMkLst>
            <pc:docMk/>
            <pc:sldMk cId="1832465557" sldId="752"/>
            <ac:spMk id="7" creationId="{4F2DDBD8-A804-FD20-A34C-2A0EC6461810}"/>
          </ac:spMkLst>
        </pc:spChg>
      </pc:sldChg>
      <pc:sldChg chg="modSp mod">
        <pc:chgData name="Rosie Coote-Cowling" userId="c5f4afe0-c3a5-4aec-94c8-4cf915783f5c" providerId="ADAL" clId="{3CCC5AC1-EE35-47E0-A999-862C29D6BFB2}" dt="2025-05-14T15:33:54.431" v="196" actId="20577"/>
        <pc:sldMkLst>
          <pc:docMk/>
          <pc:sldMk cId="907293591" sldId="753"/>
        </pc:sldMkLst>
        <pc:spChg chg="mod">
          <ac:chgData name="Rosie Coote-Cowling" userId="c5f4afe0-c3a5-4aec-94c8-4cf915783f5c" providerId="ADAL" clId="{3CCC5AC1-EE35-47E0-A999-862C29D6BFB2}" dt="2025-05-14T15:33:54.431" v="196" actId="20577"/>
          <ac:spMkLst>
            <pc:docMk/>
            <pc:sldMk cId="907293591" sldId="753"/>
            <ac:spMk id="5" creationId="{3F018627-14B9-F59B-12FA-881AF714FDF1}"/>
          </ac:spMkLst>
        </pc:spChg>
        <pc:picChg chg="mod">
          <ac:chgData name="Rosie Coote-Cowling" userId="c5f4afe0-c3a5-4aec-94c8-4cf915783f5c" providerId="ADAL" clId="{3CCC5AC1-EE35-47E0-A999-862C29D6BFB2}" dt="2025-05-14T15:33:53.373" v="195" actId="1076"/>
          <ac:picMkLst>
            <pc:docMk/>
            <pc:sldMk cId="907293591" sldId="753"/>
            <ac:picMk id="8" creationId="{E844251B-3BAF-40E6-6AD1-2A1C0BC3745F}"/>
          </ac:picMkLst>
        </pc:picChg>
      </pc:sldChg>
      <pc:sldChg chg="modSp mod">
        <pc:chgData name="Rosie Coote-Cowling" userId="c5f4afe0-c3a5-4aec-94c8-4cf915783f5c" providerId="ADAL" clId="{3CCC5AC1-EE35-47E0-A999-862C29D6BFB2}" dt="2025-05-14T15:34:06.163" v="206" actId="20577"/>
        <pc:sldMkLst>
          <pc:docMk/>
          <pc:sldMk cId="3259164448" sldId="754"/>
        </pc:sldMkLst>
        <pc:spChg chg="mod">
          <ac:chgData name="Rosie Coote-Cowling" userId="c5f4afe0-c3a5-4aec-94c8-4cf915783f5c" providerId="ADAL" clId="{3CCC5AC1-EE35-47E0-A999-862C29D6BFB2}" dt="2025-05-14T15:34:06.163" v="206" actId="20577"/>
          <ac:spMkLst>
            <pc:docMk/>
            <pc:sldMk cId="3259164448" sldId="754"/>
            <ac:spMk id="5" creationId="{9295332D-9AE2-1F20-1A17-7C9E3F2035D5}"/>
          </ac:spMkLst>
        </pc:spChg>
      </pc:sldChg>
      <pc:sldChg chg="modSp mod">
        <pc:chgData name="Rosie Coote-Cowling" userId="c5f4afe0-c3a5-4aec-94c8-4cf915783f5c" providerId="ADAL" clId="{3CCC5AC1-EE35-47E0-A999-862C29D6BFB2}" dt="2025-05-14T15:34:53.953" v="226" actId="20577"/>
        <pc:sldMkLst>
          <pc:docMk/>
          <pc:sldMk cId="3024942514" sldId="755"/>
        </pc:sldMkLst>
        <pc:spChg chg="mod">
          <ac:chgData name="Rosie Coote-Cowling" userId="c5f4afe0-c3a5-4aec-94c8-4cf915783f5c" providerId="ADAL" clId="{3CCC5AC1-EE35-47E0-A999-862C29D6BFB2}" dt="2025-05-14T15:34:53.953" v="226" actId="20577"/>
          <ac:spMkLst>
            <pc:docMk/>
            <pc:sldMk cId="3024942514" sldId="755"/>
            <ac:spMk id="5" creationId="{F07948DE-47C1-D2AC-1051-FE64A52F7B3F}"/>
          </ac:spMkLst>
        </pc:spChg>
      </pc:sldChg>
      <pc:sldChg chg="modSp mod">
        <pc:chgData name="Rosie Coote-Cowling" userId="c5f4afe0-c3a5-4aec-94c8-4cf915783f5c" providerId="ADAL" clId="{3CCC5AC1-EE35-47E0-A999-862C29D6BFB2}" dt="2025-05-14T15:35:10.034" v="236" actId="20577"/>
        <pc:sldMkLst>
          <pc:docMk/>
          <pc:sldMk cId="2621629984" sldId="756"/>
        </pc:sldMkLst>
        <pc:spChg chg="mod">
          <ac:chgData name="Rosie Coote-Cowling" userId="c5f4afe0-c3a5-4aec-94c8-4cf915783f5c" providerId="ADAL" clId="{3CCC5AC1-EE35-47E0-A999-862C29D6BFB2}" dt="2025-05-14T15:35:10.034" v="236" actId="20577"/>
          <ac:spMkLst>
            <pc:docMk/>
            <pc:sldMk cId="2621629984" sldId="756"/>
            <ac:spMk id="5" creationId="{EF600ECE-9EC1-D1C3-3646-74643C0EDD66}"/>
          </ac:spMkLst>
        </pc:spChg>
      </pc:sldChg>
      <pc:sldChg chg="modSp mod">
        <pc:chgData name="Rosie Coote-Cowling" userId="c5f4afe0-c3a5-4aec-94c8-4cf915783f5c" providerId="ADAL" clId="{3CCC5AC1-EE35-47E0-A999-862C29D6BFB2}" dt="2025-05-14T15:35:15.859" v="237" actId="1076"/>
        <pc:sldMkLst>
          <pc:docMk/>
          <pc:sldMk cId="4146026002" sldId="757"/>
        </pc:sldMkLst>
        <pc:spChg chg="mod">
          <ac:chgData name="Rosie Coote-Cowling" userId="c5f4afe0-c3a5-4aec-94c8-4cf915783f5c" providerId="ADAL" clId="{3CCC5AC1-EE35-47E0-A999-862C29D6BFB2}" dt="2025-05-14T15:35:15.859" v="237" actId="1076"/>
          <ac:spMkLst>
            <pc:docMk/>
            <pc:sldMk cId="4146026002" sldId="757"/>
            <ac:spMk id="5" creationId="{E50EA8AD-AFB6-C820-88CC-602DE730C31D}"/>
          </ac:spMkLst>
        </pc:spChg>
      </pc:sldChg>
      <pc:sldChg chg="modSp mod">
        <pc:chgData name="Rosie Coote-Cowling" userId="c5f4afe0-c3a5-4aec-94c8-4cf915783f5c" providerId="ADAL" clId="{3CCC5AC1-EE35-47E0-A999-862C29D6BFB2}" dt="2025-05-14T15:35:45.666" v="253" actId="6549"/>
        <pc:sldMkLst>
          <pc:docMk/>
          <pc:sldMk cId="2818306389" sldId="758"/>
        </pc:sldMkLst>
        <pc:spChg chg="mod">
          <ac:chgData name="Rosie Coote-Cowling" userId="c5f4afe0-c3a5-4aec-94c8-4cf915783f5c" providerId="ADAL" clId="{3CCC5AC1-EE35-47E0-A999-862C29D6BFB2}" dt="2025-05-14T15:35:45.666" v="253" actId="6549"/>
          <ac:spMkLst>
            <pc:docMk/>
            <pc:sldMk cId="2818306389" sldId="758"/>
            <ac:spMk id="5" creationId="{A4A1302C-7F92-58EF-EB9E-A72DF79FF9BC}"/>
          </ac:spMkLst>
        </pc:spChg>
      </pc:sldChg>
      <pc:sldChg chg="modSp mod">
        <pc:chgData name="Rosie Coote-Cowling" userId="c5f4afe0-c3a5-4aec-94c8-4cf915783f5c" providerId="ADAL" clId="{3CCC5AC1-EE35-47E0-A999-862C29D6BFB2}" dt="2025-05-14T15:36:17.668" v="289" actId="20577"/>
        <pc:sldMkLst>
          <pc:docMk/>
          <pc:sldMk cId="2187111038" sldId="759"/>
        </pc:sldMkLst>
        <pc:spChg chg="mod">
          <ac:chgData name="Rosie Coote-Cowling" userId="c5f4afe0-c3a5-4aec-94c8-4cf915783f5c" providerId="ADAL" clId="{3CCC5AC1-EE35-47E0-A999-862C29D6BFB2}" dt="2025-05-14T15:36:17.668" v="289" actId="20577"/>
          <ac:spMkLst>
            <pc:docMk/>
            <pc:sldMk cId="2187111038" sldId="759"/>
            <ac:spMk id="5" creationId="{B577037D-BCE3-8AC8-98F3-5A8A82C3B22E}"/>
          </ac:spMkLst>
        </pc:spChg>
      </pc:sldChg>
      <pc:sldChg chg="modSp mod">
        <pc:chgData name="Rosie Coote-Cowling" userId="c5f4afe0-c3a5-4aec-94c8-4cf915783f5c" providerId="ADAL" clId="{3CCC5AC1-EE35-47E0-A999-862C29D6BFB2}" dt="2025-05-14T15:36:32.503" v="296" actId="20577"/>
        <pc:sldMkLst>
          <pc:docMk/>
          <pc:sldMk cId="1105905168" sldId="760"/>
        </pc:sldMkLst>
        <pc:spChg chg="mod">
          <ac:chgData name="Rosie Coote-Cowling" userId="c5f4afe0-c3a5-4aec-94c8-4cf915783f5c" providerId="ADAL" clId="{3CCC5AC1-EE35-47E0-A999-862C29D6BFB2}" dt="2025-05-14T15:36:32.503" v="296" actId="20577"/>
          <ac:spMkLst>
            <pc:docMk/>
            <pc:sldMk cId="1105905168" sldId="760"/>
            <ac:spMk id="5" creationId="{7A8E4440-DD77-A531-0763-A920B9753B55}"/>
          </ac:spMkLst>
        </pc:spChg>
      </pc:sldChg>
      <pc:sldChg chg="modSp mod">
        <pc:chgData name="Rosie Coote-Cowling" userId="c5f4afe0-c3a5-4aec-94c8-4cf915783f5c" providerId="ADAL" clId="{3CCC5AC1-EE35-47E0-A999-862C29D6BFB2}" dt="2025-05-14T15:36:46.713" v="298" actId="14100"/>
        <pc:sldMkLst>
          <pc:docMk/>
          <pc:sldMk cId="4159274850" sldId="761"/>
        </pc:sldMkLst>
        <pc:graphicFrameChg chg="mod modGraphic">
          <ac:chgData name="Rosie Coote-Cowling" userId="c5f4afe0-c3a5-4aec-94c8-4cf915783f5c" providerId="ADAL" clId="{3CCC5AC1-EE35-47E0-A999-862C29D6BFB2}" dt="2025-05-14T15:36:46.713" v="298" actId="14100"/>
          <ac:graphicFrameMkLst>
            <pc:docMk/>
            <pc:sldMk cId="4159274850" sldId="761"/>
            <ac:graphicFrameMk id="4" creationId="{54BA6F7D-822A-F0A5-9E27-CAF6566D47B7}"/>
          </ac:graphicFrameMkLst>
        </pc:graphicFrameChg>
      </pc:sldChg>
      <pc:sldChg chg="modSp mod">
        <pc:chgData name="Rosie Coote-Cowling" userId="c5f4afe0-c3a5-4aec-94c8-4cf915783f5c" providerId="ADAL" clId="{3CCC5AC1-EE35-47E0-A999-862C29D6BFB2}" dt="2025-05-14T15:37:18.063" v="307" actId="20577"/>
        <pc:sldMkLst>
          <pc:docMk/>
          <pc:sldMk cId="4018622897" sldId="762"/>
        </pc:sldMkLst>
        <pc:spChg chg="mod">
          <ac:chgData name="Rosie Coote-Cowling" userId="c5f4afe0-c3a5-4aec-94c8-4cf915783f5c" providerId="ADAL" clId="{3CCC5AC1-EE35-47E0-A999-862C29D6BFB2}" dt="2025-05-14T15:37:18.063" v="307" actId="20577"/>
          <ac:spMkLst>
            <pc:docMk/>
            <pc:sldMk cId="4018622897" sldId="762"/>
            <ac:spMk id="5" creationId="{F1293057-6112-1445-AA15-8DECF0C66516}"/>
          </ac:spMkLst>
        </pc:spChg>
      </pc:sldChg>
      <pc:sldChg chg="modSp mod">
        <pc:chgData name="Rosie Coote-Cowling" userId="c5f4afe0-c3a5-4aec-94c8-4cf915783f5c" providerId="ADAL" clId="{3CCC5AC1-EE35-47E0-A999-862C29D6BFB2}" dt="2025-05-14T15:37:01.546" v="302" actId="12"/>
        <pc:sldMkLst>
          <pc:docMk/>
          <pc:sldMk cId="3116910865" sldId="763"/>
        </pc:sldMkLst>
        <pc:spChg chg="mod">
          <ac:chgData name="Rosie Coote-Cowling" userId="c5f4afe0-c3a5-4aec-94c8-4cf915783f5c" providerId="ADAL" clId="{3CCC5AC1-EE35-47E0-A999-862C29D6BFB2}" dt="2025-05-14T15:36:56.577" v="301" actId="12"/>
          <ac:spMkLst>
            <pc:docMk/>
            <pc:sldMk cId="3116910865" sldId="763"/>
            <ac:spMk id="5" creationId="{078CF65C-58DE-3F5F-0405-1E19C7A638E4}"/>
          </ac:spMkLst>
        </pc:spChg>
        <pc:spChg chg="mod">
          <ac:chgData name="Rosie Coote-Cowling" userId="c5f4afe0-c3a5-4aec-94c8-4cf915783f5c" providerId="ADAL" clId="{3CCC5AC1-EE35-47E0-A999-862C29D6BFB2}" dt="2025-05-14T15:37:01.546" v="302" actId="12"/>
          <ac:spMkLst>
            <pc:docMk/>
            <pc:sldMk cId="3116910865" sldId="763"/>
            <ac:spMk id="7" creationId="{D3762608-1969-8C6A-19CA-7C34D5DC1643}"/>
          </ac:spMkLst>
        </pc:spChg>
      </pc:sldChg>
      <pc:sldChg chg="modSp mod">
        <pc:chgData name="Rosie Coote-Cowling" userId="c5f4afe0-c3a5-4aec-94c8-4cf915783f5c" providerId="ADAL" clId="{3CCC5AC1-EE35-47E0-A999-862C29D6BFB2}" dt="2025-05-14T15:37:07.452" v="303" actId="1076"/>
        <pc:sldMkLst>
          <pc:docMk/>
          <pc:sldMk cId="2510997564" sldId="764"/>
        </pc:sldMkLst>
        <pc:spChg chg="mod">
          <ac:chgData name="Rosie Coote-Cowling" userId="c5f4afe0-c3a5-4aec-94c8-4cf915783f5c" providerId="ADAL" clId="{3CCC5AC1-EE35-47E0-A999-862C29D6BFB2}" dt="2025-05-14T15:37:07.452" v="303" actId="1076"/>
          <ac:spMkLst>
            <pc:docMk/>
            <pc:sldMk cId="2510997564" sldId="764"/>
            <ac:spMk id="5" creationId="{E82BDB0C-F363-AFEA-57ED-85F531344AB7}"/>
          </ac:spMkLst>
        </pc:spChg>
      </pc:sldChg>
      <pc:sldChg chg="modSp mod">
        <pc:chgData name="Rosie Coote-Cowling" userId="c5f4afe0-c3a5-4aec-94c8-4cf915783f5c" providerId="ADAL" clId="{3CCC5AC1-EE35-47E0-A999-862C29D6BFB2}" dt="2025-05-14T15:37:41.863" v="309" actId="255"/>
        <pc:sldMkLst>
          <pc:docMk/>
          <pc:sldMk cId="3297141206" sldId="1394"/>
        </pc:sldMkLst>
        <pc:spChg chg="mod">
          <ac:chgData name="Rosie Coote-Cowling" userId="c5f4afe0-c3a5-4aec-94c8-4cf915783f5c" providerId="ADAL" clId="{3CCC5AC1-EE35-47E0-A999-862C29D6BFB2}" dt="2025-05-14T15:37:41.863" v="309" actId="255"/>
          <ac:spMkLst>
            <pc:docMk/>
            <pc:sldMk cId="3297141206" sldId="1394"/>
            <ac:spMk id="3" creationId="{3378E1B7-1AD7-C7C0-EC06-4BDC5D53F426}"/>
          </ac:spMkLst>
        </pc:spChg>
      </pc:sldChg>
      <pc:sldChg chg="modSp mod">
        <pc:chgData name="Rosie Coote-Cowling" userId="c5f4afe0-c3a5-4aec-94c8-4cf915783f5c" providerId="ADAL" clId="{3CCC5AC1-EE35-47E0-A999-862C29D6BFB2}" dt="2025-05-14T15:36:37.743" v="297" actId="1076"/>
        <pc:sldMkLst>
          <pc:docMk/>
          <pc:sldMk cId="1814903159" sldId="1395"/>
        </pc:sldMkLst>
        <pc:spChg chg="mod">
          <ac:chgData name="Rosie Coote-Cowling" userId="c5f4afe0-c3a5-4aec-94c8-4cf915783f5c" providerId="ADAL" clId="{3CCC5AC1-EE35-47E0-A999-862C29D6BFB2}" dt="2025-05-14T15:36:37.743" v="297" actId="1076"/>
          <ac:spMkLst>
            <pc:docMk/>
            <pc:sldMk cId="1814903159" sldId="1395"/>
            <ac:spMk id="5" creationId="{1BB551BE-021A-4FAF-704A-9A3394989178}"/>
          </ac:spMkLst>
        </pc:spChg>
      </pc:sldChg>
      <pc:sldChg chg="modSp mod">
        <pc:chgData name="Rosie Coote-Cowling" userId="c5f4afe0-c3a5-4aec-94c8-4cf915783f5c" providerId="ADAL" clId="{3CCC5AC1-EE35-47E0-A999-862C29D6BFB2}" dt="2025-05-14T15:38:14.136" v="318" actId="1076"/>
        <pc:sldMkLst>
          <pc:docMk/>
          <pc:sldMk cId="2348564045" sldId="1396"/>
        </pc:sldMkLst>
        <pc:spChg chg="mod">
          <ac:chgData name="Rosie Coote-Cowling" userId="c5f4afe0-c3a5-4aec-94c8-4cf915783f5c" providerId="ADAL" clId="{3CCC5AC1-EE35-47E0-A999-862C29D6BFB2}" dt="2025-05-14T15:38:14.136" v="318" actId="1076"/>
          <ac:spMkLst>
            <pc:docMk/>
            <pc:sldMk cId="2348564045" sldId="1396"/>
            <ac:spMk id="5" creationId="{E4CDD8B1-940D-8409-201F-CF3C3A8F7BE6}"/>
          </ac:spMkLst>
        </pc:spChg>
      </pc:sldChg>
      <pc:sldChg chg="modSp mod">
        <pc:chgData name="Rosie Coote-Cowling" userId="c5f4afe0-c3a5-4aec-94c8-4cf915783f5c" providerId="ADAL" clId="{3CCC5AC1-EE35-47E0-A999-862C29D6BFB2}" dt="2025-05-14T15:29:56.535" v="113" actId="20577"/>
        <pc:sldMkLst>
          <pc:docMk/>
          <pc:sldMk cId="189300459" sldId="1397"/>
        </pc:sldMkLst>
        <pc:spChg chg="mod">
          <ac:chgData name="Rosie Coote-Cowling" userId="c5f4afe0-c3a5-4aec-94c8-4cf915783f5c" providerId="ADAL" clId="{3CCC5AC1-EE35-47E0-A999-862C29D6BFB2}" dt="2025-05-14T15:29:56.535" v="113" actId="20577"/>
          <ac:spMkLst>
            <pc:docMk/>
            <pc:sldMk cId="189300459" sldId="1397"/>
            <ac:spMk id="5" creationId="{0864F0AB-E4B6-5B95-99BE-74A0514A4DFE}"/>
          </ac:spMkLst>
        </pc:spChg>
      </pc:sldChg>
      <pc:sldChg chg="modSp mod">
        <pc:chgData name="Rosie Coote-Cowling" userId="c5f4afe0-c3a5-4aec-94c8-4cf915783f5c" providerId="ADAL" clId="{3CCC5AC1-EE35-47E0-A999-862C29D6BFB2}" dt="2025-05-14T15:29:59.922" v="114" actId="1076"/>
        <pc:sldMkLst>
          <pc:docMk/>
          <pc:sldMk cId="1415323799" sldId="1398"/>
        </pc:sldMkLst>
        <pc:spChg chg="mod">
          <ac:chgData name="Rosie Coote-Cowling" userId="c5f4afe0-c3a5-4aec-94c8-4cf915783f5c" providerId="ADAL" clId="{3CCC5AC1-EE35-47E0-A999-862C29D6BFB2}" dt="2025-05-14T15:29:59.922" v="114" actId="1076"/>
          <ac:spMkLst>
            <pc:docMk/>
            <pc:sldMk cId="1415323799" sldId="1398"/>
            <ac:spMk id="3" creationId="{77CEF4E9-E9CE-8B30-2CF0-304EA8B8D8F0}"/>
          </ac:spMkLst>
        </pc:spChg>
      </pc:sldChg>
      <pc:sldChg chg="modSp mod">
        <pc:chgData name="Rosie Coote-Cowling" userId="c5f4afe0-c3a5-4aec-94c8-4cf915783f5c" providerId="ADAL" clId="{3CCC5AC1-EE35-47E0-A999-862C29D6BFB2}" dt="2025-05-14T15:27:47.497" v="15" actId="12"/>
        <pc:sldMkLst>
          <pc:docMk/>
          <pc:sldMk cId="2373874065" sldId="1399"/>
        </pc:sldMkLst>
        <pc:spChg chg="mod">
          <ac:chgData name="Rosie Coote-Cowling" userId="c5f4afe0-c3a5-4aec-94c8-4cf915783f5c" providerId="ADAL" clId="{3CCC5AC1-EE35-47E0-A999-862C29D6BFB2}" dt="2025-05-14T15:27:47.497" v="15" actId="12"/>
          <ac:spMkLst>
            <pc:docMk/>
            <pc:sldMk cId="2373874065" sldId="1399"/>
            <ac:spMk id="5" creationId="{4FF7DB96-B0FE-8513-A63E-EACBD3F849E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FC3D96-38E3-4EC3-A846-DF42A8EA6F4E}"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GB"/>
        </a:p>
      </dgm:t>
    </dgm:pt>
    <dgm:pt modelId="{C8E2C927-A9B5-43EA-B1B2-151491BC22B7}">
      <dgm:prSet phldrT="[Text]" custT="1"/>
      <dgm:spPr>
        <a:solidFill>
          <a:srgbClr val="0070C0"/>
        </a:solidFill>
      </dgm:spPr>
      <dgm:t>
        <a:bodyPr/>
        <a:lstStyle/>
        <a:p>
          <a:r>
            <a:rPr lang="en-GB" sz="1800" dirty="0">
              <a:latin typeface="Arial" panose="020B0604020202020204" pitchFamily="34" charset="0"/>
              <a:cs typeface="Arial" panose="020B0604020202020204" pitchFamily="34" charset="0"/>
            </a:rPr>
            <a:t>What are two main take away points from this lesson? </a:t>
          </a:r>
          <a:endParaRPr lang="en-GB" sz="1800" dirty="0"/>
        </a:p>
      </dgm:t>
    </dgm:pt>
    <dgm:pt modelId="{EDE1C9D2-1CE2-4C9F-990B-0CAC8FD1F62D}" type="parTrans" cxnId="{0700AD5F-0BFC-4C97-A3B0-4467840DB8FB}">
      <dgm:prSet/>
      <dgm:spPr/>
      <dgm:t>
        <a:bodyPr/>
        <a:lstStyle/>
        <a:p>
          <a:endParaRPr lang="en-GB"/>
        </a:p>
      </dgm:t>
    </dgm:pt>
    <dgm:pt modelId="{28B842D1-7338-43E9-849A-3814D5CF8CAB}" type="sibTrans" cxnId="{0700AD5F-0BFC-4C97-A3B0-4467840DB8FB}">
      <dgm:prSet/>
      <dgm:spPr/>
      <dgm:t>
        <a:bodyPr/>
        <a:lstStyle/>
        <a:p>
          <a:endParaRPr lang="en-GB"/>
        </a:p>
      </dgm:t>
    </dgm:pt>
    <dgm:pt modelId="{DD245104-39AE-4B0A-A737-EBD784BD1718}">
      <dgm:prSet phldrT="[Text]" custT="1"/>
      <dgm:spPr>
        <a:solidFill>
          <a:srgbClr val="0070C0"/>
        </a:solidFill>
      </dgm:spPr>
      <dgm:t>
        <a:bodyPr/>
        <a:lstStyle/>
        <a:p>
          <a:r>
            <a:rPr lang="en-GB" sz="1800" dirty="0">
              <a:latin typeface="Arial" panose="020B0604020202020204" pitchFamily="34" charset="0"/>
              <a:cs typeface="Arial" panose="020B0604020202020204" pitchFamily="34" charset="0"/>
            </a:rPr>
            <a:t>How will you apply these to your practice? </a:t>
          </a:r>
          <a:endParaRPr lang="en-GB" sz="1800" dirty="0"/>
        </a:p>
      </dgm:t>
    </dgm:pt>
    <dgm:pt modelId="{9BD58EAF-BC60-4A94-B5FE-4F708B086309}" type="parTrans" cxnId="{68918283-9397-4B2F-9C85-0A50A5770D7F}">
      <dgm:prSet/>
      <dgm:spPr/>
      <dgm:t>
        <a:bodyPr/>
        <a:lstStyle/>
        <a:p>
          <a:endParaRPr lang="en-GB"/>
        </a:p>
      </dgm:t>
    </dgm:pt>
    <dgm:pt modelId="{4A8F42AD-A97D-4D30-B04B-7D3F2E87592C}" type="sibTrans" cxnId="{68918283-9397-4B2F-9C85-0A50A5770D7F}">
      <dgm:prSet/>
      <dgm:spPr/>
      <dgm:t>
        <a:bodyPr/>
        <a:lstStyle/>
        <a:p>
          <a:endParaRPr lang="en-GB"/>
        </a:p>
      </dgm:t>
    </dgm:pt>
    <dgm:pt modelId="{617FB86E-4754-45AB-8CE8-C299865FDDAF}" type="pres">
      <dgm:prSet presAssocID="{EFFC3D96-38E3-4EC3-A846-DF42A8EA6F4E}" presName="Name0" presStyleCnt="0">
        <dgm:presLayoutVars>
          <dgm:dir/>
          <dgm:animLvl val="lvl"/>
          <dgm:resizeHandles val="exact"/>
        </dgm:presLayoutVars>
      </dgm:prSet>
      <dgm:spPr/>
    </dgm:pt>
    <dgm:pt modelId="{030AF37C-79D8-413F-953E-0B8490B882B4}" type="pres">
      <dgm:prSet presAssocID="{DD245104-39AE-4B0A-A737-EBD784BD1718}" presName="boxAndChildren" presStyleCnt="0"/>
      <dgm:spPr/>
    </dgm:pt>
    <dgm:pt modelId="{40517FB3-2BB5-4F84-A8FF-51A81DF8D24A}" type="pres">
      <dgm:prSet presAssocID="{DD245104-39AE-4B0A-A737-EBD784BD1718}" presName="parentTextBox" presStyleLbl="node1" presStyleIdx="0" presStyleCnt="2"/>
      <dgm:spPr/>
    </dgm:pt>
    <dgm:pt modelId="{993F0B0E-E8BA-4D44-ADFD-0D9D66161974}" type="pres">
      <dgm:prSet presAssocID="{28B842D1-7338-43E9-849A-3814D5CF8CAB}" presName="sp" presStyleCnt="0"/>
      <dgm:spPr/>
    </dgm:pt>
    <dgm:pt modelId="{82379E9C-3683-416B-8D5C-221526D00006}" type="pres">
      <dgm:prSet presAssocID="{C8E2C927-A9B5-43EA-B1B2-151491BC22B7}" presName="arrowAndChildren" presStyleCnt="0"/>
      <dgm:spPr/>
    </dgm:pt>
    <dgm:pt modelId="{88C2F456-93FF-421B-8ADB-874E6AF3F6A9}" type="pres">
      <dgm:prSet presAssocID="{C8E2C927-A9B5-43EA-B1B2-151491BC22B7}" presName="parentTextArrow" presStyleLbl="node1" presStyleIdx="1" presStyleCnt="2"/>
      <dgm:spPr/>
    </dgm:pt>
  </dgm:ptLst>
  <dgm:cxnLst>
    <dgm:cxn modelId="{0700AD5F-0BFC-4C97-A3B0-4467840DB8FB}" srcId="{EFFC3D96-38E3-4EC3-A846-DF42A8EA6F4E}" destId="{C8E2C927-A9B5-43EA-B1B2-151491BC22B7}" srcOrd="0" destOrd="0" parTransId="{EDE1C9D2-1CE2-4C9F-990B-0CAC8FD1F62D}" sibTransId="{28B842D1-7338-43E9-849A-3814D5CF8CAB}"/>
    <dgm:cxn modelId="{70F31483-CB16-44A1-BA55-A4393BD7C976}" type="presOf" srcId="{EFFC3D96-38E3-4EC3-A846-DF42A8EA6F4E}" destId="{617FB86E-4754-45AB-8CE8-C299865FDDAF}" srcOrd="0" destOrd="0" presId="urn:microsoft.com/office/officeart/2005/8/layout/process4"/>
    <dgm:cxn modelId="{68918283-9397-4B2F-9C85-0A50A5770D7F}" srcId="{EFFC3D96-38E3-4EC3-A846-DF42A8EA6F4E}" destId="{DD245104-39AE-4B0A-A737-EBD784BD1718}" srcOrd="1" destOrd="0" parTransId="{9BD58EAF-BC60-4A94-B5FE-4F708B086309}" sibTransId="{4A8F42AD-A97D-4D30-B04B-7D3F2E87592C}"/>
    <dgm:cxn modelId="{982156A8-DBB1-4999-A3AF-3F4B670F7ADE}" type="presOf" srcId="{DD245104-39AE-4B0A-A737-EBD784BD1718}" destId="{40517FB3-2BB5-4F84-A8FF-51A81DF8D24A}" srcOrd="0" destOrd="0" presId="urn:microsoft.com/office/officeart/2005/8/layout/process4"/>
    <dgm:cxn modelId="{3D7DFED3-65F2-4377-B063-7924B1113FB5}" type="presOf" srcId="{C8E2C927-A9B5-43EA-B1B2-151491BC22B7}" destId="{88C2F456-93FF-421B-8ADB-874E6AF3F6A9}" srcOrd="0" destOrd="0" presId="urn:microsoft.com/office/officeart/2005/8/layout/process4"/>
    <dgm:cxn modelId="{14CF4792-AC18-444A-A3A5-B06F40EB0AA1}" type="presParOf" srcId="{617FB86E-4754-45AB-8CE8-C299865FDDAF}" destId="{030AF37C-79D8-413F-953E-0B8490B882B4}" srcOrd="0" destOrd="0" presId="urn:microsoft.com/office/officeart/2005/8/layout/process4"/>
    <dgm:cxn modelId="{03917C4F-9781-4D1D-ABF7-D35B875D2D24}" type="presParOf" srcId="{030AF37C-79D8-413F-953E-0B8490B882B4}" destId="{40517FB3-2BB5-4F84-A8FF-51A81DF8D24A}" srcOrd="0" destOrd="0" presId="urn:microsoft.com/office/officeart/2005/8/layout/process4"/>
    <dgm:cxn modelId="{4C295B9B-F67A-40D3-A5E6-81FB92083D43}" type="presParOf" srcId="{617FB86E-4754-45AB-8CE8-C299865FDDAF}" destId="{993F0B0E-E8BA-4D44-ADFD-0D9D66161974}" srcOrd="1" destOrd="0" presId="urn:microsoft.com/office/officeart/2005/8/layout/process4"/>
    <dgm:cxn modelId="{98475CF5-9FD8-4343-B577-3E93D8558E25}" type="presParOf" srcId="{617FB86E-4754-45AB-8CE8-C299865FDDAF}" destId="{82379E9C-3683-416B-8D5C-221526D00006}" srcOrd="2" destOrd="0" presId="urn:microsoft.com/office/officeart/2005/8/layout/process4"/>
    <dgm:cxn modelId="{7AD1128A-9910-4401-9672-E3E63F460E97}" type="presParOf" srcId="{82379E9C-3683-416B-8D5C-221526D00006}" destId="{88C2F456-93FF-421B-8ADB-874E6AF3F6A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517FB3-2BB5-4F84-A8FF-51A81DF8D24A}">
      <dsp:nvSpPr>
        <dsp:cNvPr id="0" name=""/>
        <dsp:cNvSpPr/>
      </dsp:nvSpPr>
      <dsp:spPr>
        <a:xfrm>
          <a:off x="0" y="2573481"/>
          <a:ext cx="10327172" cy="1688482"/>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How will you apply these to your practice? </a:t>
          </a:r>
          <a:endParaRPr lang="en-GB" sz="1800" kern="1200" dirty="0"/>
        </a:p>
      </dsp:txBody>
      <dsp:txXfrm>
        <a:off x="0" y="2573481"/>
        <a:ext cx="10327172" cy="1688482"/>
      </dsp:txXfrm>
    </dsp:sp>
    <dsp:sp modelId="{88C2F456-93FF-421B-8ADB-874E6AF3F6A9}">
      <dsp:nvSpPr>
        <dsp:cNvPr id="0" name=""/>
        <dsp:cNvSpPr/>
      </dsp:nvSpPr>
      <dsp:spPr>
        <a:xfrm rot="10800000">
          <a:off x="0" y="1922"/>
          <a:ext cx="10327172" cy="2596886"/>
        </a:xfrm>
        <a:prstGeom prst="upArrowCallou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What are two main take away points from this lesson? </a:t>
          </a:r>
          <a:endParaRPr lang="en-GB" sz="1800" kern="1200" dirty="0"/>
        </a:p>
      </dsp:txBody>
      <dsp:txXfrm rot="10800000">
        <a:off x="0" y="1922"/>
        <a:ext cx="10327172" cy="168737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CE9AFA-AF07-B44A-B480-EBF05CFBB929}" type="datetimeFigureOut">
              <a:rPr lang="en-US" smtClean="0"/>
              <a:pPr/>
              <a:t>5/14/2025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1EEF37-BD52-9F47-AD74-541349F260F1}" type="slidenum">
              <a:rPr lang="en-US" smtClean="0"/>
              <a:pPr/>
              <a:t>‹#›</a:t>
            </a:fld>
            <a:endParaRPr lang="en-US" dirty="0"/>
          </a:p>
        </p:txBody>
      </p:sp>
    </p:spTree>
    <p:extLst>
      <p:ext uri="{BB962C8B-B14F-4D97-AF65-F5344CB8AC3E}">
        <p14:creationId xmlns:p14="http://schemas.microsoft.com/office/powerpoint/2010/main" val="2957767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CA2AEA-1575-B24D-901D-811D03B09878}" type="datetimeFigureOut">
              <a:rPr lang="en-US" smtClean="0"/>
              <a:pPr/>
              <a:t>5/14/2025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4838C-D68B-6946-93CC-745B8024DF52}" type="slidenum">
              <a:rPr lang="en-US" smtClean="0"/>
              <a:pPr/>
              <a:t>‹#›</a:t>
            </a:fld>
            <a:endParaRPr lang="en-US" dirty="0"/>
          </a:p>
        </p:txBody>
      </p:sp>
    </p:spTree>
    <p:extLst>
      <p:ext uri="{BB962C8B-B14F-4D97-AF65-F5344CB8AC3E}">
        <p14:creationId xmlns:p14="http://schemas.microsoft.com/office/powerpoint/2010/main" val="3635579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4EBFF252-C72F-5E1D-F0EB-7D8694C5EB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17F45C9A-0484-CCA0-09B5-7249CAD6BB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94D26031-81C5-120B-02E7-B595F82FDE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3</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1900-D994-4BF4-20C1-D371131FC3DE}"/>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7710111-EED0-9FD4-5CD8-CA7ABCA9AC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64B24EB1-5E32-5D5A-1A1C-028EC2EDC0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F692EB89-552C-3789-6B00-997A548AE43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8</a:t>
            </a:fld>
            <a:endParaRPr lang="en-US" altLang="en-US" dirty="0">
              <a:latin typeface="Arial" panose="020B0604020202020204" pitchFamily="34" charset="0"/>
            </a:endParaRPr>
          </a:p>
        </p:txBody>
      </p:sp>
    </p:spTree>
    <p:extLst>
      <p:ext uri="{BB962C8B-B14F-4D97-AF65-F5344CB8AC3E}">
        <p14:creationId xmlns:p14="http://schemas.microsoft.com/office/powerpoint/2010/main" val="1326047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8A2F7-7736-9F96-810E-1DDFB2FEDD3C}"/>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87597F03-20CA-44B1-725A-7EBCAA9405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6F73210D-90F0-D30D-8A2B-5A85702CB1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B773CA07-4C21-44B3-FADC-DE578ED777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13</a:t>
            </a:fld>
            <a:endParaRPr lang="en-US" altLang="en-US" dirty="0">
              <a:latin typeface="Arial" panose="020B0604020202020204" pitchFamily="34" charset="0"/>
            </a:endParaRPr>
          </a:p>
        </p:txBody>
      </p:sp>
    </p:spTree>
    <p:extLst>
      <p:ext uri="{BB962C8B-B14F-4D97-AF65-F5344CB8AC3E}">
        <p14:creationId xmlns:p14="http://schemas.microsoft.com/office/powerpoint/2010/main" val="13885516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3988460024"/>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360000" rIns="360000" bIns="720000" anchor="ctr" anchorCtr="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2558746105"/>
      </p:ext>
    </p:extLst>
  </p:cSld>
  <p:clrMapOvr>
    <a:masterClrMapping/>
  </p:clrMapOvr>
  <p:extLst>
    <p:ext uri="{DCECCB84-F9BA-43D5-87BE-67443E8EF086}">
      <p15:sldGuideLst xmlns:p15="http://schemas.microsoft.com/office/powerpoint/2012/main">
        <p15:guide id="1" pos="7242" userDrawn="1">
          <p15:clr>
            <a:srgbClr val="FBAE40"/>
          </p15:clr>
        </p15:guide>
        <p15:guide id="2" pos="438" userDrawn="1">
          <p15:clr>
            <a:srgbClr val="FBAE40"/>
          </p15:clr>
        </p15:guide>
        <p15:guide id="3" pos="3840" userDrawn="1">
          <p15:clr>
            <a:srgbClr val="FBAE40"/>
          </p15:clr>
        </p15:guide>
        <p15:guide id="4" orient="horz" pos="346" userDrawn="1">
          <p15:clr>
            <a:srgbClr val="FBAE40"/>
          </p15:clr>
        </p15:guide>
        <p15:guide id="5" orient="horz" pos="3974" userDrawn="1">
          <p15:clr>
            <a:srgbClr val="FBAE40"/>
          </p15:clr>
        </p15:guide>
        <p15:guide id="6" orient="horz" pos="2160" userDrawn="1">
          <p15:clr>
            <a:srgbClr val="FBAE40"/>
          </p15:clr>
        </p15:guide>
        <p15:guide id="7" pos="4067" userDrawn="1">
          <p15:clr>
            <a:srgbClr val="FBAE40"/>
          </p15:clr>
        </p15:guide>
        <p15:guide id="8" pos="3386" userDrawn="1">
          <p15:clr>
            <a:srgbClr val="FBAE40"/>
          </p15:clr>
        </p15:guide>
        <p15:guide id="9" orient="horz" pos="572" userDrawn="1">
          <p15:clr>
            <a:srgbClr val="FBAE40"/>
          </p15:clr>
        </p15:guide>
        <p15:guide id="10" pos="360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21767909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8828180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7165757"/>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rgbClr val="0070C0"/>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tx1">
                    <a:lumMod val="65000"/>
                    <a:lumOff val="35000"/>
                  </a:schemeClr>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907854945"/>
      </p:ext>
    </p:extLst>
  </p:cSld>
  <p:clrMapOvr>
    <a:masterClrMapping/>
  </p:clrMapOvr>
  <p:extLst>
    <p:ext uri="{DCECCB84-F9BA-43D5-87BE-67443E8EF086}">
      <p15:sldGuideLst xmlns:p15="http://schemas.microsoft.com/office/powerpoint/2012/main">
        <p15:guide id="0" pos="4076" userDrawn="1">
          <p15:clr>
            <a:srgbClr val="FBAE40"/>
          </p15:clr>
        </p15:guide>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userDrawn="1">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with no image">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rgbClr val="0070C0"/>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8" name="Straight Connector 7"/>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069358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userDrawn="1">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cxnSp>
        <p:nvCxnSpPr>
          <p:cNvPr id="9" name="Straight Connector 8"/>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3089656"/>
      </p:ext>
    </p:extLst>
  </p:cSld>
  <p:clrMapOvr>
    <a:masterClrMapping/>
  </p:clrMapOvr>
  <p:extLst>
    <p:ext uri="{DCECCB84-F9BA-43D5-87BE-67443E8EF086}">
      <p15:sldGuideLst xmlns:p15="http://schemas.microsoft.com/office/powerpoint/2012/main">
        <p15:guide id="1" pos="438">
          <p15:clr>
            <a:srgbClr val="FBAE40"/>
          </p15:clr>
        </p15:guide>
        <p15:guide id="2" pos="3850">
          <p15:clr>
            <a:srgbClr val="FBAE40"/>
          </p15:clr>
        </p15:guide>
        <p15:guide id="3" pos="7242">
          <p15:clr>
            <a:srgbClr val="FBAE40"/>
          </p15:clr>
        </p15:guide>
        <p15:guide id="4" orient="horz" pos="346">
          <p15:clr>
            <a:srgbClr val="FBAE40"/>
          </p15:clr>
        </p15:guide>
        <p15:guide id="5" orient="horz" pos="2151">
          <p15:clr>
            <a:srgbClr val="FBAE40"/>
          </p15:clr>
        </p15:guide>
        <p15:guide id="6" orient="horz" pos="39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363703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0070C0"/>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054030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2695969"/>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747564"/>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471548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nd page">
    <p:spTree>
      <p:nvGrpSpPr>
        <p:cNvPr id="1" name=""/>
        <p:cNvGrpSpPr/>
        <p:nvPr/>
      </p:nvGrpSpPr>
      <p:grpSpPr>
        <a:xfrm>
          <a:off x="0" y="0"/>
          <a:ext cx="0" cy="0"/>
          <a:chOff x="0" y="0"/>
          <a:chExt cx="0" cy="0"/>
        </a:xfrm>
      </p:grpSpPr>
      <p:pic>
        <p:nvPicPr>
          <p:cNvPr id="13" name="Picture 12" descr="A picture containing person, person, young, sitting&#10;&#10;Description automatically generated">
            <a:extLst>
              <a:ext uri="{FF2B5EF4-FFF2-40B4-BE49-F238E27FC236}">
                <a16:creationId xmlns:a16="http://schemas.microsoft.com/office/drawing/2014/main" id="{FECD27C3-B85A-4A5A-9E8E-D1D82FE4D141}"/>
              </a:ext>
            </a:extLst>
          </p:cNvPr>
          <p:cNvPicPr>
            <a:picLocks noChangeAspect="1"/>
          </p:cNvPicPr>
          <p:nvPr userDrawn="1"/>
        </p:nvPicPr>
        <p:blipFill rotWithShape="1">
          <a:blip r:embed="rId2"/>
          <a:srcRect t="15717"/>
          <a:stretch/>
        </p:blipFill>
        <p:spPr>
          <a:xfrm>
            <a:off x="0" y="-2"/>
            <a:ext cx="12192000" cy="6858002"/>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507954222"/>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End page">
    <p:spTree>
      <p:nvGrpSpPr>
        <p:cNvPr id="1" name=""/>
        <p:cNvGrpSpPr/>
        <p:nvPr/>
      </p:nvGrpSpPr>
      <p:grpSpPr>
        <a:xfrm>
          <a:off x="0" y="0"/>
          <a:ext cx="0" cy="0"/>
          <a:chOff x="0" y="0"/>
          <a:chExt cx="0" cy="0"/>
        </a:xfrm>
      </p:grpSpPr>
      <p:pic>
        <p:nvPicPr>
          <p:cNvPr id="5" name="Picture 4" descr="A picture containing person, person, young, holding&#10;&#10;Description automatically generated">
            <a:extLst>
              <a:ext uri="{FF2B5EF4-FFF2-40B4-BE49-F238E27FC236}">
                <a16:creationId xmlns:a16="http://schemas.microsoft.com/office/drawing/2014/main" id="{76BEBD6E-1646-4E6D-9E11-FA063C987AED}"/>
              </a:ext>
            </a:extLst>
          </p:cNvPr>
          <p:cNvPicPr>
            <a:picLocks noChangeAspect="1"/>
          </p:cNvPicPr>
          <p:nvPr userDrawn="1"/>
        </p:nvPicPr>
        <p:blipFill rotWithShape="1">
          <a:blip r:embed="rId2"/>
          <a:srcRect t="15695"/>
          <a:stretch/>
        </p:blipFill>
        <p:spPr>
          <a:xfrm>
            <a:off x="0" y="-1"/>
            <a:ext cx="12192000" cy="6858001"/>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496915395"/>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1613400578"/>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438" userDrawn="1">
          <p15:clr>
            <a:srgbClr val="FBAE40"/>
          </p15:clr>
        </p15:guide>
        <p15:guide id="3" pos="7242" userDrawn="1">
          <p15:clr>
            <a:srgbClr val="FBAE40"/>
          </p15:clr>
        </p15:guide>
        <p15:guide id="4" pos="3838" userDrawn="1">
          <p15:clr>
            <a:srgbClr val="FBAE40"/>
          </p15:clr>
        </p15:guide>
        <p15:guide id="5" orient="horz" pos="3974" userDrawn="1">
          <p15:clr>
            <a:srgbClr val="FBAE40"/>
          </p15:clr>
        </p15:guide>
        <p15:guide id="6" orient="horz" pos="214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04444655"/>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76616116"/>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51594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092122"/>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C92446"/>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7453896"/>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4533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7518072"/>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193531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spTree>
    <p:extLst>
      <p:ext uri="{BB962C8B-B14F-4D97-AF65-F5344CB8AC3E}">
        <p14:creationId xmlns:p14="http://schemas.microsoft.com/office/powerpoint/2010/main" val="904402460"/>
      </p:ext>
    </p:extLst>
  </p:cSld>
  <p:clrMapOvr>
    <a:masterClrMapping/>
  </p:clrMapOvr>
  <p:extLst>
    <p:ext uri="{DCECCB84-F9BA-43D5-87BE-67443E8EF086}">
      <p15:sldGuideLst xmlns:p15="http://schemas.microsoft.com/office/powerpoint/2012/main">
        <p15:guide id="1" pos="438" userDrawn="1">
          <p15:clr>
            <a:srgbClr val="FBAE40"/>
          </p15:clr>
        </p15:guide>
        <p15:guide id="2" pos="3850" userDrawn="1">
          <p15:clr>
            <a:srgbClr val="FBAE40"/>
          </p15:clr>
        </p15:guide>
        <p15:guide id="4" pos="7242" userDrawn="1">
          <p15:clr>
            <a:srgbClr val="FBAE40"/>
          </p15:clr>
        </p15:guide>
        <p15:guide id="5" orient="horz" pos="346" userDrawn="1">
          <p15:clr>
            <a:srgbClr val="FBAE40"/>
          </p15:clr>
        </p15:guide>
        <p15:guide id="6" orient="horz" pos="2151" userDrawn="1">
          <p15:clr>
            <a:srgbClr val="FBAE40"/>
          </p15:clr>
        </p15:guide>
        <p15:guide id="7" orient="horz" pos="397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486744"/>
      </p:ext>
    </p:extLst>
  </p:cSld>
  <p:clrMap bg1="lt1" tx1="dk1" bg2="lt2" tx2="dk2" accent1="accent1" accent2="accent2" accent3="accent3" accent4="accent4" accent5="accent5" accent6="accent6" hlink="hlink" folHlink="folHlink"/>
  <p:sldLayoutIdLst>
    <p:sldLayoutId id="2147483776" r:id="rId1"/>
    <p:sldLayoutId id="2147483763" r:id="rId2"/>
    <p:sldLayoutId id="2147483779" r:id="rId3"/>
    <p:sldLayoutId id="2147483774" r:id="rId4"/>
    <p:sldLayoutId id="2147483781" r:id="rId5"/>
    <p:sldLayoutId id="2147483772" r:id="rId6"/>
    <p:sldLayoutId id="2147483770" r:id="rId7"/>
    <p:sldLayoutId id="2147483777" r:id="rId8"/>
    <p:sldLayoutId id="2147483784" r:id="rId9"/>
    <p:sldLayoutId id="2147483785" r:id="rId10"/>
    <p:sldLayoutId id="2147483786" r:id="rId11"/>
    <p:sldLayoutId id="2147483787" r:id="rId12"/>
    <p:sldLayoutId id="2147483788" r:id="rId13"/>
    <p:sldLayoutId id="2147483782" r:id="rId14"/>
    <p:sldLayoutId id="2147483783" r:id="rId15"/>
    <p:sldLayoutId id="2147483769" r:id="rId16"/>
    <p:sldLayoutId id="2147483773" r:id="rId17"/>
    <p:sldLayoutId id="2147483780" r:id="rId18"/>
    <p:sldLayoutId id="2147483775" r:id="rId19"/>
    <p:sldLayoutId id="2147483767" r:id="rId20"/>
    <p:sldLayoutId id="2147483768" r:id="rId21"/>
    <p:sldLayoutId id="2147483765" r:id="rId22"/>
    <p:sldLayoutId id="2147483771" r:id="rId23"/>
    <p:sldLayoutId id="2147483764" r:id="rId24"/>
    <p:sldLayoutId id="2147483652" r:id="rId25"/>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hyperlink" Target="https://www.ukad.org.uk/" TargetMode="External"/><Relationship Id="rId2" Type="http://schemas.openxmlformats.org/officeDocument/2006/relationships/slideLayout" Target="../slideLayouts/slideLayout12.xml"/><Relationship Id="rId1" Type="http://schemas.openxmlformats.org/officeDocument/2006/relationships/tags" Target="../tags/tag12.xml"/><Relationship Id="rId4" Type="http://schemas.openxmlformats.org/officeDocument/2006/relationships/hyperlink" Target="https://www.wada-ama.org/en" TargetMode="Externa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hyperlink" Target="https://www.ukad.org.uk/anabolic-steroids" TargetMode="External"/><Relationship Id="rId2" Type="http://schemas.openxmlformats.org/officeDocument/2006/relationships/slideLayout" Target="../slideLayouts/slideLayout12.xml"/><Relationship Id="rId1" Type="http://schemas.openxmlformats.org/officeDocument/2006/relationships/tags" Target="../tags/tag34.xml"/><Relationship Id="rId4" Type="http://schemas.openxmlformats.org/officeDocument/2006/relationships/hyperlink" Target="https://www.wada-ama.org/en/prohibited-list?page=0&amp;q=steroid&amp;all=1" TargetMode="Externa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3.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9.xml"/><Relationship Id="rId1" Type="http://schemas.openxmlformats.org/officeDocument/2006/relationships/tags" Target="../tags/tag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dirty="0">
                <a:cs typeface="Arial" panose="020B0604020202020204" pitchFamily="34" charset="0"/>
              </a:rPr>
              <a:t>Level 4 </a:t>
            </a:r>
            <a:r>
              <a:rPr lang="en-GB" kern="0" dirty="0">
                <a:effectLst/>
                <a:ea typeface="Times New Roman" panose="02020603050405020304" pitchFamily="18" charset="0"/>
              </a:rPr>
              <a:t>Applied Nutrition for Health, Wellness, Weight Management, and Sports Performance (610/2287/1)</a:t>
            </a:r>
            <a:endParaRPr lang="en-GB" dirty="0">
              <a:ea typeface="Calibri" panose="020F0502020204030204" pitchFamily="34" charset="0"/>
              <a:cs typeface="Arial" panose="020B0604020202020204" pitchFamily="34" charset="0"/>
            </a:endParaRPr>
          </a:p>
          <a:p>
            <a:endParaRPr lang="en-GB" dirty="0">
              <a:solidFill>
                <a:prstClr val="white"/>
              </a:solidFill>
            </a:endParaRPr>
          </a:p>
          <a:p>
            <a:r>
              <a:rPr lang="en-GB" dirty="0"/>
              <a:t>The safe use of supplements and ergogenic aids for performance </a:t>
            </a:r>
          </a:p>
        </p:txBody>
      </p:sp>
    </p:spTree>
    <p:custDataLst>
      <p:tags r:id="rId1"/>
    </p:custDataLst>
    <p:extLst>
      <p:ext uri="{BB962C8B-B14F-4D97-AF65-F5344CB8AC3E}">
        <p14:creationId xmlns:p14="http://schemas.microsoft.com/office/powerpoint/2010/main" val="3503750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0716B1BA-80FB-390D-D00C-010D48EF32A9}"/>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dirty="0"/>
              <a:t> </a:t>
            </a:r>
            <a:endParaRPr lang="en-US" altLang="en-US" sz="2800" dirty="0"/>
          </a:p>
        </p:txBody>
      </p:sp>
      <p:sp>
        <p:nvSpPr>
          <p:cNvPr id="3" name="Text Placeholder 2">
            <a:extLst>
              <a:ext uri="{FF2B5EF4-FFF2-40B4-BE49-F238E27FC236}">
                <a16:creationId xmlns:a16="http://schemas.microsoft.com/office/drawing/2014/main" id="{33A4047D-A8C1-5F77-BD44-9AC370ED620A}"/>
              </a:ext>
            </a:extLst>
          </p:cNvPr>
          <p:cNvSpPr>
            <a:spLocks noGrp="1"/>
          </p:cNvSpPr>
          <p:nvPr>
            <p:ph type="body" sz="quarter" idx="11"/>
          </p:nvPr>
        </p:nvSpPr>
        <p:spPr>
          <a:xfrm>
            <a:off x="695324" y="908049"/>
            <a:ext cx="10801349" cy="709991"/>
          </a:xfrm>
        </p:spPr>
        <p:txBody>
          <a:bodyPr/>
          <a:lstStyle/>
          <a:p>
            <a:r>
              <a:rPr lang="en-GB" altLang="en-US" dirty="0"/>
              <a:t>Lesson content</a:t>
            </a:r>
            <a:endParaRPr lang="en-GB" dirty="0"/>
          </a:p>
        </p:txBody>
      </p:sp>
      <p:sp>
        <p:nvSpPr>
          <p:cNvPr id="2" name="Text Placeholder 1">
            <a:extLst>
              <a:ext uri="{FF2B5EF4-FFF2-40B4-BE49-F238E27FC236}">
                <a16:creationId xmlns:a16="http://schemas.microsoft.com/office/drawing/2014/main" id="{163C8A22-2C53-7DFC-C512-6B749F34EA28}"/>
              </a:ext>
            </a:extLst>
          </p:cNvPr>
          <p:cNvSpPr>
            <a:spLocks noGrp="1"/>
          </p:cNvSpPr>
          <p:nvPr>
            <p:ph type="body" sz="quarter" idx="10"/>
          </p:nvPr>
        </p:nvSpPr>
        <p:spPr>
          <a:xfrm>
            <a:off x="695324" y="1618040"/>
            <a:ext cx="10938957" cy="4586845"/>
          </a:xfrm>
        </p:spPr>
        <p:txBody>
          <a:bodyPr numCol="1"/>
          <a:lstStyle/>
          <a:p>
            <a:pPr marL="457200">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pPr marL="285750" indent="-285750">
              <a:lnSpc>
                <a:spcPct val="200000"/>
              </a:lnSpc>
              <a:spcBef>
                <a:spcPct val="0"/>
              </a:spcBef>
              <a:buFont typeface="Arial" panose="020B0604020202020204" pitchFamily="34" charset="0"/>
              <a:buChar char="•"/>
            </a:pPr>
            <a:endParaRPr lang="en-GB" sz="1800" dirty="0">
              <a:latin typeface="+mn-lt"/>
            </a:endParaRPr>
          </a:p>
        </p:txBody>
      </p:sp>
      <p:sp>
        <p:nvSpPr>
          <p:cNvPr id="5" name="TextBox 4">
            <a:extLst>
              <a:ext uri="{FF2B5EF4-FFF2-40B4-BE49-F238E27FC236}">
                <a16:creationId xmlns:a16="http://schemas.microsoft.com/office/drawing/2014/main" id="{C72635D7-A9D7-83C6-15AE-B415F9216A50}"/>
              </a:ext>
            </a:extLst>
          </p:cNvPr>
          <p:cNvSpPr txBox="1"/>
          <p:nvPr/>
        </p:nvSpPr>
        <p:spPr>
          <a:xfrm>
            <a:off x="608620" y="1618040"/>
            <a:ext cx="11112363" cy="2156809"/>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GB" kern="100" dirty="0"/>
              <a:t>W</a:t>
            </a:r>
            <a:r>
              <a:rPr lang="en-GB" sz="1800" kern="100" dirty="0">
                <a:effectLst/>
              </a:rPr>
              <a:t>hat is meant by the terms ‘sports supplements’ and ‘ergogenic substances’</a:t>
            </a:r>
            <a:r>
              <a:rPr lang="en-GB" kern="100" dirty="0"/>
              <a:t>?</a:t>
            </a:r>
            <a:r>
              <a:rPr lang="en-GB" sz="1800" kern="100" dirty="0">
                <a:effectLst/>
              </a:rPr>
              <a:t> </a:t>
            </a:r>
          </a:p>
          <a:p>
            <a:pPr marL="285750" indent="-285750">
              <a:lnSpc>
                <a:spcPct val="107000"/>
              </a:lnSpc>
              <a:spcAft>
                <a:spcPts val="800"/>
              </a:spcAft>
              <a:buFont typeface="Arial" panose="020B0604020202020204" pitchFamily="34" charset="0"/>
              <a:buChar char="•"/>
            </a:pPr>
            <a:r>
              <a:rPr lang="en-GB" sz="1800" kern="100" dirty="0">
                <a:effectLst/>
              </a:rPr>
              <a:t>The evidence, uses, limitations and risks related to the use of dietary supplements &amp; ergogenic substances as aids to performance. </a:t>
            </a:r>
          </a:p>
          <a:p>
            <a:pPr marL="285750" indent="-285750">
              <a:lnSpc>
                <a:spcPct val="107000"/>
              </a:lnSpc>
              <a:spcAft>
                <a:spcPts val="800"/>
              </a:spcAft>
              <a:buFont typeface="Arial" panose="020B0604020202020204" pitchFamily="34" charset="0"/>
              <a:buChar char="•"/>
            </a:pPr>
            <a:r>
              <a:rPr lang="en-GB" sz="1800" kern="100" dirty="0">
                <a:effectLst/>
              </a:rPr>
              <a:t>Scope of practice and conflicts of interest surrounding sports supplements and ergogenic substances to support performance.</a:t>
            </a:r>
          </a:p>
          <a:p>
            <a:pPr marL="285750" indent="-285750">
              <a:lnSpc>
                <a:spcPct val="107000"/>
              </a:lnSpc>
              <a:spcAft>
                <a:spcPts val="800"/>
              </a:spcAft>
              <a:buFont typeface="Arial" panose="020B0604020202020204" pitchFamily="34" charset="0"/>
              <a:buChar char="•"/>
            </a:pPr>
            <a:r>
              <a:rPr lang="en-GB" sz="1800" kern="100" dirty="0">
                <a:effectLst/>
              </a:rPr>
              <a:t>Dietary alternatives to the use of sports supplements and ergogenic substances to support performance.</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B8D03E-5C69-291C-C497-FBC2ACB0321B}"/>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Sports supplements and ergogenic aids</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CAB4FFF1-1A7C-D6BC-2C22-85A3B2C40A5A}"/>
              </a:ext>
            </a:extLst>
          </p:cNvPr>
          <p:cNvSpPr>
            <a:spLocks noGrp="1"/>
          </p:cNvSpPr>
          <p:nvPr>
            <p:ph type="body" sz="quarter" idx="14"/>
          </p:nvPr>
        </p:nvSpPr>
        <p:spPr>
          <a:xfrm>
            <a:off x="788920" y="2312341"/>
            <a:ext cx="4946718" cy="1639551"/>
          </a:xfrm>
        </p:spPr>
        <p:txBody>
          <a:bodyPr/>
          <a:lstStyle/>
          <a:p>
            <a:r>
              <a:rPr lang="en-GB" dirty="0">
                <a:latin typeface="Arial" panose="020B0604020202020204" pitchFamily="34" charset="0"/>
                <a:cs typeface="Arial" panose="020B0604020202020204" pitchFamily="34" charset="0"/>
              </a:rPr>
              <a:t>Share your thoughts and ideas: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are sports supplements and ergogenic aids?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Why may they be used?</a:t>
            </a:r>
          </a:p>
        </p:txBody>
      </p:sp>
      <p:pic>
        <p:nvPicPr>
          <p:cNvPr id="5" name="Picture Placeholder 4">
            <a:extLst>
              <a:ext uri="{FF2B5EF4-FFF2-40B4-BE49-F238E27FC236}">
                <a16:creationId xmlns:a16="http://schemas.microsoft.com/office/drawing/2014/main" id="{F62BE9B5-7F82-7B4A-99E9-50939CF2CC98}"/>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26" r="40743"/>
          <a:stretch/>
        </p:blipFill>
        <p:spPr bwMode="auto">
          <a:xfrm>
            <a:off x="6096001" y="0"/>
            <a:ext cx="6095998" cy="6858000"/>
          </a:xfrm>
          <a:prstGeom prst="rect">
            <a:avLst/>
          </a:prstGeom>
          <a:noFill/>
          <a:ln>
            <a:noFill/>
          </a:ln>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1B0B5E-8AE0-858B-8252-3137FB26E2DF}"/>
              </a:ext>
            </a:extLst>
          </p:cNvPr>
          <p:cNvSpPr>
            <a:spLocks noGrp="1"/>
          </p:cNvSpPr>
          <p:nvPr>
            <p:ph type="body" sz="quarter" idx="11"/>
          </p:nvPr>
        </p:nvSpPr>
        <p:spPr/>
        <p:txBody>
          <a:bodyPr/>
          <a:lstStyle/>
          <a:p>
            <a:r>
              <a:rPr lang="en-GB" dirty="0"/>
              <a:t>Sports supplements </a:t>
            </a:r>
          </a:p>
        </p:txBody>
      </p:sp>
      <p:sp>
        <p:nvSpPr>
          <p:cNvPr id="5" name="TextBox 4">
            <a:extLst>
              <a:ext uri="{FF2B5EF4-FFF2-40B4-BE49-F238E27FC236}">
                <a16:creationId xmlns:a16="http://schemas.microsoft.com/office/drawing/2014/main" id="{71A35A6F-1605-BE22-D463-3447883973B5}"/>
              </a:ext>
            </a:extLst>
          </p:cNvPr>
          <p:cNvSpPr txBox="1"/>
          <p:nvPr/>
        </p:nvSpPr>
        <p:spPr>
          <a:xfrm>
            <a:off x="701749" y="1616360"/>
            <a:ext cx="10221355" cy="3429657"/>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May </a:t>
            </a:r>
            <a:r>
              <a:rPr lang="en-GB" dirty="0">
                <a:latin typeface="Arial" panose="020B0604020202020204" pitchFamily="34" charset="0"/>
                <a:ea typeface="Calibri" panose="020F0502020204030204" pitchFamily="34" charset="0"/>
                <a:cs typeface="Times New Roman" panose="02020603050405020304" pitchFamily="18" charset="0"/>
              </a:rPr>
              <a:t>be u</a:t>
            </a:r>
            <a:r>
              <a:rPr lang="en-GB" sz="1800" dirty="0">
                <a:effectLst/>
                <a:latin typeface="Arial" panose="020B0604020202020204" pitchFamily="34" charset="0"/>
                <a:ea typeface="Calibri" panose="020F0502020204030204" pitchFamily="34" charset="0"/>
                <a:cs typeface="Times New Roman" panose="02020603050405020304" pitchFamily="18" charset="0"/>
              </a:rPr>
              <a:t>sed to complement the regular diet with the specific aim being to improve health, wellbeing, and/or performance. </a:t>
            </a:r>
          </a:p>
          <a:p>
            <a:pPr marL="285750" indent="-28575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Not replacements for healthy eating. </a:t>
            </a:r>
          </a:p>
          <a:p>
            <a:pPr marL="285750" indent="-28575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Various </a:t>
            </a:r>
            <a:r>
              <a:rPr lang="en-GB" dirty="0">
                <a:latin typeface="Arial" panose="020B0604020202020204" pitchFamily="34" charset="0"/>
                <a:ea typeface="Calibri" panose="020F0502020204030204" pitchFamily="34" charset="0"/>
                <a:cs typeface="Times New Roman" panose="02020603050405020304" pitchFamily="18" charset="0"/>
              </a:rPr>
              <a:t>products and </a:t>
            </a:r>
            <a:r>
              <a:rPr lang="en-GB" sz="1800" dirty="0">
                <a:effectLst/>
                <a:latin typeface="Arial" panose="020B0604020202020204" pitchFamily="34" charset="0"/>
                <a:ea typeface="Calibri" panose="020F0502020204030204" pitchFamily="34" charset="0"/>
                <a:cs typeface="Times New Roman" panose="02020603050405020304" pitchFamily="18" charset="0"/>
              </a:rPr>
              <a:t>forms:</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cs typeface="Times New Roman" panose="02020603050405020304" pitchFamily="18" charset="0"/>
              </a:rPr>
              <a:t>Tablets</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cs typeface="Times New Roman" panose="02020603050405020304" pitchFamily="18" charset="0"/>
              </a:rPr>
              <a:t>Bars</a:t>
            </a:r>
          </a:p>
          <a:p>
            <a:pPr marL="742950" lvl="1" indent="-285750">
              <a:lnSpc>
                <a:spcPct val="110000"/>
              </a:lnSpc>
              <a:spcBef>
                <a:spcPts val="600"/>
              </a:spcBef>
              <a:spcAft>
                <a:spcPts val="600"/>
              </a:spcAft>
              <a:buFont typeface="Courier New" panose="02070309020205020404" pitchFamily="49" charset="0"/>
              <a:buChar char="o"/>
            </a:pPr>
            <a:r>
              <a:rPr lang="en-GB" dirty="0">
                <a:latin typeface="Arial" panose="020B0604020202020204" pitchFamily="34" charset="0"/>
                <a:ea typeface="Calibri" panose="020F0502020204030204" pitchFamily="34" charset="0"/>
                <a:cs typeface="Times New Roman" panose="02020603050405020304" pitchFamily="18" charset="0"/>
              </a:rPr>
              <a:t>P</a:t>
            </a:r>
            <a:r>
              <a:rPr lang="en-GB" dirty="0">
                <a:effectLst/>
                <a:latin typeface="Arial" panose="020B0604020202020204" pitchFamily="34" charset="0"/>
                <a:ea typeface="Calibri" panose="020F0502020204030204" pitchFamily="34" charset="0"/>
                <a:cs typeface="Times New Roman" panose="02020603050405020304" pitchFamily="18" charset="0"/>
              </a:rPr>
              <a:t>owders </a:t>
            </a:r>
          </a:p>
          <a:p>
            <a:pPr marL="742950" lvl="1" indent="-285750">
              <a:lnSpc>
                <a:spcPct val="110000"/>
              </a:lnSpc>
              <a:spcBef>
                <a:spcPts val="600"/>
              </a:spcBef>
              <a:spcAft>
                <a:spcPts val="600"/>
              </a:spcAft>
              <a:buFont typeface="Courier New" panose="02070309020205020404" pitchFamily="49" charset="0"/>
              <a:buChar char="o"/>
            </a:pPr>
            <a:r>
              <a:rPr lang="en-GB" dirty="0">
                <a:latin typeface="Arial" panose="020B0604020202020204" pitchFamily="34" charset="0"/>
                <a:ea typeface="Calibri" panose="020F0502020204030204" pitchFamily="34" charset="0"/>
                <a:cs typeface="Times New Roman" panose="02020603050405020304" pitchFamily="18" charset="0"/>
              </a:rPr>
              <a:t>D</a:t>
            </a:r>
            <a:r>
              <a:rPr lang="en-GB" dirty="0">
                <a:effectLst/>
                <a:latin typeface="Arial" panose="020B0604020202020204" pitchFamily="34" charset="0"/>
                <a:ea typeface="Calibri" panose="020F0502020204030204" pitchFamily="34" charset="0"/>
                <a:cs typeface="Times New Roman" panose="02020603050405020304" pitchFamily="18" charset="0"/>
              </a:rPr>
              <a:t>rinks</a:t>
            </a:r>
          </a:p>
        </p:txBody>
      </p:sp>
      <p:pic>
        <p:nvPicPr>
          <p:cNvPr id="8" name="Picture Placeholder 6">
            <a:extLst>
              <a:ext uri="{FF2B5EF4-FFF2-40B4-BE49-F238E27FC236}">
                <a16:creationId xmlns:a16="http://schemas.microsoft.com/office/drawing/2014/main" id="{5DC6DC21-4927-0EE6-540C-DF72DAB400BF}"/>
              </a:ext>
            </a:extLst>
          </p:cNvPr>
          <p:cNvPicPr>
            <a:picLocks noChangeAspect="1"/>
          </p:cNvPicPr>
          <p:nvPr/>
        </p:nvPicPr>
        <p:blipFill>
          <a:blip r:embed="rId3"/>
          <a:srcRect l="-560" r="5322"/>
          <a:stretch/>
        </p:blipFill>
        <p:spPr>
          <a:xfrm>
            <a:off x="3890314" y="3331189"/>
            <a:ext cx="8301686" cy="3578087"/>
          </a:xfrm>
          <a:prstGeom prst="rect">
            <a:avLst/>
          </a:prstGeom>
        </p:spPr>
      </p:pic>
    </p:spTree>
    <p:custDataLst>
      <p:tags r:id="rId1"/>
    </p:custDataLst>
    <p:extLst>
      <p:ext uri="{BB962C8B-B14F-4D97-AF65-F5344CB8AC3E}">
        <p14:creationId xmlns:p14="http://schemas.microsoft.com/office/powerpoint/2010/main" val="2364559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4FA47-30B9-FE56-84B5-96936E6D9C2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728EB1B-7D4D-6B6D-9B5D-19668F892773}"/>
              </a:ext>
            </a:extLst>
          </p:cNvPr>
          <p:cNvSpPr>
            <a:spLocks noGrp="1"/>
          </p:cNvSpPr>
          <p:nvPr>
            <p:ph type="body" sz="quarter" idx="11"/>
          </p:nvPr>
        </p:nvSpPr>
        <p:spPr/>
        <p:txBody>
          <a:bodyPr/>
          <a:lstStyle/>
          <a:p>
            <a:r>
              <a:rPr lang="en-GB" dirty="0"/>
              <a:t>Sports supplements </a:t>
            </a:r>
          </a:p>
        </p:txBody>
      </p:sp>
      <p:sp>
        <p:nvSpPr>
          <p:cNvPr id="5" name="TextBox 4">
            <a:extLst>
              <a:ext uri="{FF2B5EF4-FFF2-40B4-BE49-F238E27FC236}">
                <a16:creationId xmlns:a16="http://schemas.microsoft.com/office/drawing/2014/main" id="{11C93D13-F850-27B8-94A2-CE8E8C2243B2}"/>
              </a:ext>
            </a:extLst>
          </p:cNvPr>
          <p:cNvSpPr txBox="1"/>
          <p:nvPr/>
        </p:nvSpPr>
        <p:spPr>
          <a:xfrm>
            <a:off x="701749" y="1519661"/>
            <a:ext cx="6097656" cy="4959306"/>
          </a:xfrm>
          <a:prstGeom prst="rect">
            <a:avLst/>
          </a:prstGeom>
          <a:noFill/>
        </p:spPr>
        <p:txBody>
          <a:bodyPr wrap="square">
            <a:spAutoFit/>
          </a:bodyPr>
          <a:lstStyle/>
          <a:p>
            <a:pPr lvl="0">
              <a:lnSpc>
                <a:spcPct val="110000"/>
              </a:lnSpc>
              <a:spcBef>
                <a:spcPts val="600"/>
              </a:spcBef>
              <a:spcAft>
                <a:spcPts val="600"/>
              </a:spcAft>
            </a:pPr>
            <a:r>
              <a:rPr lang="en-GB" dirty="0">
                <a:latin typeface="Arial" panose="020B0604020202020204" pitchFamily="34" charset="0"/>
                <a:ea typeface="Calibri" panose="020F0502020204030204" pitchFamily="34" charset="0"/>
              </a:rPr>
              <a:t>May be used </a:t>
            </a:r>
            <a:r>
              <a:rPr lang="en-GB" sz="1800" dirty="0">
                <a:effectLst/>
                <a:latin typeface="Arial" panose="020B0604020202020204" pitchFamily="34" charset="0"/>
                <a:ea typeface="Calibri" panose="020F0502020204030204" pitchFamily="34" charset="0"/>
              </a:rPr>
              <a:t>to: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build muscle mass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improve strength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gain weight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lose weight</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support fat loss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assist recovery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support hydration and rehydration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improve endurance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manage nutrient deficiencies. </a:t>
            </a:r>
          </a:p>
          <a:p>
            <a:pPr>
              <a:lnSpc>
                <a:spcPct val="110000"/>
              </a:lnSpc>
              <a:spcBef>
                <a:spcPts val="600"/>
              </a:spcBef>
              <a:spcAft>
                <a:spcPts val="600"/>
              </a:spcAft>
            </a:pP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794426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9D8D42-27C2-9685-EB64-819029530E61}"/>
              </a:ext>
            </a:extLst>
          </p:cNvPr>
          <p:cNvSpPr>
            <a:spLocks noGrp="1"/>
          </p:cNvSpPr>
          <p:nvPr>
            <p:ph type="body" sz="quarter" idx="11"/>
          </p:nvPr>
        </p:nvSpPr>
        <p:spPr/>
        <p:txBody>
          <a:bodyPr/>
          <a:lstStyle/>
          <a:p>
            <a:r>
              <a:rPr lang="en-GB" dirty="0"/>
              <a:t>Ergogenic aids </a:t>
            </a:r>
          </a:p>
        </p:txBody>
      </p:sp>
      <p:sp>
        <p:nvSpPr>
          <p:cNvPr id="5" name="TextBox 4">
            <a:extLst>
              <a:ext uri="{FF2B5EF4-FFF2-40B4-BE49-F238E27FC236}">
                <a16:creationId xmlns:a16="http://schemas.microsoft.com/office/drawing/2014/main" id="{77E70B86-070A-9033-5A1C-66F6A03181AE}"/>
              </a:ext>
            </a:extLst>
          </p:cNvPr>
          <p:cNvSpPr txBox="1"/>
          <p:nvPr/>
        </p:nvSpPr>
        <p:spPr>
          <a:xfrm>
            <a:off x="701749" y="1663447"/>
            <a:ext cx="11283398" cy="3064557"/>
          </a:xfrm>
          <a:prstGeom prst="rect">
            <a:avLst/>
          </a:prstGeom>
          <a:noFill/>
        </p:spPr>
        <p:txBody>
          <a:bodyPr wrap="square">
            <a:spAutoFit/>
          </a:bodyPr>
          <a:lstStyle/>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Substances used specifically to enhance sporting performance and improve recovery. </a:t>
            </a: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Some have a strong evidence base, but most have not. </a:t>
            </a: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Caffeine - found in various ergogenic products and energy bars.</a:t>
            </a: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Selective androgen receptor modulators (SARMS) </a:t>
            </a:r>
          </a:p>
          <a:p>
            <a:pPr marL="742950" lvl="1" indent="-285750">
              <a:lnSpc>
                <a:spcPct val="115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promoted as a safer alternative to steroids</a:t>
            </a:r>
            <a:endParaRPr lang="en-GB" dirty="0">
              <a:latin typeface="Arial" panose="020B0604020202020204" pitchFamily="34" charset="0"/>
              <a:ea typeface="Calibri" panose="020F0502020204030204" pitchFamily="34" charset="0"/>
            </a:endParaRPr>
          </a:p>
          <a:p>
            <a:pPr marL="742950" lvl="1" indent="-285750">
              <a:lnSpc>
                <a:spcPct val="115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limited research and some studies indicate risks of liver damage, like that observed with steroid misuse. </a:t>
            </a:r>
          </a:p>
        </p:txBody>
      </p:sp>
    </p:spTree>
    <p:custDataLst>
      <p:tags r:id="rId1"/>
    </p:custDataLst>
    <p:extLst>
      <p:ext uri="{BB962C8B-B14F-4D97-AF65-F5344CB8AC3E}">
        <p14:creationId xmlns:p14="http://schemas.microsoft.com/office/powerpoint/2010/main" val="3951141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DF344-43D9-1E05-6BDB-E2BB784D72D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06B28E-3B45-8978-1E28-6C9D9DF9676B}"/>
              </a:ext>
            </a:extLst>
          </p:cNvPr>
          <p:cNvSpPr>
            <a:spLocks noGrp="1"/>
          </p:cNvSpPr>
          <p:nvPr>
            <p:ph type="body" sz="quarter" idx="11"/>
          </p:nvPr>
        </p:nvSpPr>
        <p:spPr/>
        <p:txBody>
          <a:bodyPr/>
          <a:lstStyle/>
          <a:p>
            <a:r>
              <a:rPr lang="en-GB" dirty="0"/>
              <a:t>Ergogenic aids </a:t>
            </a:r>
          </a:p>
        </p:txBody>
      </p:sp>
      <p:sp>
        <p:nvSpPr>
          <p:cNvPr id="5" name="TextBox 4">
            <a:extLst>
              <a:ext uri="{FF2B5EF4-FFF2-40B4-BE49-F238E27FC236}">
                <a16:creationId xmlns:a16="http://schemas.microsoft.com/office/drawing/2014/main" id="{4FF7DB96-B0FE-8513-A63E-EACBD3F849ED}"/>
              </a:ext>
            </a:extLst>
          </p:cNvPr>
          <p:cNvSpPr txBox="1"/>
          <p:nvPr/>
        </p:nvSpPr>
        <p:spPr>
          <a:xfrm>
            <a:off x="701749" y="1680539"/>
            <a:ext cx="11283398" cy="2690608"/>
          </a:xfrm>
          <a:prstGeom prst="rect">
            <a:avLst/>
          </a:prstGeom>
          <a:noFill/>
        </p:spPr>
        <p:txBody>
          <a:bodyPr wrap="square">
            <a:spAutoFit/>
          </a:bodyPr>
          <a:lstStyle/>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Some products contain banned stimulant substances: </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ephedrine</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synephrine</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yohimbine </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methylhexanamine. </a:t>
            </a: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These have been linked with kidney failure, seizures, stroke, and death. </a:t>
            </a:r>
          </a:p>
        </p:txBody>
      </p:sp>
    </p:spTree>
    <p:custDataLst>
      <p:tags r:id="rId1"/>
    </p:custDataLst>
    <p:extLst>
      <p:ext uri="{BB962C8B-B14F-4D97-AF65-F5344CB8AC3E}">
        <p14:creationId xmlns:p14="http://schemas.microsoft.com/office/powerpoint/2010/main" val="2373874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69B11-FDF8-1143-EFA8-D4E2675DD47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13FAE23-8A61-EAB4-62C5-3800C6C4D79A}"/>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Scope of practice </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45B5B51F-FA22-883E-8931-82A62A0FB7BC}"/>
              </a:ext>
            </a:extLst>
          </p:cNvPr>
          <p:cNvSpPr>
            <a:spLocks noGrp="1"/>
          </p:cNvSpPr>
          <p:nvPr>
            <p:ph type="body" sz="quarter" idx="14"/>
          </p:nvPr>
        </p:nvSpPr>
        <p:spPr>
          <a:xfrm>
            <a:off x="793682" y="2064514"/>
            <a:ext cx="4946718" cy="805990"/>
          </a:xfrm>
        </p:spPr>
        <p:txBody>
          <a:bodyPr/>
          <a:lstStyle/>
          <a:p>
            <a:r>
              <a:rPr lang="en-GB" dirty="0">
                <a:latin typeface="Arial" panose="020B0604020202020204" pitchFamily="34" charset="0"/>
                <a:cs typeface="Arial" panose="020B0604020202020204" pitchFamily="34" charset="0"/>
              </a:rPr>
              <a:t>Share your thoughts and ideas: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is your scope of practice?</a:t>
            </a:r>
          </a:p>
        </p:txBody>
      </p:sp>
      <p:pic>
        <p:nvPicPr>
          <p:cNvPr id="7" name="Picture Placeholder 6">
            <a:extLst>
              <a:ext uri="{FF2B5EF4-FFF2-40B4-BE49-F238E27FC236}">
                <a16:creationId xmlns:a16="http://schemas.microsoft.com/office/drawing/2014/main" id="{646C9F64-7AAE-4607-2D71-7B3F0DC1ADAA}"/>
              </a:ext>
            </a:extLst>
          </p:cNvPr>
          <p:cNvPicPr>
            <a:picLocks noGrp="1" noChangeAspect="1"/>
          </p:cNvPicPr>
          <p:nvPr>
            <p:ph type="pic" sz="quarter" idx="15"/>
          </p:nvPr>
        </p:nvPicPr>
        <p:blipFill>
          <a:blip r:embed="rId4"/>
          <a:srcRect l="31785" r="31785"/>
          <a:stretch/>
        </p:blipFill>
        <p:spPr>
          <a:xfrm>
            <a:off x="6105525" y="0"/>
            <a:ext cx="6086475" cy="6858000"/>
          </a:xfrm>
          <a:prstGeom prst="rect">
            <a:avLst/>
          </a:prstGeom>
        </p:spPr>
      </p:pic>
    </p:spTree>
    <p:custDataLst>
      <p:tags r:id="rId1"/>
    </p:custDataLst>
    <p:extLst>
      <p:ext uri="{BB962C8B-B14F-4D97-AF65-F5344CB8AC3E}">
        <p14:creationId xmlns:p14="http://schemas.microsoft.com/office/powerpoint/2010/main" val="1198251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34585B-2825-764C-276F-C7274BED51FE}"/>
              </a:ext>
            </a:extLst>
          </p:cNvPr>
          <p:cNvSpPr>
            <a:spLocks noGrp="1"/>
          </p:cNvSpPr>
          <p:nvPr>
            <p:ph type="body" sz="quarter" idx="11"/>
          </p:nvPr>
        </p:nvSpPr>
        <p:spPr/>
        <p:txBody>
          <a:bodyPr/>
          <a:lstStyle/>
          <a:p>
            <a:r>
              <a:rPr lang="en-GB" dirty="0"/>
              <a:t>Scope of practice </a:t>
            </a:r>
          </a:p>
        </p:txBody>
      </p:sp>
      <p:sp>
        <p:nvSpPr>
          <p:cNvPr id="5" name="TextBox 4">
            <a:extLst>
              <a:ext uri="{FF2B5EF4-FFF2-40B4-BE49-F238E27FC236}">
                <a16:creationId xmlns:a16="http://schemas.microsoft.com/office/drawing/2014/main" id="{28715C72-7510-6688-E8E3-9F60A8BDFB46}"/>
              </a:ext>
            </a:extLst>
          </p:cNvPr>
          <p:cNvSpPr txBox="1"/>
          <p:nvPr/>
        </p:nvSpPr>
        <p:spPr>
          <a:xfrm>
            <a:off x="701749" y="1505179"/>
            <a:ext cx="10110580" cy="4651530"/>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sz="1800" b="1" dirty="0">
                <a:effectLst/>
                <a:latin typeface="Arial" panose="020B0604020202020204" pitchFamily="34" charset="0"/>
                <a:ea typeface="Calibri" panose="020F0502020204030204" pitchFamily="34" charset="0"/>
                <a:cs typeface="Times New Roman" panose="02020603050405020304" pitchFamily="18" charset="0"/>
              </a:rPr>
              <a:t>In scope:</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cs typeface="Times New Roman" panose="02020603050405020304" pitchFamily="18" charset="0"/>
              </a:rPr>
              <a:t>Providing guidance on the limitations and risks associated with some supplements and performance aids may help clients make more informed choices. </a:t>
            </a:r>
          </a:p>
          <a:p>
            <a:pPr marL="285750" indent="-285750">
              <a:lnSpc>
                <a:spcPct val="110000"/>
              </a:lnSpc>
              <a:spcBef>
                <a:spcPts val="600"/>
              </a:spcBef>
              <a:spcAft>
                <a:spcPts val="600"/>
              </a:spcAft>
              <a:buFont typeface="Arial" panose="020B0604020202020204" pitchFamily="34" charset="0"/>
              <a:buChar char="•"/>
            </a:pPr>
            <a:r>
              <a:rPr lang="en-GB" sz="1800" b="1" dirty="0">
                <a:effectLst/>
                <a:latin typeface="Arial" panose="020B0604020202020204" pitchFamily="34" charset="0"/>
                <a:ea typeface="Calibri" panose="020F0502020204030204" pitchFamily="34" charset="0"/>
                <a:cs typeface="Times New Roman" panose="02020603050405020304" pitchFamily="18" charset="0"/>
              </a:rPr>
              <a:t>Exceed scope:</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cs typeface="Times New Roman" panose="02020603050405020304" pitchFamily="18" charset="0"/>
              </a:rPr>
              <a:t>Advising or recommending clients to use any supplements and performance aids. </a:t>
            </a:r>
          </a:p>
          <a:p>
            <a:pPr marL="742950" lvl="1" indent="-285750">
              <a:lnSpc>
                <a:spcPct val="110000"/>
              </a:lnSpc>
              <a:spcBef>
                <a:spcPts val="600"/>
              </a:spcBef>
              <a:spcAft>
                <a:spcPts val="600"/>
              </a:spcAft>
              <a:buFont typeface="Courier New" panose="02070309020205020404" pitchFamily="49" charset="0"/>
              <a:buChar char="o"/>
            </a:pPr>
            <a:r>
              <a:rPr lang="en-GB" dirty="0">
                <a:latin typeface="Arial" panose="020B0604020202020204" pitchFamily="34" charset="0"/>
                <a:ea typeface="Calibri" panose="020F0502020204030204" pitchFamily="34" charset="0"/>
                <a:cs typeface="Times New Roman" panose="02020603050405020304" pitchFamily="18" charset="0"/>
              </a:rPr>
              <a:t>S</a:t>
            </a:r>
            <a:r>
              <a:rPr lang="en-GB" dirty="0">
                <a:effectLst/>
                <a:latin typeface="Arial" panose="020B0604020202020204" pitchFamily="34" charset="0"/>
                <a:ea typeface="Calibri" panose="020F0502020204030204" pitchFamily="34" charset="0"/>
                <a:cs typeface="Times New Roman" panose="02020603050405020304" pitchFamily="18" charset="0"/>
              </a:rPr>
              <a:t>elling or promoting the use of supplements and performance aids.</a:t>
            </a:r>
          </a:p>
          <a:p>
            <a:pPr marL="285750" indent="-285750">
              <a:lnSpc>
                <a:spcPct val="110000"/>
              </a:lnSpc>
              <a:spcBef>
                <a:spcPts val="600"/>
              </a:spcBef>
              <a:spcAft>
                <a:spcPts val="600"/>
              </a:spcAft>
              <a:buFont typeface="Arial" panose="020B0604020202020204" pitchFamily="34" charset="0"/>
              <a:buChar char="•"/>
            </a:pPr>
            <a:r>
              <a:rPr lang="en-GB" b="1" dirty="0">
                <a:latin typeface="Arial" panose="020B0604020202020204" pitchFamily="34" charset="0"/>
                <a:ea typeface="Calibri" panose="020F0502020204030204" pitchFamily="34" charset="0"/>
                <a:cs typeface="Times New Roman" panose="02020603050405020304" pitchFamily="18" charset="0"/>
              </a:rPr>
              <a:t>Signposting: </a:t>
            </a:r>
          </a:p>
          <a:p>
            <a:pPr marL="742950" lvl="1" indent="-285750">
              <a:lnSpc>
                <a:spcPct val="110000"/>
              </a:lnSpc>
              <a:spcBef>
                <a:spcPts val="600"/>
              </a:spcBef>
              <a:spcAft>
                <a:spcPts val="600"/>
              </a:spcAft>
              <a:buFont typeface="Courier New" panose="02070309020205020404" pitchFamily="49" charset="0"/>
              <a:buChar char="o"/>
            </a:pPr>
            <a:r>
              <a:rPr lang="en-GB" dirty="0">
                <a:latin typeface="Arial" panose="020B0604020202020204" pitchFamily="34" charset="0"/>
                <a:ea typeface="Calibri" panose="020F0502020204030204" pitchFamily="34" charset="0"/>
                <a:cs typeface="Times New Roman" panose="02020603050405020304" pitchFamily="18" charset="0"/>
              </a:rPr>
              <a:t>Always s</a:t>
            </a:r>
            <a:r>
              <a:rPr lang="en-GB" dirty="0">
                <a:effectLst/>
                <a:latin typeface="Arial" panose="020B0604020202020204" pitchFamily="34" charset="0"/>
                <a:ea typeface="Calibri" panose="020F0502020204030204" pitchFamily="34" charset="0"/>
                <a:cs typeface="Times New Roman" panose="02020603050405020304" pitchFamily="18" charset="0"/>
              </a:rPr>
              <a:t>ignpost clients to a qualified dietician or registered sports nutritionist. </a:t>
            </a:r>
          </a:p>
          <a:p>
            <a:pPr marL="285750" indent="-285750">
              <a:lnSpc>
                <a:spcPct val="110000"/>
              </a:lnSpc>
              <a:spcBef>
                <a:spcPts val="600"/>
              </a:spcBef>
              <a:spcAft>
                <a:spcPts val="600"/>
              </a:spcAft>
              <a:buFont typeface="Arial" panose="020B0604020202020204" pitchFamily="34" charset="0"/>
              <a:buChar char="•"/>
            </a:pPr>
            <a:r>
              <a:rPr lang="en-GB" b="1" dirty="0">
                <a:effectLst/>
                <a:latin typeface="Arial" panose="020B0604020202020204" pitchFamily="34" charset="0"/>
                <a:ea typeface="Calibri" panose="020F0502020204030204" pitchFamily="34" charset="0"/>
                <a:cs typeface="Times New Roman" panose="02020603050405020304" pitchFamily="18" charset="0"/>
              </a:rPr>
              <a:t>Liability: </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cs typeface="Times New Roman" panose="02020603050405020304" pitchFamily="18" charset="0"/>
              </a:rPr>
              <a:t>Providing advice or recommendations that exceed scope (and insurance) could </a:t>
            </a:r>
            <a:r>
              <a:rPr lang="en-GB" dirty="0">
                <a:latin typeface="Arial" panose="020B0604020202020204" pitchFamily="34" charset="0"/>
                <a:ea typeface="Calibri" panose="020F0502020204030204" pitchFamily="34" charset="0"/>
                <a:cs typeface="Times New Roman" panose="02020603050405020304" pitchFamily="18" charset="0"/>
              </a:rPr>
              <a:t>lead to risk of </a:t>
            </a:r>
            <a:r>
              <a:rPr lang="en-GB" dirty="0">
                <a:effectLst/>
                <a:latin typeface="Arial" panose="020B0604020202020204" pitchFamily="34" charset="0"/>
                <a:ea typeface="Calibri" panose="020F0502020204030204" pitchFamily="34" charset="0"/>
                <a:cs typeface="Times New Roman" panose="02020603050405020304" pitchFamily="18" charset="0"/>
              </a:rPr>
              <a:t>uninsured liability.</a:t>
            </a:r>
          </a:p>
        </p:txBody>
      </p:sp>
    </p:spTree>
    <p:custDataLst>
      <p:tags r:id="rId1"/>
    </p:custDataLst>
    <p:extLst>
      <p:ext uri="{BB962C8B-B14F-4D97-AF65-F5344CB8AC3E}">
        <p14:creationId xmlns:p14="http://schemas.microsoft.com/office/powerpoint/2010/main" val="2242666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1EAD40-3174-B6F3-CF3B-B275D2C333B2}"/>
              </a:ext>
            </a:extLst>
          </p:cNvPr>
          <p:cNvSpPr>
            <a:spLocks noGrp="1"/>
          </p:cNvSpPr>
          <p:nvPr>
            <p:ph type="body" sz="quarter" idx="11"/>
          </p:nvPr>
        </p:nvSpPr>
        <p:spPr/>
        <p:txBody>
          <a:bodyPr/>
          <a:lstStyle/>
          <a:p>
            <a:r>
              <a:rPr lang="en-GB" dirty="0"/>
              <a:t>Key issues </a:t>
            </a:r>
          </a:p>
        </p:txBody>
      </p:sp>
      <p:sp>
        <p:nvSpPr>
          <p:cNvPr id="5" name="TextBox 4">
            <a:extLst>
              <a:ext uri="{FF2B5EF4-FFF2-40B4-BE49-F238E27FC236}">
                <a16:creationId xmlns:a16="http://schemas.microsoft.com/office/drawing/2014/main" id="{936F9819-3698-458D-A23D-48B8B482599F}"/>
              </a:ext>
            </a:extLst>
          </p:cNvPr>
          <p:cNvSpPr txBox="1"/>
          <p:nvPr/>
        </p:nvSpPr>
        <p:spPr>
          <a:xfrm>
            <a:off x="582478" y="1690576"/>
            <a:ext cx="11195391" cy="3506216"/>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The supplement industry is </a:t>
            </a:r>
            <a:r>
              <a:rPr lang="en-GB" sz="1800" b="1" dirty="0">
                <a:effectLst/>
                <a:latin typeface="Arial" panose="020B0604020202020204" pitchFamily="34" charset="0"/>
                <a:ea typeface="Calibri" panose="020F0502020204030204" pitchFamily="34" charset="0"/>
                <a:cs typeface="Times New Roman" panose="02020603050405020304" pitchFamily="18" charset="0"/>
              </a:rPr>
              <a:t>not regulated</a:t>
            </a:r>
            <a:r>
              <a:rPr lang="en-GB" b="1" dirty="0">
                <a:latin typeface="Arial" panose="020B0604020202020204" pitchFamily="34" charset="0"/>
                <a:ea typeface="Calibri" panose="020F0502020204030204" pitchFamily="34" charset="0"/>
                <a:cs typeface="Times New Roman" panose="02020603050405020304" pitchFamily="18" charset="0"/>
              </a:rPr>
              <a:t> </a:t>
            </a:r>
            <a:r>
              <a:rPr lang="en-GB" dirty="0">
                <a:latin typeface="Arial" panose="020B0604020202020204" pitchFamily="34" charset="0"/>
                <a:ea typeface="Calibri" panose="020F0502020204030204" pitchFamily="34" charset="0"/>
                <a:cs typeface="Times New Roman" panose="02020603050405020304" pitchFamily="18" charset="0"/>
              </a:rPr>
              <a:t>- </a:t>
            </a:r>
            <a:r>
              <a:rPr lang="en-GB" sz="1800" dirty="0">
                <a:effectLst/>
                <a:latin typeface="Arial" panose="020B0604020202020204" pitchFamily="34" charset="0"/>
                <a:ea typeface="Calibri" panose="020F0502020204030204" pitchFamily="34" charset="0"/>
                <a:cs typeface="Times New Roman" panose="02020603050405020304" pitchFamily="18" charset="0"/>
              </a:rPr>
              <a:t>claims may be inaccurate or non-evidence-based. </a:t>
            </a:r>
          </a:p>
          <a:p>
            <a:pPr marL="285750" indent="-28575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Some supplements </a:t>
            </a:r>
            <a:r>
              <a:rPr lang="en-GB" sz="1800" b="1" dirty="0">
                <a:effectLst/>
                <a:latin typeface="Arial" panose="020B0604020202020204" pitchFamily="34" charset="0"/>
                <a:ea typeface="Calibri" panose="020F0502020204030204" pitchFamily="34" charset="0"/>
                <a:cs typeface="Times New Roman" panose="02020603050405020304" pitchFamily="18" charset="0"/>
              </a:rPr>
              <a:t>may contain banned substances</a:t>
            </a:r>
            <a:r>
              <a:rPr lang="en-GB" sz="1800" dirty="0">
                <a:effectLst/>
                <a:latin typeface="Arial" panose="020B0604020202020204" pitchFamily="34" charset="0"/>
                <a:ea typeface="Calibri" panose="020F0502020204030204" pitchFamily="34" charset="0"/>
                <a:cs typeface="Times New Roman" panose="02020603050405020304" pitchFamily="18" charset="0"/>
              </a:rPr>
              <a:t>, including stimulants, steroids, or steroid precursors. A significant impact on athletes and sportspeople who are competing. </a:t>
            </a: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Supplements (including vitamins and minerals) will </a:t>
            </a:r>
            <a:r>
              <a:rPr lang="en-GB" sz="1800" b="1" dirty="0">
                <a:effectLst/>
                <a:latin typeface="Arial" panose="020B0604020202020204" pitchFamily="34" charset="0"/>
                <a:ea typeface="Calibri" panose="020F0502020204030204" pitchFamily="34" charset="0"/>
              </a:rPr>
              <a:t>not offset the impact of an imbalanced diet</a:t>
            </a:r>
            <a:r>
              <a:rPr lang="en-GB" sz="1800" dirty="0">
                <a:effectLst/>
                <a:latin typeface="Arial" panose="020B0604020202020204" pitchFamily="34" charset="0"/>
                <a:ea typeface="Calibri" panose="020F0502020204030204" pitchFamily="34" charset="0"/>
              </a:rPr>
              <a:t>. Sourcing nutrients from natural food is always the preferred solution. </a:t>
            </a:r>
          </a:p>
          <a:p>
            <a:pPr marL="285750" indent="-285750">
              <a:lnSpc>
                <a:spcPct val="115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M</a:t>
            </a:r>
            <a:r>
              <a:rPr lang="en-GB" sz="1800" dirty="0">
                <a:effectLst/>
                <a:latin typeface="Arial" panose="020B0604020202020204" pitchFamily="34" charset="0"/>
                <a:ea typeface="Calibri" panose="020F0502020204030204" pitchFamily="34" charset="0"/>
              </a:rPr>
              <a:t>ost supplements are for most people; they are an </a:t>
            </a:r>
            <a:r>
              <a:rPr lang="en-GB" sz="1800" b="1" dirty="0">
                <a:effectLst/>
                <a:latin typeface="Arial" panose="020B0604020202020204" pitchFamily="34" charset="0"/>
                <a:ea typeface="Calibri" panose="020F0502020204030204" pitchFamily="34" charset="0"/>
              </a:rPr>
              <a:t>unnecessary expense </a:t>
            </a:r>
            <a:r>
              <a:rPr lang="en-GB" sz="1800" dirty="0">
                <a:effectLst/>
                <a:latin typeface="Arial" panose="020B0604020202020204" pitchFamily="34" charset="0"/>
                <a:ea typeface="Calibri" panose="020F0502020204030204" pitchFamily="34" charset="0"/>
              </a:rPr>
              <a:t>rather than something that is needed. </a:t>
            </a:r>
          </a:p>
          <a:p>
            <a:pPr marL="285750" indent="-285750">
              <a:lnSpc>
                <a:spcPct val="115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Supplements are not appropriate f</a:t>
            </a:r>
            <a:r>
              <a:rPr lang="en-GB" sz="1800" dirty="0">
                <a:effectLst/>
                <a:latin typeface="Arial" panose="020B0604020202020204" pitchFamily="34" charset="0"/>
                <a:ea typeface="Calibri" panose="020F0502020204030204" pitchFamily="34" charset="0"/>
              </a:rPr>
              <a:t>or individuals with health conditions</a:t>
            </a:r>
            <a:r>
              <a:rPr lang="en-GB" dirty="0">
                <a:latin typeface="Arial" panose="020B0604020202020204" pitchFamily="34" charset="0"/>
                <a:ea typeface="Calibri" panose="020F0502020204030204" pitchFamily="34" charset="0"/>
              </a:rPr>
              <a:t> - </a:t>
            </a:r>
            <a:r>
              <a:rPr lang="en-GB" sz="1800" dirty="0">
                <a:effectLst/>
                <a:latin typeface="Arial" panose="020B0604020202020204" pitchFamily="34" charset="0"/>
                <a:ea typeface="Calibri" panose="020F0502020204030204" pitchFamily="34" charset="0"/>
              </a:rPr>
              <a:t>unless prescribed as part of a nutrition plan by their dietitian. </a:t>
            </a:r>
          </a:p>
        </p:txBody>
      </p:sp>
    </p:spTree>
    <p:custDataLst>
      <p:tags r:id="rId1"/>
    </p:custDataLst>
    <p:extLst>
      <p:ext uri="{BB962C8B-B14F-4D97-AF65-F5344CB8AC3E}">
        <p14:creationId xmlns:p14="http://schemas.microsoft.com/office/powerpoint/2010/main" val="2745710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27867-28AA-890B-B8EA-A3637033B24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E91EC2-595C-BC6E-686F-D7581704CE5C}"/>
              </a:ext>
            </a:extLst>
          </p:cNvPr>
          <p:cNvSpPr>
            <a:spLocks noGrp="1"/>
          </p:cNvSpPr>
          <p:nvPr>
            <p:ph type="body" sz="quarter" idx="11"/>
          </p:nvPr>
        </p:nvSpPr>
        <p:spPr/>
        <p:txBody>
          <a:bodyPr/>
          <a:lstStyle/>
          <a:p>
            <a:r>
              <a:rPr lang="en-GB" dirty="0"/>
              <a:t>Activity </a:t>
            </a:r>
          </a:p>
        </p:txBody>
      </p:sp>
      <p:sp>
        <p:nvSpPr>
          <p:cNvPr id="4" name="TextBox 3">
            <a:extLst>
              <a:ext uri="{FF2B5EF4-FFF2-40B4-BE49-F238E27FC236}">
                <a16:creationId xmlns:a16="http://schemas.microsoft.com/office/drawing/2014/main" id="{FF010BD9-3B89-D597-8A85-EF205F41BBA1}"/>
              </a:ext>
            </a:extLst>
          </p:cNvPr>
          <p:cNvSpPr txBox="1"/>
          <p:nvPr/>
        </p:nvSpPr>
        <p:spPr>
          <a:xfrm>
            <a:off x="626652" y="1637810"/>
            <a:ext cx="10309364" cy="3265509"/>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Visit the following websites </a:t>
            </a:r>
          </a:p>
          <a:p>
            <a:pPr marL="742950" lvl="1" indent="-285750">
              <a:lnSpc>
                <a:spcPct val="110000"/>
              </a:lnSpc>
              <a:spcBef>
                <a:spcPts val="600"/>
              </a:spcBef>
              <a:spcAft>
                <a:spcPts val="600"/>
              </a:spcAft>
              <a:buFont typeface="Courier New" panose="02070309020205020404" pitchFamily="49" charset="0"/>
              <a:buChar char="o"/>
            </a:pPr>
            <a:r>
              <a:rPr lang="en-GB" dirty="0">
                <a:solidFill>
                  <a:srgbClr val="000000"/>
                </a:solidFill>
                <a:effectLst/>
                <a:uFill>
                  <a:solidFill>
                    <a:srgbClr val="000000"/>
                  </a:solidFill>
                </a:uFill>
                <a:latin typeface="Arial" panose="020B0604020202020204" pitchFamily="34" charset="0"/>
                <a:ea typeface="Arial Unicode MS"/>
                <a:cs typeface="Arial Unicode MS"/>
              </a:rPr>
              <a:t>UK Anti-doping (UKAD) : </a:t>
            </a:r>
            <a:r>
              <a:rPr lang="en-GB" u="sng" dirty="0">
                <a:solidFill>
                  <a:srgbClr val="000000"/>
                </a:solidFill>
                <a:effectLst/>
                <a:uFill>
                  <a:solidFill>
                    <a:srgbClr val="000000"/>
                  </a:solidFill>
                </a:uFill>
                <a:latin typeface="Arial" panose="020B0604020202020204" pitchFamily="34" charset="0"/>
                <a:ea typeface="Arial Unicode MS"/>
                <a:cs typeface="Arial Unicode MS"/>
                <a:hlinkClick r:id="rId3"/>
              </a:rPr>
              <a:t>https://www.ukad.org.uk/</a:t>
            </a:r>
            <a:endParaRPr lang="en-GB" dirty="0">
              <a:solidFill>
                <a:srgbClr val="000000"/>
              </a:solidFill>
              <a:effectLst/>
              <a:uFill>
                <a:solidFill>
                  <a:srgbClr val="000000"/>
                </a:solidFill>
              </a:uFill>
              <a:latin typeface="Arial" panose="020B0604020202020204" pitchFamily="34" charset="0"/>
              <a:ea typeface="Arial Unicode MS"/>
              <a:cs typeface="Arial Unicode MS"/>
            </a:endParaRPr>
          </a:p>
          <a:p>
            <a:pPr marL="742950" lvl="1" indent="-285750">
              <a:buFont typeface="Courier New" panose="02070309020205020404" pitchFamily="49" charset="0"/>
              <a:buChar char="o"/>
            </a:pPr>
            <a:r>
              <a:rPr lang="en-GB" dirty="0">
                <a:solidFill>
                  <a:srgbClr val="000000"/>
                </a:solidFill>
                <a:effectLst/>
                <a:uFill>
                  <a:solidFill>
                    <a:srgbClr val="000000"/>
                  </a:solidFill>
                </a:uFill>
                <a:latin typeface="Arial" panose="020B0604020202020204" pitchFamily="34" charset="0"/>
                <a:ea typeface="Arial Unicode MS"/>
                <a:cs typeface="Arial Unicode MS"/>
              </a:rPr>
              <a:t>World Anti-doping Agency (WADA) </a:t>
            </a:r>
            <a:r>
              <a:rPr lang="en-GB" dirty="0">
                <a:effectLst/>
                <a:latin typeface="Arial" panose="020B0604020202020204" pitchFamily="34" charset="0"/>
                <a:ea typeface="Calibri" panose="020F0502020204030204" pitchFamily="34" charset="0"/>
                <a:cs typeface="Times New Roman" panose="02020603050405020304" pitchFamily="18" charset="0"/>
              </a:rPr>
              <a:t>: </a:t>
            </a:r>
            <a:r>
              <a:rPr lang="en-GB" u="sng"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hlinkClick r:id="rId4"/>
              </a:rPr>
              <a:t>https://www.wada-ama.org/en</a:t>
            </a:r>
            <a:r>
              <a:rPr lang="en-GB" dirty="0">
                <a:effectLst/>
                <a:latin typeface="Arial" panose="020B0604020202020204" pitchFamily="34" charset="0"/>
                <a:ea typeface="Calibri" panose="020F0502020204030204" pitchFamily="34" charset="0"/>
                <a:cs typeface="Times New Roman" panose="02020603050405020304" pitchFamily="18" charset="0"/>
              </a:rPr>
              <a:t>.</a:t>
            </a:r>
          </a:p>
          <a:p>
            <a:pPr marL="285750" indent="-285750">
              <a:lnSpc>
                <a:spcPct val="110000"/>
              </a:lnSpc>
              <a:spcBef>
                <a:spcPts val="600"/>
              </a:spcBef>
              <a:spcAft>
                <a:spcPts val="600"/>
              </a:spcAft>
              <a:buFont typeface="Arial" panose="020B0604020202020204" pitchFamily="34" charset="0"/>
              <a:buChar char="•"/>
            </a:pPr>
            <a:endParaRPr lang="en-GB" dirty="0">
              <a:latin typeface="Arial" panose="020B0604020202020204" pitchFamily="34" charset="0"/>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F</a:t>
            </a:r>
            <a:r>
              <a:rPr lang="en-GB" sz="1800" dirty="0">
                <a:effectLst/>
                <a:latin typeface="Arial" panose="020B0604020202020204" pitchFamily="34" charset="0"/>
                <a:ea typeface="Calibri" panose="020F0502020204030204" pitchFamily="34" charset="0"/>
                <a:cs typeface="Times New Roman" panose="02020603050405020304" pitchFamily="18" charset="0"/>
              </a:rPr>
              <a:t>ind out about </a:t>
            </a:r>
            <a:r>
              <a:rPr lang="en-GB" dirty="0">
                <a:latin typeface="Arial" panose="020B0604020202020204" pitchFamily="34" charset="0"/>
                <a:ea typeface="Calibri" panose="020F0502020204030204" pitchFamily="34" charset="0"/>
                <a:cs typeface="Times New Roman" panose="02020603050405020304" pitchFamily="18" charset="0"/>
              </a:rPr>
              <a:t>their </a:t>
            </a:r>
            <a:r>
              <a:rPr lang="en-GB" sz="1800" dirty="0">
                <a:solidFill>
                  <a:srgbClr val="000000"/>
                </a:solidFill>
                <a:effectLst/>
                <a:uFill>
                  <a:solidFill>
                    <a:srgbClr val="000000"/>
                  </a:solidFill>
                </a:uFill>
                <a:latin typeface="Arial" panose="020B0604020202020204" pitchFamily="34" charset="0"/>
                <a:ea typeface="Arial Unicode MS"/>
                <a:cs typeface="Arial Unicode MS"/>
              </a:rPr>
              <a:t>guidance regarding the use of certain substances:</a:t>
            </a:r>
          </a:p>
          <a:p>
            <a:pPr marL="742950" lvl="1" indent="-285750">
              <a:spcBef>
                <a:spcPts val="600"/>
              </a:spcBef>
              <a:spcAft>
                <a:spcPts val="600"/>
              </a:spcAft>
              <a:buFont typeface="Courier New" panose="02070309020205020404" pitchFamily="49" charset="0"/>
              <a:buChar char="o"/>
            </a:pPr>
            <a:r>
              <a:rPr lang="en-GB" dirty="0">
                <a:solidFill>
                  <a:srgbClr val="000000"/>
                </a:solidFill>
                <a:effectLst/>
                <a:uFill>
                  <a:solidFill>
                    <a:srgbClr val="000000"/>
                  </a:solidFill>
                </a:uFill>
                <a:latin typeface="Arial" panose="020B0604020202020204" pitchFamily="34" charset="0"/>
                <a:ea typeface="Arial Unicode MS"/>
                <a:cs typeface="Arial Unicode MS"/>
              </a:rPr>
              <a:t>Substances that are evidenced as safe </a:t>
            </a:r>
          </a:p>
          <a:p>
            <a:pPr marL="742950" lvl="1" indent="-285750">
              <a:spcBef>
                <a:spcPts val="600"/>
              </a:spcBef>
              <a:spcAft>
                <a:spcPts val="600"/>
              </a:spcAft>
              <a:buFont typeface="Courier New" panose="02070309020205020404" pitchFamily="49" charset="0"/>
              <a:buChar char="o"/>
            </a:pPr>
            <a:r>
              <a:rPr lang="en-GB" dirty="0">
                <a:solidFill>
                  <a:srgbClr val="000000"/>
                </a:solidFill>
                <a:effectLst/>
                <a:uFill>
                  <a:solidFill>
                    <a:srgbClr val="000000"/>
                  </a:solidFill>
                </a:uFill>
                <a:latin typeface="Arial" panose="020B0604020202020204" pitchFamily="34" charset="0"/>
                <a:ea typeface="Arial Unicode MS"/>
                <a:cs typeface="Arial Unicode MS"/>
              </a:rPr>
              <a:t>Substances that are illegal and banned.</a:t>
            </a:r>
          </a:p>
          <a:p>
            <a:pPr marL="285750" indent="-285750">
              <a:buFont typeface="Arial" panose="020B0604020202020204" pitchFamily="34" charset="0"/>
              <a:buChar char="•"/>
            </a:pPr>
            <a:endParaRPr lang="en-GB" dirty="0"/>
          </a:p>
        </p:txBody>
      </p:sp>
    </p:spTree>
    <p:custDataLst>
      <p:tags r:id="rId1"/>
    </p:custDataLst>
    <p:extLst>
      <p:ext uri="{BB962C8B-B14F-4D97-AF65-F5344CB8AC3E}">
        <p14:creationId xmlns:p14="http://schemas.microsoft.com/office/powerpoint/2010/main" val="3455545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30C198-0D3F-6EA5-C590-965547F152B1}"/>
              </a:ext>
            </a:extLst>
          </p:cNvPr>
          <p:cNvSpPr>
            <a:spLocks noGrp="1"/>
          </p:cNvSpPr>
          <p:nvPr>
            <p:ph type="body" sz="quarter" idx="11"/>
          </p:nvPr>
        </p:nvSpPr>
        <p:spPr/>
        <p:txBody>
          <a:bodyPr/>
          <a:lstStyle/>
          <a:p>
            <a:r>
              <a:rPr lang="en-GB" dirty="0"/>
              <a:t>Dietary recommendations vs supplements  </a:t>
            </a:r>
          </a:p>
        </p:txBody>
      </p:sp>
      <p:sp>
        <p:nvSpPr>
          <p:cNvPr id="5" name="TextBox 4">
            <a:extLst>
              <a:ext uri="{FF2B5EF4-FFF2-40B4-BE49-F238E27FC236}">
                <a16:creationId xmlns:a16="http://schemas.microsoft.com/office/drawing/2014/main" id="{0864F0AB-E4B6-5B95-99BE-74A0514A4DFE}"/>
              </a:ext>
            </a:extLst>
          </p:cNvPr>
          <p:cNvSpPr txBox="1"/>
          <p:nvPr/>
        </p:nvSpPr>
        <p:spPr>
          <a:xfrm>
            <a:off x="624836" y="1585803"/>
            <a:ext cx="11105939" cy="1843197"/>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GB" sz="1800" kern="100" dirty="0">
                <a:effectLst/>
                <a:latin typeface="Arial" panose="020B0604020202020204" pitchFamily="34" charset="0"/>
                <a:ea typeface="Aptos" panose="020B0004020202020204" pitchFamily="34" charset="0"/>
                <a:cs typeface="Arial" panose="020B0604020202020204" pitchFamily="34" charset="0"/>
              </a:rPr>
              <a:t>Whole foods. </a:t>
            </a:r>
          </a:p>
          <a:p>
            <a:pPr marL="285750" indent="-285750">
              <a:lnSpc>
                <a:spcPct val="107000"/>
              </a:lnSpc>
              <a:spcAft>
                <a:spcPts val="800"/>
              </a:spcAft>
              <a:buFont typeface="Arial" panose="020B0604020202020204" pitchFamily="34" charset="0"/>
              <a:buChar char="•"/>
            </a:pPr>
            <a:r>
              <a:rPr lang="en-GB" sz="1800" kern="100" dirty="0">
                <a:effectLst/>
                <a:latin typeface="Arial" panose="020B0604020202020204" pitchFamily="34" charset="0"/>
                <a:ea typeface="Aptos" panose="020B0004020202020204" pitchFamily="34" charset="0"/>
                <a:cs typeface="Arial" panose="020B0604020202020204" pitchFamily="34" charset="0"/>
              </a:rPr>
              <a:t>Balanced dietary intake. </a:t>
            </a:r>
          </a:p>
          <a:p>
            <a:pPr marL="285750" indent="-285750">
              <a:lnSpc>
                <a:spcPct val="107000"/>
              </a:lnSpc>
              <a:spcAft>
                <a:spcPts val="800"/>
              </a:spcAft>
              <a:buFont typeface="Arial" panose="020B0604020202020204" pitchFamily="34" charset="0"/>
              <a:buChar char="•"/>
            </a:pPr>
            <a:r>
              <a:rPr lang="en-GB" sz="1800" kern="100" dirty="0">
                <a:effectLst/>
                <a:latin typeface="Arial" panose="020B0604020202020204" pitchFamily="34" charset="0"/>
                <a:ea typeface="Aptos" panose="020B0004020202020204" pitchFamily="34" charset="0"/>
                <a:cs typeface="Arial" panose="020B0604020202020204" pitchFamily="34" charset="0"/>
              </a:rPr>
              <a:t>Regular meals. </a:t>
            </a:r>
          </a:p>
          <a:p>
            <a:pPr marL="285750" indent="-285750">
              <a:buFont typeface="Arial" panose="020B0604020202020204" pitchFamily="34" charset="0"/>
              <a:buChar char="•"/>
            </a:pPr>
            <a:r>
              <a:rPr lang="en-GB" sz="1800" dirty="0">
                <a:effectLst/>
                <a:latin typeface="Arial" panose="020B0604020202020204" pitchFamily="34" charset="0"/>
                <a:ea typeface="Aptos" panose="020B0004020202020204" pitchFamily="34" charset="0"/>
              </a:rPr>
              <a:t>Seek guidance from an appropriately qualified nutritional professional for specific dietary advice, including the use of supplements. </a:t>
            </a:r>
            <a:endParaRPr lang="en-GB" dirty="0"/>
          </a:p>
        </p:txBody>
      </p:sp>
    </p:spTree>
    <p:custDataLst>
      <p:tags r:id="rId1"/>
    </p:custDataLst>
    <p:extLst>
      <p:ext uri="{BB962C8B-B14F-4D97-AF65-F5344CB8AC3E}">
        <p14:creationId xmlns:p14="http://schemas.microsoft.com/office/powerpoint/2010/main" val="189300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EDC5C-9EB2-869F-3842-2E545531E5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4057BC-4E7C-14F0-6430-2ED2D00156D1}"/>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Supplements or aids</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77CEF4E9-E9CE-8B30-2CF0-304EA8B8D8F0}"/>
              </a:ext>
            </a:extLst>
          </p:cNvPr>
          <p:cNvSpPr>
            <a:spLocks noGrp="1"/>
          </p:cNvSpPr>
          <p:nvPr>
            <p:ph type="body" sz="quarter" idx="14"/>
          </p:nvPr>
        </p:nvSpPr>
        <p:spPr>
          <a:xfrm>
            <a:off x="676385" y="1612516"/>
            <a:ext cx="4946718" cy="4717317"/>
          </a:xfrm>
        </p:spPr>
        <p:txBody>
          <a:bodyPr/>
          <a:lstStyle/>
          <a:p>
            <a:r>
              <a:rPr lang="en-GB" dirty="0">
                <a:latin typeface="Arial" panose="020B0604020202020204" pitchFamily="34" charset="0"/>
                <a:cs typeface="Arial" panose="020B0604020202020204" pitchFamily="34" charset="0"/>
              </a:rPr>
              <a:t>What do you know about the following supplements or aids? </a:t>
            </a:r>
          </a:p>
          <a:p>
            <a:pPr marL="285750" indent="-285750">
              <a:buFont typeface="Arial" panose="020B0604020202020204" pitchFamily="34" charset="0"/>
              <a:buChar char="•"/>
            </a:pPr>
            <a:r>
              <a:rPr lang="en-GB" dirty="0">
                <a:latin typeface="+mn-lt"/>
                <a:cs typeface="Arial" panose="020B0604020202020204" pitchFamily="34" charset="0"/>
              </a:rPr>
              <a:t>Vitamin and mineral supplements </a:t>
            </a:r>
          </a:p>
          <a:p>
            <a:pPr marL="285750" indent="-285750">
              <a:buFont typeface="Arial" panose="020B0604020202020204" pitchFamily="34" charset="0"/>
              <a:buChar char="•"/>
            </a:pPr>
            <a:r>
              <a:rPr lang="en-GB" dirty="0">
                <a:latin typeface="+mn-lt"/>
                <a:cs typeface="Arial" panose="020B0604020202020204" pitchFamily="34" charset="0"/>
              </a:rPr>
              <a:t>Fat burners </a:t>
            </a:r>
          </a:p>
          <a:p>
            <a:pPr marL="285750" indent="-285750">
              <a:buFont typeface="Arial" panose="020B0604020202020204" pitchFamily="34" charset="0"/>
              <a:buChar char="•"/>
            </a:pPr>
            <a:r>
              <a:rPr lang="en-GB" dirty="0">
                <a:latin typeface="+mn-lt"/>
                <a:cs typeface="Arial" panose="020B0604020202020204" pitchFamily="34" charset="0"/>
              </a:rPr>
              <a:t>Protein supplements </a:t>
            </a:r>
          </a:p>
          <a:p>
            <a:pPr marL="285750" indent="-285750">
              <a:buFont typeface="Arial" panose="020B0604020202020204" pitchFamily="34" charset="0"/>
              <a:buChar char="•"/>
            </a:pPr>
            <a:r>
              <a:rPr lang="en-GB" dirty="0">
                <a:latin typeface="+mn-lt"/>
                <a:cs typeface="Arial" panose="020B0604020202020204" pitchFamily="34" charset="0"/>
              </a:rPr>
              <a:t>Caffeine </a:t>
            </a:r>
          </a:p>
          <a:p>
            <a:pPr marL="285750" indent="-285750">
              <a:buFont typeface="Arial" panose="020B0604020202020204" pitchFamily="34" charset="0"/>
              <a:buChar char="•"/>
            </a:pPr>
            <a:r>
              <a:rPr lang="en-GB" dirty="0">
                <a:latin typeface="+mn-lt"/>
              </a:rPr>
              <a:t>Cannabidiol (CBD)</a:t>
            </a:r>
          </a:p>
          <a:p>
            <a:pPr marL="285750" indent="-285750">
              <a:buFont typeface="Arial" panose="020B0604020202020204" pitchFamily="34" charset="0"/>
              <a:buChar char="•"/>
            </a:pPr>
            <a:r>
              <a:rPr lang="en-GB" dirty="0">
                <a:latin typeface="+mn-lt"/>
              </a:rPr>
              <a:t>Creatine </a:t>
            </a:r>
          </a:p>
          <a:p>
            <a:pPr marL="285750" indent="-285750">
              <a:buFont typeface="Arial" panose="020B0604020202020204" pitchFamily="34" charset="0"/>
              <a:buChar char="•"/>
            </a:pPr>
            <a:r>
              <a:rPr lang="en-GB" dirty="0">
                <a:latin typeface="+mn-lt"/>
              </a:rPr>
              <a:t>Androgenic anabolic steroids (AAS)</a:t>
            </a:r>
          </a:p>
          <a:p>
            <a:endParaRPr lang="en-GB" dirty="0">
              <a:latin typeface="Arial" panose="020B0604020202020204" pitchFamily="34" charset="0"/>
              <a:cs typeface="Arial" panose="020B0604020202020204" pitchFamily="34" charset="0"/>
            </a:endParaRPr>
          </a:p>
        </p:txBody>
      </p:sp>
      <p:pic>
        <p:nvPicPr>
          <p:cNvPr id="7" name="Picture Placeholder 6">
            <a:extLst>
              <a:ext uri="{FF2B5EF4-FFF2-40B4-BE49-F238E27FC236}">
                <a16:creationId xmlns:a16="http://schemas.microsoft.com/office/drawing/2014/main" id="{FE89E2DB-02D6-AE60-D1DE-5552A6086798}"/>
              </a:ext>
            </a:extLst>
          </p:cNvPr>
          <p:cNvPicPr>
            <a:picLocks noGrp="1" noChangeAspect="1"/>
          </p:cNvPicPr>
          <p:nvPr>
            <p:ph type="pic" sz="quarter" idx="15"/>
          </p:nvPr>
        </p:nvPicPr>
        <p:blipFill>
          <a:blip r:embed="rId4"/>
          <a:srcRect l="31785" r="31785"/>
          <a:stretch/>
        </p:blipFill>
        <p:spPr>
          <a:xfrm>
            <a:off x="6105525" y="0"/>
            <a:ext cx="6086475" cy="6858000"/>
          </a:xfrm>
          <a:prstGeom prst="rect">
            <a:avLst/>
          </a:prstGeom>
        </p:spPr>
      </p:pic>
    </p:spTree>
    <p:custDataLst>
      <p:tags r:id="rId1"/>
    </p:custDataLst>
    <p:extLst>
      <p:ext uri="{BB962C8B-B14F-4D97-AF65-F5344CB8AC3E}">
        <p14:creationId xmlns:p14="http://schemas.microsoft.com/office/powerpoint/2010/main" val="1415323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Vitamin and mineral supplements</a:t>
            </a:r>
          </a:p>
        </p:txBody>
      </p:sp>
      <p:pic>
        <p:nvPicPr>
          <p:cNvPr id="4" name="Picture 3">
            <a:extLst>
              <a:ext uri="{FF2B5EF4-FFF2-40B4-BE49-F238E27FC236}">
                <a16:creationId xmlns:a16="http://schemas.microsoft.com/office/drawing/2014/main" id="{F537FE6F-B697-0A89-F613-29368721F20B}"/>
              </a:ext>
            </a:extLst>
          </p:cNvPr>
          <p:cNvPicPr>
            <a:picLocks noChangeAspect="1"/>
          </p:cNvPicPr>
          <p:nvPr/>
        </p:nvPicPr>
        <p:blipFill>
          <a:blip r:embed="rId3"/>
          <a:stretch>
            <a:fillRect/>
          </a:stretch>
        </p:blipFill>
        <p:spPr>
          <a:xfrm>
            <a:off x="2836163" y="3928321"/>
            <a:ext cx="6519672" cy="2478205"/>
          </a:xfrm>
          <a:prstGeom prst="rect">
            <a:avLst/>
          </a:prstGeom>
        </p:spPr>
      </p:pic>
      <p:sp>
        <p:nvSpPr>
          <p:cNvPr id="6" name="TextBox 5">
            <a:extLst>
              <a:ext uri="{FF2B5EF4-FFF2-40B4-BE49-F238E27FC236}">
                <a16:creationId xmlns:a16="http://schemas.microsoft.com/office/drawing/2014/main" id="{49D97FF6-DFB1-4FE1-4E2A-84600D2262A2}"/>
              </a:ext>
            </a:extLst>
          </p:cNvPr>
          <p:cNvSpPr txBox="1"/>
          <p:nvPr/>
        </p:nvSpPr>
        <p:spPr>
          <a:xfrm>
            <a:off x="701749" y="1521916"/>
            <a:ext cx="10587659" cy="1287532"/>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en-US" sz="1800" dirty="0">
                <a:solidFill>
                  <a:schemeClr val="tx1"/>
                </a:solidFill>
              </a:rPr>
              <a:t>Most vitamin and mineral supplements are approved for the general population. </a:t>
            </a:r>
          </a:p>
          <a:p>
            <a:pPr marL="342900" indent="-342900" algn="l">
              <a:lnSpc>
                <a:spcPct val="150000"/>
              </a:lnSpc>
              <a:buFont typeface="Arial" panose="020B0604020202020204" pitchFamily="34" charset="0"/>
              <a:buChar char="•"/>
            </a:pPr>
            <a:r>
              <a:rPr lang="en-US" sz="1800" dirty="0">
                <a:solidFill>
                  <a:schemeClr val="tx1"/>
                </a:solidFill>
              </a:rPr>
              <a:t>May be some benefits for supporting a restricted diet or an intense training programme.</a:t>
            </a:r>
          </a:p>
          <a:p>
            <a:pPr marL="342900" indent="-342900" algn="l">
              <a:lnSpc>
                <a:spcPct val="150000"/>
              </a:lnSpc>
              <a:buFont typeface="Arial" panose="020B0604020202020204" pitchFamily="34" charset="0"/>
              <a:buChar char="•"/>
            </a:pPr>
            <a:r>
              <a:rPr lang="en-US" sz="1800" dirty="0">
                <a:solidFill>
                  <a:schemeClr val="tx1"/>
                </a:solidFill>
              </a:rPr>
              <a:t>Sourcing nutrients from natural food is always preferable. </a:t>
            </a:r>
          </a:p>
        </p:txBody>
      </p:sp>
    </p:spTree>
    <p:custDataLst>
      <p:tags r:id="rId1"/>
    </p:custDataLst>
    <p:extLst>
      <p:ext uri="{BB962C8B-B14F-4D97-AF65-F5344CB8AC3E}">
        <p14:creationId xmlns:p14="http://schemas.microsoft.com/office/powerpoint/2010/main" val="4008603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Fat burners</a:t>
            </a:r>
          </a:p>
        </p:txBody>
      </p:sp>
      <p:pic>
        <p:nvPicPr>
          <p:cNvPr id="4" name="Picture 3">
            <a:extLst>
              <a:ext uri="{FF2B5EF4-FFF2-40B4-BE49-F238E27FC236}">
                <a16:creationId xmlns:a16="http://schemas.microsoft.com/office/drawing/2014/main" id="{C72EA322-F8DD-ADFA-2A9D-9ED8C38A3C9A}"/>
              </a:ext>
            </a:extLst>
          </p:cNvPr>
          <p:cNvPicPr>
            <a:picLocks noChangeAspect="1"/>
          </p:cNvPicPr>
          <p:nvPr/>
        </p:nvPicPr>
        <p:blipFill>
          <a:blip r:embed="rId3"/>
          <a:stretch>
            <a:fillRect/>
          </a:stretch>
        </p:blipFill>
        <p:spPr>
          <a:xfrm>
            <a:off x="7130575" y="1200776"/>
            <a:ext cx="4359676" cy="4218608"/>
          </a:xfrm>
          <a:prstGeom prst="rect">
            <a:avLst/>
          </a:prstGeom>
        </p:spPr>
      </p:pic>
      <p:sp>
        <p:nvSpPr>
          <p:cNvPr id="6" name="TextBox 5">
            <a:extLst>
              <a:ext uri="{FF2B5EF4-FFF2-40B4-BE49-F238E27FC236}">
                <a16:creationId xmlns:a16="http://schemas.microsoft.com/office/drawing/2014/main" id="{F01ED283-02B4-66B0-D45A-467E044F6F8E}"/>
              </a:ext>
            </a:extLst>
          </p:cNvPr>
          <p:cNvSpPr txBox="1"/>
          <p:nvPr/>
        </p:nvSpPr>
        <p:spPr>
          <a:xfrm>
            <a:off x="701749" y="1605575"/>
            <a:ext cx="6691520" cy="3247043"/>
          </a:xfrm>
          <a:prstGeom prst="rect">
            <a:avLst/>
          </a:prstGeom>
          <a:noFill/>
        </p:spPr>
        <p:txBody>
          <a:bodyPr wrap="square">
            <a:spAutoFit/>
          </a:bodyPr>
          <a:lstStyle/>
          <a:p>
            <a:pPr marL="285750" indent="-285750" algn="l">
              <a:buFont typeface="Arial" panose="020B0604020202020204" pitchFamily="34" charset="0"/>
              <a:buChar char="•"/>
            </a:pPr>
            <a:r>
              <a:rPr lang="en-US" sz="1800" dirty="0">
                <a:solidFill>
                  <a:schemeClr val="tx1"/>
                </a:solidFill>
              </a:rPr>
              <a:t>Most contain caffeine and green tea extract</a:t>
            </a:r>
            <a:r>
              <a:rPr lang="en-US" dirty="0"/>
              <a:t>.</a:t>
            </a:r>
          </a:p>
          <a:p>
            <a:pPr marL="742950" lvl="1" indent="-285750">
              <a:lnSpc>
                <a:spcPct val="150000"/>
              </a:lnSpc>
              <a:buFont typeface="Courier New" panose="02070309020205020404" pitchFamily="49" charset="0"/>
              <a:buChar char="o"/>
            </a:pPr>
            <a:r>
              <a:rPr lang="en-US" dirty="0">
                <a:solidFill>
                  <a:schemeClr val="tx1"/>
                </a:solidFill>
              </a:rPr>
              <a:t>May elevate metabolism slightly.</a:t>
            </a:r>
            <a:endParaRPr lang="en-US" dirty="0"/>
          </a:p>
          <a:p>
            <a:pPr marL="742950" lvl="1" indent="-285750">
              <a:lnSpc>
                <a:spcPct val="150000"/>
              </a:lnSpc>
              <a:buFont typeface="Courier New" panose="02070309020205020404" pitchFamily="49" charset="0"/>
              <a:buChar char="o"/>
            </a:pPr>
            <a:r>
              <a:rPr lang="en-US" dirty="0">
                <a:solidFill>
                  <a:schemeClr val="tx1"/>
                </a:solidFill>
              </a:rPr>
              <a:t>No evidence t</a:t>
            </a:r>
            <a:r>
              <a:rPr lang="en-US" dirty="0"/>
              <a:t>o </a:t>
            </a:r>
            <a:r>
              <a:rPr lang="en-US" dirty="0">
                <a:solidFill>
                  <a:schemeClr val="tx1"/>
                </a:solidFill>
              </a:rPr>
              <a:t>have a significant impact on weight loss. </a:t>
            </a:r>
          </a:p>
          <a:p>
            <a:pPr marL="285750" indent="-285750">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Some contain banned chemicals - dexaprine or sibutramine. </a:t>
            </a:r>
          </a:p>
          <a:p>
            <a:pPr marL="742950" lvl="1" indent="-285750">
              <a:spcBef>
                <a:spcPts val="600"/>
              </a:spcBef>
              <a:spcAft>
                <a:spcPts val="600"/>
              </a:spcAft>
              <a:buFont typeface="Arial" panose="020B0604020202020204" pitchFamily="34" charset="0"/>
              <a:buChar char="•"/>
            </a:pPr>
            <a:r>
              <a:rPr lang="en-GB" dirty="0">
                <a:effectLst/>
                <a:latin typeface="Arial" panose="020B0604020202020204" pitchFamily="34" charset="0"/>
                <a:ea typeface="Calibri" panose="020F0502020204030204" pitchFamily="34" charset="0"/>
                <a:cs typeface="Times New Roman" panose="02020603050405020304" pitchFamily="18" charset="0"/>
              </a:rPr>
              <a:t>Serious side effects like muscle loss and death, especially if the stated doses are exceeded. </a:t>
            </a:r>
          </a:p>
          <a:p>
            <a:pPr marL="285750" indent="-285750">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Substances are still found in some supplements at doses higher than the old prescribed amounts and sometimes are not even listed on the ingredients label!</a:t>
            </a:r>
          </a:p>
        </p:txBody>
      </p:sp>
      <p:sp>
        <p:nvSpPr>
          <p:cNvPr id="7" name="Rectangle 6">
            <a:extLst>
              <a:ext uri="{FF2B5EF4-FFF2-40B4-BE49-F238E27FC236}">
                <a16:creationId xmlns:a16="http://schemas.microsoft.com/office/drawing/2014/main" id="{D3CC0A9C-78EA-290E-A1A3-6AF350AA7894}"/>
              </a:ext>
            </a:extLst>
          </p:cNvPr>
          <p:cNvSpPr/>
          <p:nvPr/>
        </p:nvSpPr>
        <p:spPr>
          <a:xfrm>
            <a:off x="2126974" y="5784574"/>
            <a:ext cx="8547652" cy="790327"/>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0000"/>
              </a:lnSpc>
              <a:spcBef>
                <a:spcPts val="600"/>
              </a:spcBef>
              <a:spcAft>
                <a:spcPts val="600"/>
              </a:spcAft>
              <a:buNone/>
            </a:pPr>
            <a:r>
              <a:rPr lang="en-US" sz="1800" dirty="0">
                <a:effectLst/>
                <a:latin typeface="Arial" panose="020B0604020202020204" pitchFamily="34" charset="0"/>
                <a:ea typeface="Calibri" panose="020F0502020204030204" pitchFamily="34" charset="0"/>
                <a:cs typeface="Arial" panose="020B0604020202020204" pitchFamily="34" charset="0"/>
              </a:rPr>
              <a:t>‘If it sounds too good to be true’, it probably is.</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737423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Protein supplementation</a:t>
            </a:r>
          </a:p>
        </p:txBody>
      </p:sp>
      <p:sp>
        <p:nvSpPr>
          <p:cNvPr id="5" name="TextBox 4">
            <a:extLst>
              <a:ext uri="{FF2B5EF4-FFF2-40B4-BE49-F238E27FC236}">
                <a16:creationId xmlns:a16="http://schemas.microsoft.com/office/drawing/2014/main" id="{124CD910-7173-A505-DF66-A7247777FC3C}"/>
              </a:ext>
            </a:extLst>
          </p:cNvPr>
          <p:cNvSpPr txBox="1"/>
          <p:nvPr/>
        </p:nvSpPr>
        <p:spPr>
          <a:xfrm>
            <a:off x="701749" y="1495420"/>
            <a:ext cx="11075292" cy="3365024"/>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en-US" dirty="0">
                <a:solidFill>
                  <a:schemeClr val="tx1"/>
                </a:solidFill>
              </a:rPr>
              <a:t>For most people,</a:t>
            </a:r>
            <a:r>
              <a:rPr lang="en-US" dirty="0"/>
              <a:t> </a:t>
            </a:r>
            <a:r>
              <a:rPr lang="en-US" dirty="0">
                <a:solidFill>
                  <a:schemeClr val="tx1"/>
                </a:solidFill>
              </a:rPr>
              <a:t>a balanced diet provides adequate protein.</a:t>
            </a:r>
          </a:p>
          <a:p>
            <a:pPr marL="342900" indent="-342900" algn="l">
              <a:lnSpc>
                <a:spcPct val="150000"/>
              </a:lnSpc>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S</a:t>
            </a:r>
            <a:r>
              <a:rPr lang="en-GB" sz="1800" dirty="0">
                <a:effectLst/>
                <a:latin typeface="Arial" panose="020B0604020202020204" pitchFamily="34" charset="0"/>
                <a:ea typeface="Calibri" panose="020F0502020204030204" pitchFamily="34" charset="0"/>
                <a:cs typeface="Times New Roman" panose="02020603050405020304" pitchFamily="18" charset="0"/>
              </a:rPr>
              <a:t>upplementation is often unnecessary and expensive.</a:t>
            </a:r>
            <a:endParaRPr lang="en-US" dirty="0">
              <a:solidFill>
                <a:schemeClr val="tx1"/>
              </a:solidFill>
            </a:endParaRPr>
          </a:p>
          <a:p>
            <a:pPr marL="342900" indent="-342900" algn="l">
              <a:lnSpc>
                <a:spcPct val="150000"/>
              </a:lnSpc>
              <a:buFont typeface="Arial" panose="020B0604020202020204" pitchFamily="34" charset="0"/>
              <a:buChar char="•"/>
            </a:pPr>
            <a:r>
              <a:rPr lang="en-US" dirty="0">
                <a:solidFill>
                  <a:schemeClr val="tx1"/>
                </a:solidFill>
              </a:rPr>
              <a:t>Supplementation may be beneficial if: </a:t>
            </a:r>
          </a:p>
          <a:p>
            <a:pPr marL="1085850" lvl="1" indent="-342900">
              <a:lnSpc>
                <a:spcPct val="150000"/>
              </a:lnSpc>
              <a:buFont typeface="Courier New" panose="02070309020205020404" pitchFamily="49" charset="0"/>
              <a:buChar char="o"/>
            </a:pPr>
            <a:r>
              <a:rPr lang="en-US" dirty="0">
                <a:solidFill>
                  <a:schemeClr val="tx1"/>
                </a:solidFill>
              </a:rPr>
              <a:t>Individuals are regularly failing to meet their required protein intake. </a:t>
            </a:r>
          </a:p>
          <a:p>
            <a:pPr marL="1085850" lvl="1" indent="-342900">
              <a:lnSpc>
                <a:spcPct val="150000"/>
              </a:lnSpc>
              <a:buFont typeface="Courier New" panose="02070309020205020404" pitchFamily="49" charset="0"/>
              <a:buChar char="o"/>
            </a:pPr>
            <a:r>
              <a:rPr lang="en-US" dirty="0"/>
              <a:t>The demand of the sport or discipline requires a high protein intake that is hard to meet through food alone, e.g. bodybuilding, strength athletes. </a:t>
            </a:r>
          </a:p>
          <a:p>
            <a:pPr marL="1085850" lvl="1" indent="-342900">
              <a:lnSpc>
                <a:spcPct val="150000"/>
              </a:lnSpc>
              <a:buFont typeface="Courier New" panose="02070309020205020404" pitchFamily="49" charset="0"/>
              <a:buChar char="o"/>
            </a:pPr>
            <a:r>
              <a:rPr lang="en-US" dirty="0">
                <a:solidFill>
                  <a:schemeClr val="tx1"/>
                </a:solidFill>
              </a:rPr>
              <a:t>Individuals are struggling to eat adequate protein due to dietary restrictions, e.g. vegans and vegetarians.</a:t>
            </a:r>
          </a:p>
        </p:txBody>
      </p:sp>
    </p:spTree>
    <p:custDataLst>
      <p:tags r:id="rId1"/>
    </p:custDataLst>
    <p:extLst>
      <p:ext uri="{BB962C8B-B14F-4D97-AF65-F5344CB8AC3E}">
        <p14:creationId xmlns:p14="http://schemas.microsoft.com/office/powerpoint/2010/main" val="1235090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3F93D-C20B-6FE2-8751-12BF337FF0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0429B64-C0D8-F85D-A9B4-56AA76F5AA32}"/>
              </a:ext>
            </a:extLst>
          </p:cNvPr>
          <p:cNvSpPr>
            <a:spLocks noGrp="1"/>
          </p:cNvSpPr>
          <p:nvPr>
            <p:ph type="body" sz="quarter" idx="11"/>
          </p:nvPr>
        </p:nvSpPr>
        <p:spPr/>
        <p:txBody>
          <a:bodyPr/>
          <a:lstStyle/>
          <a:p>
            <a:r>
              <a:rPr lang="en-GB" dirty="0"/>
              <a:t>Protein supplementation </a:t>
            </a:r>
          </a:p>
        </p:txBody>
      </p:sp>
      <p:sp>
        <p:nvSpPr>
          <p:cNvPr id="5" name="TextBox 4">
            <a:extLst>
              <a:ext uri="{FF2B5EF4-FFF2-40B4-BE49-F238E27FC236}">
                <a16:creationId xmlns:a16="http://schemas.microsoft.com/office/drawing/2014/main" id="{25683D73-2250-DC58-6053-8B38F9C4C58F}"/>
              </a:ext>
            </a:extLst>
          </p:cNvPr>
          <p:cNvSpPr txBox="1"/>
          <p:nvPr/>
        </p:nvSpPr>
        <p:spPr>
          <a:xfrm>
            <a:off x="624237" y="1484228"/>
            <a:ext cx="6065354" cy="4799263"/>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Casein and whey are milk proteins </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cs typeface="Times New Roman" panose="02020603050405020304" pitchFamily="18" charset="0"/>
              </a:rPr>
              <a:t>Casein is absorbed more slowly than whey. </a:t>
            </a:r>
          </a:p>
          <a:p>
            <a:pPr marL="742950" lvl="1" indent="-285750">
              <a:lnSpc>
                <a:spcPct val="110000"/>
              </a:lnSpc>
              <a:spcBef>
                <a:spcPts val="600"/>
              </a:spcBef>
              <a:spcAft>
                <a:spcPts val="600"/>
              </a:spcAft>
              <a:buFont typeface="Courier New" panose="02070309020205020404" pitchFamily="49" charset="0"/>
              <a:buChar char="o"/>
            </a:pPr>
            <a:r>
              <a:rPr lang="en-GB" dirty="0">
                <a:latin typeface="Arial" panose="020B0604020202020204" pitchFamily="34" charset="0"/>
                <a:ea typeface="Calibri" panose="020F0502020204030204" pitchFamily="34" charset="0"/>
                <a:cs typeface="Times New Roman" panose="02020603050405020304" pitchFamily="18" charset="0"/>
              </a:rPr>
              <a:t>D</a:t>
            </a:r>
            <a:r>
              <a:rPr lang="en-GB" dirty="0">
                <a:effectLst/>
                <a:latin typeface="Arial" panose="020B0604020202020204" pitchFamily="34" charset="0"/>
                <a:ea typeface="Calibri" panose="020F0502020204030204" pitchFamily="34" charset="0"/>
                <a:cs typeface="Times New Roman" panose="02020603050405020304" pitchFamily="18" charset="0"/>
              </a:rPr>
              <a:t>rinking milk or a milkshake after training will provide a balance of rapidly absorbed and longer-acting proteins. </a:t>
            </a:r>
          </a:p>
          <a:p>
            <a:pPr marL="285750" indent="-28575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For vegans and others who avoid dairy.</a:t>
            </a:r>
          </a:p>
          <a:p>
            <a:pPr marL="742950" lvl="1" indent="-285750">
              <a:lnSpc>
                <a:spcPct val="110000"/>
              </a:lnSpc>
              <a:spcBef>
                <a:spcPts val="600"/>
              </a:spcBef>
              <a:spcAft>
                <a:spcPts val="600"/>
              </a:spcAft>
              <a:buFont typeface="Courier New" panose="02070309020205020404" pitchFamily="49" charset="0"/>
              <a:buChar char="o"/>
            </a:pPr>
            <a:r>
              <a:rPr lang="en-GB" dirty="0">
                <a:latin typeface="Arial" panose="020B0604020202020204" pitchFamily="34" charset="0"/>
                <a:ea typeface="Calibri" panose="020F0502020204030204" pitchFamily="34" charset="0"/>
                <a:cs typeface="Times New Roman" panose="02020603050405020304" pitchFamily="18" charset="0"/>
              </a:rPr>
              <a:t>S</a:t>
            </a:r>
            <a:r>
              <a:rPr lang="en-GB" dirty="0">
                <a:effectLst/>
                <a:latin typeface="Arial" panose="020B0604020202020204" pitchFamily="34" charset="0"/>
                <a:ea typeface="Calibri" panose="020F0502020204030204" pitchFamily="34" charset="0"/>
                <a:cs typeface="Times New Roman" panose="02020603050405020304" pitchFamily="18" charset="0"/>
              </a:rPr>
              <a:t>oy protein contains a complete amino acid profile.</a:t>
            </a:r>
          </a:p>
          <a:p>
            <a:pPr marL="742950" lvl="1" indent="-285750">
              <a:lnSpc>
                <a:spcPct val="110000"/>
              </a:lnSpc>
              <a:spcBef>
                <a:spcPts val="600"/>
              </a:spcBef>
              <a:spcAft>
                <a:spcPts val="600"/>
              </a:spcAft>
              <a:buFont typeface="Courier New" panose="02070309020205020404" pitchFamily="49" charset="0"/>
              <a:buChar char="o"/>
            </a:pPr>
            <a:r>
              <a:rPr lang="en-GB" dirty="0">
                <a:latin typeface="Arial" panose="020B0604020202020204" pitchFamily="34" charset="0"/>
                <a:ea typeface="Calibri" panose="020F0502020204030204" pitchFamily="34" charset="0"/>
                <a:cs typeface="Times New Roman" panose="02020603050405020304" pitchFamily="18" charset="0"/>
              </a:rPr>
              <a:t>C</a:t>
            </a:r>
            <a:r>
              <a:rPr lang="en-GB" dirty="0">
                <a:effectLst/>
                <a:latin typeface="Arial" panose="020B0604020202020204" pitchFamily="34" charset="0"/>
                <a:ea typeface="Calibri" panose="020F0502020204030204" pitchFamily="34" charset="0"/>
                <a:cs typeface="Times New Roman" panose="02020603050405020304" pitchFamily="18" charset="0"/>
              </a:rPr>
              <a:t>an have a similar effect on muscle protein synthesis to whey, although a slightly larger serving of 30g compared to 20-25g of whey is needed to provide the same effect on muscle protein synthesis rates.</a:t>
            </a:r>
          </a:p>
        </p:txBody>
      </p:sp>
      <p:pic>
        <p:nvPicPr>
          <p:cNvPr id="7" name="Picture 6" descr="A scoop of whey protein powder&#10;&#10;Description automatically generated">
            <a:extLst>
              <a:ext uri="{FF2B5EF4-FFF2-40B4-BE49-F238E27FC236}">
                <a16:creationId xmlns:a16="http://schemas.microsoft.com/office/drawing/2014/main" id="{FA3BFCDA-9DB5-520B-3F02-1588ADFAB981}"/>
              </a:ext>
            </a:extLst>
          </p:cNvPr>
          <p:cNvPicPr>
            <a:picLocks noChangeAspect="1"/>
          </p:cNvPicPr>
          <p:nvPr/>
        </p:nvPicPr>
        <p:blipFill>
          <a:blip r:embed="rId3" cstate="print">
            <a:extLst>
              <a:ext uri="{28A0092B-C50C-407E-A947-70E740481C1C}">
                <a14:useLocalDpi xmlns:a14="http://schemas.microsoft.com/office/drawing/2010/main" val="0"/>
              </a:ext>
            </a:extLst>
          </a:blip>
          <a:srcRect l="12406" r="35018"/>
          <a:stretch/>
        </p:blipFill>
        <p:spPr bwMode="auto">
          <a:xfrm>
            <a:off x="6799405" y="0"/>
            <a:ext cx="5408933" cy="6858000"/>
          </a:xfrm>
          <a:prstGeom prst="rect">
            <a:avLst/>
          </a:prstGeom>
          <a:noFill/>
          <a:ln>
            <a:noFill/>
          </a:ln>
        </p:spPr>
      </p:pic>
    </p:spTree>
    <p:custDataLst>
      <p:tags r:id="rId1"/>
    </p:custDataLst>
    <p:extLst>
      <p:ext uri="{BB962C8B-B14F-4D97-AF65-F5344CB8AC3E}">
        <p14:creationId xmlns:p14="http://schemas.microsoft.com/office/powerpoint/2010/main" val="2975614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1CBD65-70DE-960C-07C4-5D08883EB8A8}"/>
              </a:ext>
            </a:extLst>
          </p:cNvPr>
          <p:cNvSpPr>
            <a:spLocks noGrp="1"/>
          </p:cNvSpPr>
          <p:nvPr>
            <p:ph type="body" sz="quarter" idx="11"/>
          </p:nvPr>
        </p:nvSpPr>
        <p:spPr/>
        <p:txBody>
          <a:bodyPr/>
          <a:lstStyle/>
          <a:p>
            <a:r>
              <a:rPr lang="en-GB" dirty="0"/>
              <a:t>Protein supplementation </a:t>
            </a:r>
          </a:p>
        </p:txBody>
      </p:sp>
      <p:sp>
        <p:nvSpPr>
          <p:cNvPr id="5" name="TextBox 4">
            <a:extLst>
              <a:ext uri="{FF2B5EF4-FFF2-40B4-BE49-F238E27FC236}">
                <a16:creationId xmlns:a16="http://schemas.microsoft.com/office/drawing/2014/main" id="{06D308D0-FC45-FDFD-B7FB-A4E85E27AD8C}"/>
              </a:ext>
            </a:extLst>
          </p:cNvPr>
          <p:cNvSpPr txBox="1"/>
          <p:nvPr/>
        </p:nvSpPr>
        <p:spPr>
          <a:xfrm>
            <a:off x="623489" y="1595324"/>
            <a:ext cx="6097656" cy="3118803"/>
          </a:xfrm>
          <a:prstGeom prst="rect">
            <a:avLst/>
          </a:prstGeom>
          <a:noFill/>
        </p:spPr>
        <p:txBody>
          <a:bodyPr wrap="square">
            <a:spAutoFit/>
          </a:bodyPr>
          <a:lstStyle/>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Older research suggested that the quicker amino acids could be made available post-exercise, the better for muscle growth and recovery. </a:t>
            </a:r>
          </a:p>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More recent studies have shown that for whole-body muscle protein synthesis, it makes little difference when protein is consumed within a 2-hour window of the workout. </a:t>
            </a:r>
          </a:p>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So, a high-protein snack or meal 30 or even 60 minutes after training can be just as effective.</a:t>
            </a:r>
          </a:p>
        </p:txBody>
      </p:sp>
      <p:pic>
        <p:nvPicPr>
          <p:cNvPr id="7" name="Picture 6" descr="A scoop of whey protein powder&#10;&#10;Description automatically generated">
            <a:extLst>
              <a:ext uri="{FF2B5EF4-FFF2-40B4-BE49-F238E27FC236}">
                <a16:creationId xmlns:a16="http://schemas.microsoft.com/office/drawing/2014/main" id="{B26F0054-7577-C2ED-D13A-76E09E654F48}"/>
              </a:ext>
            </a:extLst>
          </p:cNvPr>
          <p:cNvPicPr>
            <a:picLocks noChangeAspect="1"/>
          </p:cNvPicPr>
          <p:nvPr/>
        </p:nvPicPr>
        <p:blipFill>
          <a:blip r:embed="rId3" cstate="print">
            <a:extLst>
              <a:ext uri="{28A0092B-C50C-407E-A947-70E740481C1C}">
                <a14:useLocalDpi xmlns:a14="http://schemas.microsoft.com/office/drawing/2010/main" val="0"/>
              </a:ext>
            </a:extLst>
          </a:blip>
          <a:srcRect l="12406" r="35018"/>
          <a:stretch/>
        </p:blipFill>
        <p:spPr bwMode="auto">
          <a:xfrm>
            <a:off x="6799405" y="0"/>
            <a:ext cx="5408933" cy="6858000"/>
          </a:xfrm>
          <a:prstGeom prst="rect">
            <a:avLst/>
          </a:prstGeom>
          <a:noFill/>
          <a:ln>
            <a:noFill/>
          </a:ln>
        </p:spPr>
      </p:pic>
    </p:spTree>
    <p:custDataLst>
      <p:tags r:id="rId1"/>
    </p:custDataLst>
    <p:extLst>
      <p:ext uri="{BB962C8B-B14F-4D97-AF65-F5344CB8AC3E}">
        <p14:creationId xmlns:p14="http://schemas.microsoft.com/office/powerpoint/2010/main" val="1757700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Caffeine </a:t>
            </a:r>
          </a:p>
        </p:txBody>
      </p:sp>
      <p:sp>
        <p:nvSpPr>
          <p:cNvPr id="5" name="TextBox 4">
            <a:extLst>
              <a:ext uri="{FF2B5EF4-FFF2-40B4-BE49-F238E27FC236}">
                <a16:creationId xmlns:a16="http://schemas.microsoft.com/office/drawing/2014/main" id="{5975CAF2-7697-80FF-2C82-74C5B9B08C06}"/>
              </a:ext>
            </a:extLst>
          </p:cNvPr>
          <p:cNvSpPr txBox="1"/>
          <p:nvPr/>
        </p:nvSpPr>
        <p:spPr>
          <a:xfrm>
            <a:off x="701749" y="1538963"/>
            <a:ext cx="6642033" cy="4180247"/>
          </a:xfrm>
          <a:prstGeom prst="rect">
            <a:avLst/>
          </a:prstGeom>
          <a:noFill/>
        </p:spPr>
        <p:txBody>
          <a:bodyPr wrap="square">
            <a:spAutoFit/>
          </a:bodyPr>
          <a:lstStyle/>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Caffeine is a stimulant drug.</a:t>
            </a:r>
            <a:endParaRPr lang="en-US" sz="1800" dirty="0">
              <a:solidFill>
                <a:prstClr val="black"/>
              </a:solidFill>
            </a:endParaRPr>
          </a:p>
          <a:p>
            <a:pPr marL="285750" indent="-285750" eaLnBrk="0" fontAlgn="base" hangingPunct="0">
              <a:buFont typeface="Arial" panose="020B0604020202020204" pitchFamily="34" charset="0"/>
              <a:buChar char="•"/>
            </a:pPr>
            <a:r>
              <a:rPr lang="en-US" sz="1800" dirty="0">
                <a:solidFill>
                  <a:prstClr val="black"/>
                </a:solidFill>
              </a:rPr>
              <a:t>Mildly addictive - one of the world’s most widely used drugs</a:t>
            </a:r>
          </a:p>
          <a:p>
            <a:pPr marL="285750" indent="-285750" algn="l" eaLnBrk="0" fontAlgn="base" hangingPunct="0">
              <a:buFont typeface="Arial" panose="020B0604020202020204" pitchFamily="34" charset="0"/>
              <a:buChar char="•"/>
            </a:pPr>
            <a:endParaRPr lang="en-US" sz="1800" dirty="0">
              <a:solidFill>
                <a:prstClr val="black"/>
              </a:solidFill>
            </a:endParaRPr>
          </a:p>
          <a:p>
            <a:pPr marL="285750" indent="-285750" algn="l" eaLnBrk="0" fontAlgn="base" hangingPunct="0">
              <a:buFont typeface="Arial" panose="020B0604020202020204" pitchFamily="34" charset="0"/>
              <a:buChar char="•"/>
            </a:pPr>
            <a:r>
              <a:rPr lang="en-US" sz="1800" dirty="0">
                <a:solidFill>
                  <a:prstClr val="black"/>
                </a:solidFill>
              </a:rPr>
              <a:t>Found in:</a:t>
            </a:r>
          </a:p>
          <a:p>
            <a:pPr marL="742950" lvl="1" indent="-285750" eaLnBrk="0" fontAlgn="base" hangingPunct="0">
              <a:lnSpc>
                <a:spcPct val="150000"/>
              </a:lnSpc>
              <a:buFont typeface="Courier New" panose="02070309020205020404" pitchFamily="49" charset="0"/>
              <a:buChar char="o"/>
            </a:pPr>
            <a:r>
              <a:rPr lang="en-US" dirty="0">
                <a:solidFill>
                  <a:prstClr val="black"/>
                </a:solidFill>
              </a:rPr>
              <a:t>Coffee</a:t>
            </a:r>
          </a:p>
          <a:p>
            <a:pPr marL="742950" lvl="1" indent="-285750" eaLnBrk="0" fontAlgn="base" hangingPunct="0">
              <a:lnSpc>
                <a:spcPct val="150000"/>
              </a:lnSpc>
              <a:buFont typeface="Courier New" panose="02070309020205020404" pitchFamily="49" charset="0"/>
              <a:buChar char="o"/>
            </a:pPr>
            <a:r>
              <a:rPr lang="en-US" dirty="0">
                <a:solidFill>
                  <a:prstClr val="black"/>
                </a:solidFill>
              </a:rPr>
              <a:t>Tea</a:t>
            </a:r>
          </a:p>
          <a:p>
            <a:pPr marL="742950" lvl="1" indent="-285750" eaLnBrk="0" fontAlgn="base" hangingPunct="0">
              <a:lnSpc>
                <a:spcPct val="150000"/>
              </a:lnSpc>
              <a:buFont typeface="Courier New" panose="02070309020205020404" pitchFamily="49" charset="0"/>
              <a:buChar char="o"/>
            </a:pPr>
            <a:r>
              <a:rPr lang="en-US" dirty="0">
                <a:solidFill>
                  <a:prstClr val="black"/>
                </a:solidFill>
              </a:rPr>
              <a:t>Cola-based drinks</a:t>
            </a:r>
          </a:p>
          <a:p>
            <a:pPr marL="742950" lvl="1" indent="-285750" eaLnBrk="0" fontAlgn="base" hangingPunct="0">
              <a:lnSpc>
                <a:spcPct val="150000"/>
              </a:lnSpc>
              <a:buFont typeface="Courier New" panose="02070309020205020404" pitchFamily="49" charset="0"/>
              <a:buChar char="o"/>
            </a:pPr>
            <a:r>
              <a:rPr lang="en-US" dirty="0">
                <a:solidFill>
                  <a:prstClr val="black"/>
                </a:solidFill>
              </a:rPr>
              <a:t>Energy drinks</a:t>
            </a:r>
          </a:p>
          <a:p>
            <a:pPr marL="742950" lvl="1" indent="-285750" eaLnBrk="0" fontAlgn="base" hangingPunct="0">
              <a:lnSpc>
                <a:spcPct val="150000"/>
              </a:lnSpc>
              <a:buFont typeface="Courier New" panose="02070309020205020404" pitchFamily="49" charset="0"/>
              <a:buChar char="o"/>
            </a:pPr>
            <a:r>
              <a:rPr lang="en-US" dirty="0">
                <a:solidFill>
                  <a:prstClr val="black"/>
                </a:solidFill>
              </a:rPr>
              <a:t>Chocolate </a:t>
            </a:r>
          </a:p>
          <a:p>
            <a:pPr marL="742950" lvl="1" indent="-285750" eaLnBrk="0" fontAlgn="base" hangingPunct="0">
              <a:lnSpc>
                <a:spcPct val="150000"/>
              </a:lnSpc>
              <a:buFont typeface="Courier New" panose="02070309020205020404" pitchFamily="49" charset="0"/>
              <a:buChar char="o"/>
            </a:pPr>
            <a:r>
              <a:rPr lang="en-US" dirty="0">
                <a:solidFill>
                  <a:prstClr val="black"/>
                </a:solidFill>
              </a:rPr>
              <a:t>Diet pills</a:t>
            </a:r>
          </a:p>
          <a:p>
            <a:pPr marL="285750" indent="-285750">
              <a:lnSpc>
                <a:spcPct val="115000"/>
              </a:lnSpc>
              <a:spcBef>
                <a:spcPts val="600"/>
              </a:spcBef>
              <a:spcAft>
                <a:spcPts val="600"/>
              </a:spcAft>
              <a:buFont typeface="Arial" panose="020B0604020202020204" pitchFamily="34" charset="0"/>
              <a:buChar char="•"/>
            </a:pPr>
            <a:endParaRPr lang="en-GB" sz="1800" dirty="0">
              <a:effectLst/>
              <a:latin typeface="Arial" panose="020B0604020202020204" pitchFamily="34" charset="0"/>
              <a:ea typeface="Calibri" panose="020F0502020204030204" pitchFamily="34" charset="0"/>
            </a:endParaRPr>
          </a:p>
        </p:txBody>
      </p:sp>
      <p:pic>
        <p:nvPicPr>
          <p:cNvPr id="8" name="Picture 7">
            <a:extLst>
              <a:ext uri="{FF2B5EF4-FFF2-40B4-BE49-F238E27FC236}">
                <a16:creationId xmlns:a16="http://schemas.microsoft.com/office/drawing/2014/main" id="{B0BB0476-09A8-623B-6729-92BAEE8616BC}"/>
              </a:ext>
            </a:extLst>
          </p:cNvPr>
          <p:cNvPicPr>
            <a:picLocks noChangeAspect="1"/>
          </p:cNvPicPr>
          <p:nvPr/>
        </p:nvPicPr>
        <p:blipFill>
          <a:blip r:embed="rId3"/>
          <a:stretch>
            <a:fillRect/>
          </a:stretch>
        </p:blipFill>
        <p:spPr>
          <a:xfrm>
            <a:off x="7068063" y="1400753"/>
            <a:ext cx="5031975" cy="3534814"/>
          </a:xfrm>
          <a:prstGeom prst="rect">
            <a:avLst/>
          </a:prstGeom>
        </p:spPr>
      </p:pic>
    </p:spTree>
    <p:custDataLst>
      <p:tags r:id="rId1"/>
    </p:custDataLst>
    <p:extLst>
      <p:ext uri="{BB962C8B-B14F-4D97-AF65-F5344CB8AC3E}">
        <p14:creationId xmlns:p14="http://schemas.microsoft.com/office/powerpoint/2010/main" val="2541580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1B7BD-C594-4088-AFAB-FBA8E1E8AF9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A6890A7-93AA-9E02-467E-71C03E6014CF}"/>
              </a:ext>
            </a:extLst>
          </p:cNvPr>
          <p:cNvSpPr>
            <a:spLocks noGrp="1"/>
          </p:cNvSpPr>
          <p:nvPr>
            <p:ph type="body" sz="quarter" idx="11"/>
          </p:nvPr>
        </p:nvSpPr>
        <p:spPr/>
        <p:txBody>
          <a:bodyPr/>
          <a:lstStyle/>
          <a:p>
            <a:r>
              <a:rPr lang="en-US" dirty="0"/>
              <a:t>Caffeine – benefits  </a:t>
            </a:r>
          </a:p>
        </p:txBody>
      </p:sp>
      <p:sp>
        <p:nvSpPr>
          <p:cNvPr id="5" name="TextBox 4">
            <a:extLst>
              <a:ext uri="{FF2B5EF4-FFF2-40B4-BE49-F238E27FC236}">
                <a16:creationId xmlns:a16="http://schemas.microsoft.com/office/drawing/2014/main" id="{3F018627-14B9-F59B-12FA-881AF714FDF1}"/>
              </a:ext>
            </a:extLst>
          </p:cNvPr>
          <p:cNvSpPr txBox="1"/>
          <p:nvPr/>
        </p:nvSpPr>
        <p:spPr>
          <a:xfrm>
            <a:off x="701749" y="1690576"/>
            <a:ext cx="6700587" cy="2027697"/>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US" dirty="0"/>
              <a:t>I</a:t>
            </a:r>
            <a:r>
              <a:rPr lang="en-US" dirty="0">
                <a:solidFill>
                  <a:schemeClr val="tx1"/>
                </a:solidFill>
              </a:rPr>
              <a:t>ncreases alertness. </a:t>
            </a:r>
          </a:p>
          <a:p>
            <a:pPr marL="285750" indent="-285750" algn="l">
              <a:lnSpc>
                <a:spcPct val="150000"/>
              </a:lnSpc>
              <a:buFont typeface="Arial" panose="020B0604020202020204" pitchFamily="34" charset="0"/>
              <a:buChar char="•"/>
            </a:pPr>
            <a:r>
              <a:rPr lang="en-US" dirty="0">
                <a:solidFill>
                  <a:schemeClr val="tx1"/>
                </a:solidFill>
              </a:rPr>
              <a:t>Alters perception of effort of fatigue - increasing endorphins. </a:t>
            </a:r>
          </a:p>
          <a:p>
            <a:pPr marL="285750" indent="-285750" algn="l">
              <a:lnSpc>
                <a:spcPct val="150000"/>
              </a:lnSpc>
              <a:buFont typeface="Arial" panose="020B0604020202020204" pitchFamily="34" charset="0"/>
              <a:buChar char="•"/>
            </a:pPr>
            <a:r>
              <a:rPr lang="en-US" dirty="0"/>
              <a:t>Increases fatty acid oxidation - may help preserve glycogen stores during </a:t>
            </a:r>
            <a:r>
              <a:rPr lang="en-GB" sz="1800" dirty="0">
                <a:effectLst/>
                <a:latin typeface="Arial" panose="020B0604020202020204" pitchFamily="34" charset="0"/>
                <a:ea typeface="Calibri" panose="020F0502020204030204" pitchFamily="34" charset="0"/>
                <a:cs typeface="Times New Roman" panose="02020603050405020304" pitchFamily="18" charset="0"/>
              </a:rPr>
              <a:t>endurance sports.</a:t>
            </a:r>
            <a:endParaRPr lang="en-US" dirty="0"/>
          </a:p>
          <a:p>
            <a:pPr marL="285750" indent="-285750" algn="l">
              <a:buFont typeface="Arial" panose="020B0604020202020204" pitchFamily="34" charset="0"/>
              <a:buChar char="•"/>
            </a:pPr>
            <a:endParaRPr lang="en-GB" b="1" dirty="0">
              <a:solidFill>
                <a:schemeClr val="tx1"/>
              </a:solidFill>
            </a:endParaRPr>
          </a:p>
        </p:txBody>
      </p:sp>
      <p:pic>
        <p:nvPicPr>
          <p:cNvPr id="8" name="Picture 7">
            <a:extLst>
              <a:ext uri="{FF2B5EF4-FFF2-40B4-BE49-F238E27FC236}">
                <a16:creationId xmlns:a16="http://schemas.microsoft.com/office/drawing/2014/main" id="{E844251B-3BAF-40E6-6AD1-2A1C0BC3745F}"/>
              </a:ext>
            </a:extLst>
          </p:cNvPr>
          <p:cNvPicPr>
            <a:picLocks noChangeAspect="1"/>
          </p:cNvPicPr>
          <p:nvPr/>
        </p:nvPicPr>
        <p:blipFill>
          <a:blip r:embed="rId3"/>
          <a:stretch>
            <a:fillRect/>
          </a:stretch>
        </p:blipFill>
        <p:spPr>
          <a:xfrm>
            <a:off x="7160025" y="1295412"/>
            <a:ext cx="5031975" cy="3534814"/>
          </a:xfrm>
          <a:prstGeom prst="rect">
            <a:avLst/>
          </a:prstGeom>
        </p:spPr>
      </p:pic>
    </p:spTree>
    <p:custDataLst>
      <p:tags r:id="rId1"/>
    </p:custDataLst>
    <p:extLst>
      <p:ext uri="{BB962C8B-B14F-4D97-AF65-F5344CB8AC3E}">
        <p14:creationId xmlns:p14="http://schemas.microsoft.com/office/powerpoint/2010/main" val="907293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25D5B-B875-7144-037F-05B26B2C955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8659F52-1417-7AD5-386C-FAB5E26EDFC8}"/>
              </a:ext>
            </a:extLst>
          </p:cNvPr>
          <p:cNvSpPr>
            <a:spLocks noGrp="1"/>
          </p:cNvSpPr>
          <p:nvPr>
            <p:ph type="body" sz="quarter" idx="11"/>
          </p:nvPr>
        </p:nvSpPr>
        <p:spPr/>
        <p:txBody>
          <a:bodyPr/>
          <a:lstStyle/>
          <a:p>
            <a:r>
              <a:rPr lang="en-US" dirty="0"/>
              <a:t>Caffeine – side effects and risks </a:t>
            </a:r>
          </a:p>
        </p:txBody>
      </p:sp>
      <p:sp>
        <p:nvSpPr>
          <p:cNvPr id="5" name="TextBox 4">
            <a:extLst>
              <a:ext uri="{FF2B5EF4-FFF2-40B4-BE49-F238E27FC236}">
                <a16:creationId xmlns:a16="http://schemas.microsoft.com/office/drawing/2014/main" id="{9295332D-9AE2-1F20-1A17-7C9E3F2035D5}"/>
              </a:ext>
            </a:extLst>
          </p:cNvPr>
          <p:cNvSpPr txBox="1"/>
          <p:nvPr/>
        </p:nvSpPr>
        <p:spPr>
          <a:xfrm>
            <a:off x="278295" y="1690576"/>
            <a:ext cx="6960086" cy="2949525"/>
          </a:xfrm>
          <a:prstGeom prst="rect">
            <a:avLst/>
          </a:prstGeom>
          <a:noFill/>
        </p:spPr>
        <p:txBody>
          <a:bodyPr wrap="square">
            <a:spAutoFit/>
          </a:bodyPr>
          <a:lstStyle/>
          <a:p>
            <a:pPr marL="571500" indent="-285750">
              <a:lnSpc>
                <a:spcPct val="150000"/>
              </a:lnSpc>
              <a:buFont typeface="Arial" panose="020B0604020202020204" pitchFamily="34" charset="0"/>
              <a:buChar char="•"/>
            </a:pPr>
            <a:r>
              <a:rPr lang="en-GB" sz="1800" dirty="0">
                <a:solidFill>
                  <a:prstClr val="black"/>
                </a:solidFill>
              </a:rPr>
              <a:t>Dizziness and light-headedness </a:t>
            </a:r>
            <a:endParaRPr lang="en-GB" sz="1800" dirty="0">
              <a:solidFill>
                <a:prstClr val="black"/>
              </a:solidFill>
              <a:cs typeface="Arial"/>
            </a:endParaRPr>
          </a:p>
          <a:p>
            <a:pPr marL="571500" indent="-285750">
              <a:lnSpc>
                <a:spcPct val="150000"/>
              </a:lnSpc>
              <a:buFont typeface="Arial" panose="020B0604020202020204" pitchFamily="34" charset="0"/>
              <a:buChar char="•"/>
            </a:pPr>
            <a:r>
              <a:rPr lang="en-US" dirty="0">
                <a:solidFill>
                  <a:schemeClr val="tx1"/>
                </a:solidFill>
              </a:rPr>
              <a:t>Anxiety </a:t>
            </a:r>
          </a:p>
          <a:p>
            <a:pPr marL="571500" indent="-285750">
              <a:lnSpc>
                <a:spcPct val="150000"/>
              </a:lnSpc>
              <a:buFont typeface="Arial" panose="020B0604020202020204" pitchFamily="34" charset="0"/>
              <a:buChar char="•"/>
            </a:pPr>
            <a:r>
              <a:rPr lang="en-US" dirty="0"/>
              <a:t>Shaking </a:t>
            </a:r>
          </a:p>
          <a:p>
            <a:pPr marL="571500" indent="-285750">
              <a:lnSpc>
                <a:spcPct val="150000"/>
              </a:lnSpc>
              <a:buFont typeface="Arial" panose="020B0604020202020204" pitchFamily="34" charset="0"/>
              <a:buChar char="•"/>
            </a:pPr>
            <a:r>
              <a:rPr lang="en-US" dirty="0">
                <a:solidFill>
                  <a:schemeClr val="tx1"/>
                </a:solidFill>
              </a:rPr>
              <a:t>Nausea</a:t>
            </a:r>
          </a:p>
          <a:p>
            <a:pPr marL="571500" indent="-285750">
              <a:lnSpc>
                <a:spcPct val="150000"/>
              </a:lnSpc>
              <a:buFont typeface="Arial" panose="020B0604020202020204" pitchFamily="34" charset="0"/>
              <a:buChar char="•"/>
            </a:pPr>
            <a:r>
              <a:rPr lang="en-US" dirty="0">
                <a:solidFill>
                  <a:schemeClr val="tx1"/>
                </a:solidFill>
              </a:rPr>
              <a:t>Diuretic – may cause dehydration</a:t>
            </a:r>
          </a:p>
          <a:p>
            <a:pPr marL="571500" indent="-285750">
              <a:lnSpc>
                <a:spcPct val="150000"/>
              </a:lnSpc>
              <a:buFont typeface="Arial" panose="020B0604020202020204" pitchFamily="34" charset="0"/>
              <a:buChar char="•"/>
            </a:pPr>
            <a:r>
              <a:rPr lang="en-GB" sz="1800" dirty="0">
                <a:solidFill>
                  <a:prstClr val="black"/>
                </a:solidFill>
              </a:rPr>
              <a:t>Rapid heartbeat</a:t>
            </a:r>
            <a:endParaRPr lang="en-GB" sz="1800" dirty="0">
              <a:solidFill>
                <a:prstClr val="black"/>
              </a:solidFill>
              <a:cs typeface="Arial"/>
            </a:endParaRPr>
          </a:p>
          <a:p>
            <a:pPr marL="571500" indent="-285750">
              <a:lnSpc>
                <a:spcPct val="150000"/>
              </a:lnSpc>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Very high levels may cause arrhythmia</a:t>
            </a:r>
            <a:r>
              <a:rPr lang="en-US" sz="1800" dirty="0">
                <a:effectLst/>
                <a:latin typeface="Arial" panose="020B0604020202020204" pitchFamily="34" charset="0"/>
                <a:ea typeface="Calibri" panose="020F0502020204030204" pitchFamily="34" charset="0"/>
              </a:rPr>
              <a:t>.</a:t>
            </a:r>
          </a:p>
        </p:txBody>
      </p:sp>
      <p:pic>
        <p:nvPicPr>
          <p:cNvPr id="3" name="Picture 2">
            <a:extLst>
              <a:ext uri="{FF2B5EF4-FFF2-40B4-BE49-F238E27FC236}">
                <a16:creationId xmlns:a16="http://schemas.microsoft.com/office/drawing/2014/main" id="{66F7DEBE-704C-3D5F-7419-35C9B94DD2D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71681" y="1600201"/>
            <a:ext cx="5854087" cy="3896138"/>
          </a:xfrm>
          <a:prstGeom prst="rect">
            <a:avLst/>
          </a:prstGeom>
          <a:noFill/>
          <a:ln>
            <a:noFill/>
          </a:ln>
        </p:spPr>
      </p:pic>
    </p:spTree>
    <p:custDataLst>
      <p:tags r:id="rId1"/>
    </p:custDataLst>
    <p:extLst>
      <p:ext uri="{BB962C8B-B14F-4D97-AF65-F5344CB8AC3E}">
        <p14:creationId xmlns:p14="http://schemas.microsoft.com/office/powerpoint/2010/main" val="3259164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EEC4E-60BF-BB5C-9FEC-9DA2450079B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0B73976-D73F-666B-77FF-CBFC6C37053A}"/>
              </a:ext>
            </a:extLst>
          </p:cNvPr>
          <p:cNvSpPr>
            <a:spLocks noGrp="1"/>
          </p:cNvSpPr>
          <p:nvPr>
            <p:ph type="body" sz="quarter" idx="11"/>
          </p:nvPr>
        </p:nvSpPr>
        <p:spPr/>
        <p:txBody>
          <a:bodyPr/>
          <a:lstStyle/>
          <a:p>
            <a:r>
              <a:rPr lang="en-US" dirty="0"/>
              <a:t>Caffeine – side effects and risks </a:t>
            </a:r>
          </a:p>
        </p:txBody>
      </p:sp>
      <p:sp>
        <p:nvSpPr>
          <p:cNvPr id="5" name="TextBox 4">
            <a:extLst>
              <a:ext uri="{FF2B5EF4-FFF2-40B4-BE49-F238E27FC236}">
                <a16:creationId xmlns:a16="http://schemas.microsoft.com/office/drawing/2014/main" id="{8F64C2B0-3DB9-AE96-2701-327BB5DB2470}"/>
              </a:ext>
            </a:extLst>
          </p:cNvPr>
          <p:cNvSpPr txBox="1"/>
          <p:nvPr/>
        </p:nvSpPr>
        <p:spPr>
          <a:xfrm>
            <a:off x="376479" y="1509179"/>
            <a:ext cx="10624930" cy="1661993"/>
          </a:xfrm>
          <a:prstGeom prst="rect">
            <a:avLst/>
          </a:prstGeom>
          <a:noFill/>
        </p:spPr>
        <p:txBody>
          <a:bodyPr wrap="square">
            <a:spAutoFit/>
          </a:bodyPr>
          <a:lstStyle/>
          <a:p>
            <a:pPr marL="571500" indent="-285750">
              <a:lnSpc>
                <a:spcPct val="150000"/>
              </a:lnSpc>
              <a:buFont typeface="Arial" panose="020B0604020202020204" pitchFamily="34" charset="0"/>
              <a:buChar char="•"/>
            </a:pPr>
            <a:r>
              <a:rPr lang="en-GB" sz="1800" dirty="0">
                <a:solidFill>
                  <a:prstClr val="black"/>
                </a:solidFill>
              </a:rPr>
              <a:t>Interferes with iron absorption (avoid at mealtimes for risk of iron deficiency).</a:t>
            </a:r>
            <a:endParaRPr lang="en-GB" dirty="0">
              <a:solidFill>
                <a:prstClr val="black"/>
              </a:solidFill>
              <a:cs typeface="Arial"/>
            </a:endParaRPr>
          </a:p>
          <a:p>
            <a:pPr marL="571500" indent="-285750">
              <a:lnSpc>
                <a:spcPct val="150000"/>
              </a:lnSpc>
              <a:buFont typeface="Arial" panose="020B0604020202020204" pitchFamily="34" charset="0"/>
              <a:buChar char="•"/>
            </a:pPr>
            <a:r>
              <a:rPr lang="en-GB" sz="1800" dirty="0">
                <a:solidFill>
                  <a:prstClr val="black"/>
                </a:solidFill>
              </a:rPr>
              <a:t>Stimulates the central nervous system (increasing heart rate and blood pressure).</a:t>
            </a:r>
            <a:endParaRPr lang="en-GB" dirty="0">
              <a:solidFill>
                <a:prstClr val="black"/>
              </a:solidFill>
              <a:cs typeface="Arial"/>
            </a:endParaRPr>
          </a:p>
          <a:p>
            <a:pPr marL="571500" indent="-285750">
              <a:lnSpc>
                <a:spcPct val="150000"/>
              </a:lnSpc>
              <a:buFont typeface="Arial" panose="020B0604020202020204" pitchFamily="34" charset="0"/>
              <a:buChar char="•"/>
            </a:pPr>
            <a:r>
              <a:rPr lang="en-GB" sz="1800" dirty="0">
                <a:solidFill>
                  <a:schemeClr val="tx1"/>
                </a:solidFill>
              </a:rPr>
              <a:t>Stomach irritation (causing headaches and insomnia</a:t>
            </a:r>
            <a:r>
              <a:rPr lang="en-GB" sz="2000" dirty="0">
                <a:solidFill>
                  <a:schemeClr val="tx1"/>
                </a:solidFill>
              </a:rPr>
              <a:t>).</a:t>
            </a:r>
            <a:endParaRPr lang="en-GB" sz="2000" dirty="0">
              <a:solidFill>
                <a:schemeClr val="tx1"/>
              </a:solidFill>
              <a:cs typeface="Arial"/>
            </a:endParaRPr>
          </a:p>
          <a:p>
            <a:pPr marL="571500" indent="-285750">
              <a:buFont typeface="Arial" panose="020B0604020202020204" pitchFamily="34" charset="0"/>
              <a:buChar char="•"/>
            </a:pPr>
            <a:endParaRPr lang="en-US" dirty="0">
              <a:solidFill>
                <a:schemeClr val="tx1"/>
              </a:solidFill>
            </a:endParaRPr>
          </a:p>
        </p:txBody>
      </p:sp>
      <p:sp>
        <p:nvSpPr>
          <p:cNvPr id="7" name="TextBox 6">
            <a:extLst>
              <a:ext uri="{FF2B5EF4-FFF2-40B4-BE49-F238E27FC236}">
                <a16:creationId xmlns:a16="http://schemas.microsoft.com/office/drawing/2014/main" id="{4F2DDBD8-A804-FD20-A34C-2A0EC6461810}"/>
              </a:ext>
            </a:extLst>
          </p:cNvPr>
          <p:cNvSpPr txBox="1"/>
          <p:nvPr/>
        </p:nvSpPr>
        <p:spPr>
          <a:xfrm>
            <a:off x="2206487" y="3429000"/>
            <a:ext cx="7565950" cy="2119683"/>
          </a:xfrm>
          <a:prstGeom prst="rect">
            <a:avLst/>
          </a:prstGeom>
          <a:solidFill>
            <a:srgbClr val="0070C0"/>
          </a:solidFill>
        </p:spPr>
        <p:txBody>
          <a:bodyPr wrap="square">
            <a:spAutoFit/>
          </a:bodyPr>
          <a:lstStyle/>
          <a:p>
            <a:pPr algn="ctr">
              <a:lnSpc>
                <a:spcPct val="115000"/>
              </a:lnSpc>
              <a:spcBef>
                <a:spcPts val="600"/>
              </a:spcBef>
              <a:spcAft>
                <a:spcPts val="600"/>
              </a:spcAft>
            </a:pPr>
            <a:r>
              <a:rPr lang="en-GB" sz="1800" u="sng" dirty="0">
                <a:solidFill>
                  <a:schemeClr val="bg1"/>
                </a:solidFill>
                <a:effectLst/>
                <a:latin typeface="Arial" panose="020B0604020202020204" pitchFamily="34" charset="0"/>
                <a:ea typeface="Calibri" panose="020F0502020204030204" pitchFamily="34" charset="0"/>
              </a:rPr>
              <a:t>NOTE:</a:t>
            </a:r>
          </a:p>
          <a:p>
            <a:pPr algn="ctr">
              <a:lnSpc>
                <a:spcPct val="115000"/>
              </a:lnSpc>
              <a:spcBef>
                <a:spcPts val="600"/>
              </a:spcBef>
              <a:spcAft>
                <a:spcPts val="600"/>
              </a:spcAft>
            </a:pPr>
            <a:r>
              <a:rPr lang="en-GB" sz="1800" dirty="0">
                <a:solidFill>
                  <a:schemeClr val="bg1"/>
                </a:solidFill>
                <a:effectLst/>
                <a:latin typeface="Arial" panose="020B0604020202020204" pitchFamily="34" charset="0"/>
                <a:ea typeface="Calibri" panose="020F0502020204030204" pitchFamily="34" charset="0"/>
              </a:rPr>
              <a:t>High caffeine levels are </a:t>
            </a:r>
            <a:r>
              <a:rPr lang="en-GB" sz="1800" u="sng" dirty="0">
                <a:solidFill>
                  <a:schemeClr val="bg1"/>
                </a:solidFill>
                <a:effectLst/>
                <a:latin typeface="Arial" panose="020B0604020202020204" pitchFamily="34" charset="0"/>
                <a:ea typeface="Calibri" panose="020F0502020204030204" pitchFamily="34" charset="0"/>
              </a:rPr>
              <a:t>banned in some sports </a:t>
            </a:r>
            <a:r>
              <a:rPr lang="en-GB" sz="1800" dirty="0">
                <a:solidFill>
                  <a:schemeClr val="bg1"/>
                </a:solidFill>
                <a:effectLst/>
                <a:latin typeface="Arial" panose="020B0604020202020204" pitchFamily="34" charset="0"/>
                <a:ea typeface="Calibri" panose="020F0502020204030204" pitchFamily="34" charset="0"/>
              </a:rPr>
              <a:t>competitions</a:t>
            </a:r>
            <a:r>
              <a:rPr lang="en-GB" dirty="0">
                <a:solidFill>
                  <a:schemeClr val="bg1"/>
                </a:solidFill>
                <a:latin typeface="Arial" panose="020B0604020202020204" pitchFamily="34" charset="0"/>
                <a:ea typeface="Calibri" panose="020F0502020204030204" pitchFamily="34" charset="0"/>
              </a:rPr>
              <a:t>.</a:t>
            </a:r>
          </a:p>
          <a:p>
            <a:pPr algn="ctr">
              <a:lnSpc>
                <a:spcPct val="115000"/>
              </a:lnSpc>
              <a:spcBef>
                <a:spcPts val="600"/>
              </a:spcBef>
              <a:spcAft>
                <a:spcPts val="600"/>
              </a:spcAft>
            </a:pPr>
            <a:r>
              <a:rPr lang="en-GB" sz="1800" dirty="0">
                <a:solidFill>
                  <a:schemeClr val="bg1"/>
                </a:solidFill>
                <a:effectLst/>
                <a:latin typeface="Arial" panose="020B0604020202020204" pitchFamily="34" charset="0"/>
                <a:ea typeface="Calibri" panose="020F0502020204030204" pitchFamily="34" charset="0"/>
              </a:rPr>
              <a:t>Athletes need to be careful about how much and when they use or consume caffeine. </a:t>
            </a:r>
          </a:p>
          <a:p>
            <a:pPr algn="ctr">
              <a:lnSpc>
                <a:spcPct val="115000"/>
              </a:lnSpc>
              <a:spcBef>
                <a:spcPts val="600"/>
              </a:spcBef>
              <a:spcAft>
                <a:spcPts val="600"/>
              </a:spcAft>
            </a:pPr>
            <a:endParaRPr lang="en-GB" sz="1800" dirty="0">
              <a:solidFill>
                <a:schemeClr val="bg1"/>
              </a:solidFill>
              <a:effectLst/>
              <a:latin typeface="Arial" panose="020B060402020202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1832465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Caffeine</a:t>
            </a:r>
          </a:p>
        </p:txBody>
      </p:sp>
      <p:sp>
        <p:nvSpPr>
          <p:cNvPr id="5" name="TextBox 4">
            <a:extLst>
              <a:ext uri="{FF2B5EF4-FFF2-40B4-BE49-F238E27FC236}">
                <a16:creationId xmlns:a16="http://schemas.microsoft.com/office/drawing/2014/main" id="{99C2C24F-4135-5D7B-49CE-A8107C8E2A08}"/>
              </a:ext>
            </a:extLst>
          </p:cNvPr>
          <p:cNvSpPr txBox="1"/>
          <p:nvPr/>
        </p:nvSpPr>
        <p:spPr>
          <a:xfrm>
            <a:off x="701749" y="1690576"/>
            <a:ext cx="5270224" cy="3000821"/>
          </a:xfrm>
          <a:prstGeom prst="rect">
            <a:avLst/>
          </a:prstGeom>
          <a:noFill/>
        </p:spPr>
        <p:txBody>
          <a:bodyPr wrap="square">
            <a:spAutoFit/>
          </a:bodyPr>
          <a:lstStyle/>
          <a:p>
            <a:pPr marL="285750" indent="-285750" algn="l">
              <a:buFont typeface="Arial" panose="020B0604020202020204" pitchFamily="34" charset="0"/>
              <a:buChar char="•"/>
            </a:pPr>
            <a:r>
              <a:rPr lang="en-GB" sz="1800" dirty="0">
                <a:solidFill>
                  <a:prstClr val="black"/>
                </a:solidFill>
              </a:rPr>
              <a:t>Limit intake - no more than 400mg per day: </a:t>
            </a:r>
          </a:p>
          <a:p>
            <a:pPr marL="742950" lvl="1" indent="-285750">
              <a:lnSpc>
                <a:spcPct val="150000"/>
              </a:lnSpc>
              <a:buFont typeface="Courier New" panose="02070309020205020404" pitchFamily="49" charset="0"/>
              <a:buChar char="o"/>
            </a:pPr>
            <a:r>
              <a:rPr lang="en-GB" dirty="0">
                <a:solidFill>
                  <a:prstClr val="black"/>
                </a:solidFill>
              </a:rPr>
              <a:t>4-6 instant coffees</a:t>
            </a:r>
          </a:p>
          <a:p>
            <a:pPr marL="742950" lvl="1" indent="-285750">
              <a:lnSpc>
                <a:spcPct val="150000"/>
              </a:lnSpc>
              <a:buFont typeface="Courier New" panose="02070309020205020404" pitchFamily="49" charset="0"/>
              <a:buChar char="o"/>
            </a:pPr>
            <a:r>
              <a:rPr lang="en-GB" dirty="0">
                <a:solidFill>
                  <a:prstClr val="black"/>
                </a:solidFill>
              </a:rPr>
              <a:t>6-8 cups of tea</a:t>
            </a:r>
          </a:p>
          <a:p>
            <a:pPr marL="742950" lvl="1" indent="-285750">
              <a:lnSpc>
                <a:spcPct val="150000"/>
              </a:lnSpc>
              <a:buFont typeface="Courier New" panose="02070309020205020404" pitchFamily="49" charset="0"/>
              <a:buChar char="o"/>
            </a:pPr>
            <a:r>
              <a:rPr lang="en-GB" dirty="0">
                <a:solidFill>
                  <a:prstClr val="black"/>
                </a:solidFill>
              </a:rPr>
              <a:t>3 shots of espresso</a:t>
            </a:r>
          </a:p>
          <a:p>
            <a:pPr marL="285750" indent="-285750" algn="l">
              <a:buFont typeface="Arial" panose="020B0604020202020204" pitchFamily="34" charset="0"/>
              <a:buChar char="•"/>
            </a:pPr>
            <a:endParaRPr lang="en-GB" sz="1800" dirty="0">
              <a:solidFill>
                <a:prstClr val="black"/>
              </a:solidFill>
            </a:endParaRPr>
          </a:p>
          <a:p>
            <a:pPr marL="285750" indent="-285750">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It should be avoided after 1pm as it takes about 10 hours for caffeine to leave the system, which means the quality of sleep may be affected.</a:t>
            </a:r>
            <a:endParaRPr lang="en-GB" sz="1800" dirty="0">
              <a:solidFill>
                <a:prstClr val="black"/>
              </a:solidFill>
            </a:endParaRPr>
          </a:p>
        </p:txBody>
      </p:sp>
      <p:pic>
        <p:nvPicPr>
          <p:cNvPr id="6" name="Picture 5">
            <a:extLst>
              <a:ext uri="{FF2B5EF4-FFF2-40B4-BE49-F238E27FC236}">
                <a16:creationId xmlns:a16="http://schemas.microsoft.com/office/drawing/2014/main" id="{733DB20A-8948-4BA4-5B46-4F124F9F0B5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3256" y="1690576"/>
            <a:ext cx="4326890" cy="2879725"/>
          </a:xfrm>
          <a:prstGeom prst="rect">
            <a:avLst/>
          </a:prstGeom>
          <a:noFill/>
          <a:ln>
            <a:noFill/>
          </a:ln>
        </p:spPr>
      </p:pic>
    </p:spTree>
    <p:custDataLst>
      <p:tags r:id="rId1"/>
    </p:custDataLst>
    <p:extLst>
      <p:ext uri="{BB962C8B-B14F-4D97-AF65-F5344CB8AC3E}">
        <p14:creationId xmlns:p14="http://schemas.microsoft.com/office/powerpoint/2010/main" val="2979055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749200-891A-706B-4720-3F205F75A15E}"/>
              </a:ext>
            </a:extLst>
          </p:cNvPr>
          <p:cNvSpPr>
            <a:spLocks noGrp="1"/>
          </p:cNvSpPr>
          <p:nvPr>
            <p:ph type="body" sz="quarter" idx="11"/>
          </p:nvPr>
        </p:nvSpPr>
        <p:spPr/>
        <p:txBody>
          <a:bodyPr/>
          <a:lstStyle/>
          <a:p>
            <a:r>
              <a:rPr lang="en-GB" dirty="0"/>
              <a:t>Cannabidiol (CBD)</a:t>
            </a:r>
          </a:p>
        </p:txBody>
      </p:sp>
      <p:sp>
        <p:nvSpPr>
          <p:cNvPr id="5" name="TextBox 4">
            <a:extLst>
              <a:ext uri="{FF2B5EF4-FFF2-40B4-BE49-F238E27FC236}">
                <a16:creationId xmlns:a16="http://schemas.microsoft.com/office/drawing/2014/main" id="{F07948DE-47C1-D2AC-1051-FE64A52F7B3F}"/>
              </a:ext>
            </a:extLst>
          </p:cNvPr>
          <p:cNvSpPr txBox="1"/>
          <p:nvPr/>
        </p:nvSpPr>
        <p:spPr>
          <a:xfrm>
            <a:off x="701748" y="1559054"/>
            <a:ext cx="10708373" cy="1878078"/>
          </a:xfrm>
          <a:prstGeom prst="rect">
            <a:avLst/>
          </a:prstGeom>
          <a:noFill/>
        </p:spPr>
        <p:txBody>
          <a:bodyPr wrap="square">
            <a:spAutoFit/>
          </a:bodyPr>
          <a:lstStyle/>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CBD is </a:t>
            </a:r>
            <a:r>
              <a:rPr lang="en-GB" sz="1800" b="1" dirty="0">
                <a:effectLst/>
                <a:latin typeface="Arial" panose="020B0604020202020204" pitchFamily="34" charset="0"/>
                <a:ea typeface="Calibri" panose="020F0502020204030204" pitchFamily="34" charset="0"/>
              </a:rPr>
              <a:t>one</a:t>
            </a:r>
            <a:r>
              <a:rPr lang="en-GB" sz="1800" dirty="0">
                <a:effectLst/>
                <a:latin typeface="Arial" panose="020B0604020202020204" pitchFamily="34" charset="0"/>
                <a:ea typeface="Calibri" panose="020F0502020204030204" pitchFamily="34" charset="0"/>
              </a:rPr>
              <a:t> of the hundreds of chemical compounds found in cannabis. </a:t>
            </a:r>
          </a:p>
          <a:p>
            <a:pPr marL="742950" lvl="1" indent="-285750">
              <a:lnSpc>
                <a:spcPct val="115000"/>
              </a:lnSpc>
              <a:spcBef>
                <a:spcPts val="600"/>
              </a:spcBef>
              <a:spcAft>
                <a:spcPts val="8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Cannabis is an illegal drug in the UK </a:t>
            </a:r>
          </a:p>
          <a:p>
            <a:pPr marL="742950" lvl="1" indent="-285750">
              <a:lnSpc>
                <a:spcPct val="115000"/>
              </a:lnSpc>
              <a:spcBef>
                <a:spcPts val="600"/>
              </a:spcBef>
              <a:spcAft>
                <a:spcPts val="800"/>
              </a:spcAft>
              <a:buFont typeface="Courier New" panose="02070309020205020404" pitchFamily="49" charset="0"/>
              <a:buChar char="o"/>
            </a:pPr>
            <a:r>
              <a:rPr lang="en-GB" dirty="0">
                <a:latin typeface="Arial" panose="020B0604020202020204" pitchFamily="34" charset="0"/>
                <a:ea typeface="Calibri" panose="020F0502020204030204" pitchFamily="34" charset="0"/>
              </a:rPr>
              <a:t>It is a </a:t>
            </a:r>
            <a:r>
              <a:rPr lang="en-GB" dirty="0">
                <a:effectLst/>
                <a:latin typeface="Arial" panose="020B0604020202020204" pitchFamily="34" charset="0"/>
                <a:ea typeface="Calibri" panose="020F0502020204030204" pitchFamily="34" charset="0"/>
              </a:rPr>
              <a:t>banned substance for competitors in any sport where drug testing is used.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CBD does not have the same effects, so it is not associated with ‘getting high’.</a:t>
            </a:r>
          </a:p>
        </p:txBody>
      </p:sp>
    </p:spTree>
    <p:custDataLst>
      <p:tags r:id="rId1"/>
    </p:custDataLst>
    <p:extLst>
      <p:ext uri="{BB962C8B-B14F-4D97-AF65-F5344CB8AC3E}">
        <p14:creationId xmlns:p14="http://schemas.microsoft.com/office/powerpoint/2010/main" val="3024942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32C88-56BE-6D61-84DD-70B27FB5ABE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17100F5-D102-D206-7185-E0D5B60C0126}"/>
              </a:ext>
            </a:extLst>
          </p:cNvPr>
          <p:cNvSpPr>
            <a:spLocks noGrp="1"/>
          </p:cNvSpPr>
          <p:nvPr>
            <p:ph type="body" sz="quarter" idx="11"/>
          </p:nvPr>
        </p:nvSpPr>
        <p:spPr/>
        <p:txBody>
          <a:bodyPr/>
          <a:lstStyle/>
          <a:p>
            <a:r>
              <a:rPr lang="en-GB" dirty="0"/>
              <a:t>Cannabidiol (CBD)</a:t>
            </a:r>
          </a:p>
        </p:txBody>
      </p:sp>
      <p:sp>
        <p:nvSpPr>
          <p:cNvPr id="5" name="TextBox 4">
            <a:extLst>
              <a:ext uri="{FF2B5EF4-FFF2-40B4-BE49-F238E27FC236}">
                <a16:creationId xmlns:a16="http://schemas.microsoft.com/office/drawing/2014/main" id="{EF600ECE-9EC1-D1C3-3646-74643C0EDD66}"/>
              </a:ext>
            </a:extLst>
          </p:cNvPr>
          <p:cNvSpPr txBox="1"/>
          <p:nvPr/>
        </p:nvSpPr>
        <p:spPr>
          <a:xfrm>
            <a:off x="701749" y="1559054"/>
            <a:ext cx="10708373" cy="3192797"/>
          </a:xfrm>
          <a:prstGeom prst="rect">
            <a:avLst/>
          </a:prstGeom>
          <a:noFill/>
        </p:spPr>
        <p:txBody>
          <a:bodyPr wrap="square">
            <a:spAutoFit/>
          </a:bodyPr>
          <a:lstStyle/>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Lots of research and public interest over the last decade for the potential use of CBD for treating many medical conditions, particularly chronic pain. </a:t>
            </a:r>
          </a:p>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Anecdotal reports:</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Anxiety.</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Insomnia.</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Chronic pain due to inflammation.</a:t>
            </a:r>
          </a:p>
          <a:p>
            <a:pPr marL="342900" lvl="0" indent="-34290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rPr>
              <a:t>Treating a</a:t>
            </a:r>
            <a:r>
              <a:rPr lang="en-GB" sz="1800" dirty="0">
                <a:effectLst/>
                <a:latin typeface="Arial" panose="020B0604020202020204" pitchFamily="34" charset="0"/>
                <a:ea typeface="Calibri" panose="020F0502020204030204" pitchFamily="34" charset="0"/>
              </a:rPr>
              <a:t>ddiction and reducing cravings for other substances.</a:t>
            </a:r>
          </a:p>
        </p:txBody>
      </p:sp>
    </p:spTree>
    <p:custDataLst>
      <p:tags r:id="rId1"/>
    </p:custDataLst>
    <p:extLst>
      <p:ext uri="{BB962C8B-B14F-4D97-AF65-F5344CB8AC3E}">
        <p14:creationId xmlns:p14="http://schemas.microsoft.com/office/powerpoint/2010/main" val="2621629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30E299-D3D9-5918-924D-D51970827FED}"/>
              </a:ext>
            </a:extLst>
          </p:cNvPr>
          <p:cNvSpPr>
            <a:spLocks noGrp="1"/>
          </p:cNvSpPr>
          <p:nvPr>
            <p:ph type="body" sz="quarter" idx="11"/>
          </p:nvPr>
        </p:nvSpPr>
        <p:spPr/>
        <p:txBody>
          <a:bodyPr/>
          <a:lstStyle/>
          <a:p>
            <a:r>
              <a:rPr lang="en-GB" dirty="0"/>
              <a:t>Cannabidiol (CBD) – WADA </a:t>
            </a:r>
          </a:p>
          <a:p>
            <a:endParaRPr lang="en-GB" dirty="0"/>
          </a:p>
        </p:txBody>
      </p:sp>
      <p:sp>
        <p:nvSpPr>
          <p:cNvPr id="5" name="TextBox 4">
            <a:extLst>
              <a:ext uri="{FF2B5EF4-FFF2-40B4-BE49-F238E27FC236}">
                <a16:creationId xmlns:a16="http://schemas.microsoft.com/office/drawing/2014/main" id="{E50EA8AD-AFB6-C820-88CC-602DE730C31D}"/>
              </a:ext>
            </a:extLst>
          </p:cNvPr>
          <p:cNvSpPr txBox="1"/>
          <p:nvPr/>
        </p:nvSpPr>
        <p:spPr>
          <a:xfrm>
            <a:off x="633383" y="1673327"/>
            <a:ext cx="10221355" cy="3511346"/>
          </a:xfrm>
          <a:prstGeom prst="rect">
            <a:avLst/>
          </a:prstGeom>
          <a:noFill/>
        </p:spPr>
        <p:txBody>
          <a:bodyPr wrap="square">
            <a:spAutoFit/>
          </a:bodyPr>
          <a:lstStyle/>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CBD is not currently listed on the WADA Prohibited List. </a:t>
            </a:r>
          </a:p>
          <a:p>
            <a:pPr>
              <a:lnSpc>
                <a:spcPct val="115000"/>
              </a:lnSpc>
              <a:spcBef>
                <a:spcPts val="600"/>
              </a:spcBef>
              <a:spcAft>
                <a:spcPts val="800"/>
              </a:spcAft>
              <a:buNone/>
            </a:pPr>
            <a:r>
              <a:rPr lang="en-GB" sz="1800" b="1" dirty="0">
                <a:effectLst/>
                <a:latin typeface="Arial" panose="020B0604020202020204" pitchFamily="34" charset="0"/>
                <a:ea typeface="Calibri" panose="020F0502020204030204" pitchFamily="34" charset="0"/>
              </a:rPr>
              <a:t>However, UKAD position:</a:t>
            </a:r>
            <a:endParaRPr lang="en-GB" sz="1800" dirty="0">
              <a:effectLst/>
              <a:latin typeface="Arial" panose="020B0604020202020204" pitchFamily="34" charset="0"/>
              <a:ea typeface="Calibri" panose="020F0502020204030204" pitchFamily="34" charset="0"/>
            </a:endParaRP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The use of any CBD product is at the athlete’s own risk.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CBD products should be considered in the same way as all other dietary supplements.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If an athlete did use a CBD product that led to an adverse analytical finding for </a:t>
            </a:r>
            <a:r>
              <a:rPr lang="en-GB" sz="1800" dirty="0">
                <a:effectLst/>
                <a:latin typeface="Arial" panose="020B0604020202020204" pitchFamily="34" charset="0"/>
                <a:ea typeface="Calibri" panose="020F0502020204030204" pitchFamily="34" charset="0"/>
                <a:cs typeface="Times New Roman" panose="02020603050405020304" pitchFamily="18" charset="0"/>
              </a:rPr>
              <a:t>tetrahydrocannabinols (</a:t>
            </a:r>
            <a:r>
              <a:rPr lang="en-GB" sz="1800" dirty="0">
                <a:effectLst/>
                <a:latin typeface="Arial" panose="020B0604020202020204" pitchFamily="34" charset="0"/>
                <a:ea typeface="Calibri" panose="020F0502020204030204" pitchFamily="34" charset="0"/>
              </a:rPr>
              <a:t>THC) or any other prohibited substance, their use of this product would not mitigate their fault.</a:t>
            </a:r>
          </a:p>
          <a:p>
            <a:pPr>
              <a:lnSpc>
                <a:spcPct val="115000"/>
              </a:lnSpc>
              <a:spcBef>
                <a:spcPts val="600"/>
              </a:spcBef>
              <a:spcAft>
                <a:spcPts val="800"/>
              </a:spcAft>
            </a:pPr>
            <a:r>
              <a:rPr lang="en-GB" sz="1800" b="1" dirty="0">
                <a:effectLst/>
                <a:latin typeface="Arial" panose="020B0604020202020204" pitchFamily="34" charset="0"/>
                <a:ea typeface="Calibri" panose="020F0502020204030204" pitchFamily="34" charset="0"/>
                <a:cs typeface="Times New Roman" panose="02020603050405020304" pitchFamily="18" charset="0"/>
              </a:rPr>
              <a:t>Source: </a:t>
            </a:r>
            <a:r>
              <a:rPr lang="en-GB" sz="1800" dirty="0">
                <a:effectLst/>
                <a:latin typeface="Arial" panose="020B0604020202020204" pitchFamily="34" charset="0"/>
                <a:ea typeface="Calibri" panose="020F0502020204030204" pitchFamily="34" charset="0"/>
                <a:cs typeface="Times New Roman" panose="02020603050405020304" pitchFamily="18" charset="0"/>
              </a:rPr>
              <a:t>UKAD website (2024).</a:t>
            </a:r>
            <a:endParaRPr lang="en-GB" sz="1800" dirty="0">
              <a:effectLst/>
              <a:latin typeface="Arial" panose="020B060402020202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4146026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C9F30D-16C1-7068-A305-9AEEA01FB07D}"/>
              </a:ext>
            </a:extLst>
          </p:cNvPr>
          <p:cNvSpPr>
            <a:spLocks noGrp="1"/>
          </p:cNvSpPr>
          <p:nvPr>
            <p:ph type="body" sz="quarter" idx="11"/>
          </p:nvPr>
        </p:nvSpPr>
        <p:spPr/>
        <p:txBody>
          <a:bodyPr/>
          <a:lstStyle/>
          <a:p>
            <a:r>
              <a:rPr lang="en-GB" dirty="0"/>
              <a:t>Creatine </a:t>
            </a:r>
          </a:p>
        </p:txBody>
      </p:sp>
      <p:sp>
        <p:nvSpPr>
          <p:cNvPr id="5" name="TextBox 4">
            <a:extLst>
              <a:ext uri="{FF2B5EF4-FFF2-40B4-BE49-F238E27FC236}">
                <a16:creationId xmlns:a16="http://schemas.microsoft.com/office/drawing/2014/main" id="{A4A1302C-7F92-58EF-EB9E-A72DF79FF9BC}"/>
              </a:ext>
            </a:extLst>
          </p:cNvPr>
          <p:cNvSpPr txBox="1"/>
          <p:nvPr/>
        </p:nvSpPr>
        <p:spPr>
          <a:xfrm>
            <a:off x="701749" y="1439545"/>
            <a:ext cx="11076121" cy="4866589"/>
          </a:xfrm>
          <a:prstGeom prst="rect">
            <a:avLst/>
          </a:prstGeom>
          <a:noFill/>
        </p:spPr>
        <p:txBody>
          <a:bodyPr wrap="square">
            <a:spAutoFit/>
          </a:bodyPr>
          <a:lstStyle/>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Creatine has been shown to:</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Increase intramuscular creatine concentrations (up to a saturation point).</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Improve high-intensity exercise performance.</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Enhance post-exercise recovery.</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Improve tolerance of heavy training volumes.</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Aid injury prevention.</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Improve thermoregulation – heat tolerance during exercise.</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Provide protection from concussion or spinal cord injury by inhibiting ischaemic brain injury.</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Enhanced rehabilitation from injury by preventing atrophy.</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Improved metabolism of glucose and cognitive function.</a:t>
            </a:r>
          </a:p>
        </p:txBody>
      </p:sp>
    </p:spTree>
    <p:custDataLst>
      <p:tags r:id="rId1"/>
    </p:custDataLst>
    <p:extLst>
      <p:ext uri="{BB962C8B-B14F-4D97-AF65-F5344CB8AC3E}">
        <p14:creationId xmlns:p14="http://schemas.microsoft.com/office/powerpoint/2010/main" val="2818306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8B8D1-4F21-4A2C-3FF2-4D3957EFA37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82372AB-406C-7C99-26D0-A3A3850F3498}"/>
              </a:ext>
            </a:extLst>
          </p:cNvPr>
          <p:cNvSpPr>
            <a:spLocks noGrp="1"/>
          </p:cNvSpPr>
          <p:nvPr>
            <p:ph type="body" sz="quarter" idx="11"/>
          </p:nvPr>
        </p:nvSpPr>
        <p:spPr/>
        <p:txBody>
          <a:bodyPr/>
          <a:lstStyle/>
          <a:p>
            <a:r>
              <a:rPr lang="en-GB" dirty="0"/>
              <a:t>Creatine </a:t>
            </a:r>
          </a:p>
        </p:txBody>
      </p:sp>
      <p:sp>
        <p:nvSpPr>
          <p:cNvPr id="5" name="TextBox 4">
            <a:extLst>
              <a:ext uri="{FF2B5EF4-FFF2-40B4-BE49-F238E27FC236}">
                <a16:creationId xmlns:a16="http://schemas.microsoft.com/office/drawing/2014/main" id="{B577037D-BCE3-8AC8-98F3-5A8A82C3B22E}"/>
              </a:ext>
            </a:extLst>
          </p:cNvPr>
          <p:cNvSpPr txBox="1"/>
          <p:nvPr/>
        </p:nvSpPr>
        <p:spPr>
          <a:xfrm>
            <a:off x="701749" y="1439545"/>
            <a:ext cx="11076121" cy="4646528"/>
          </a:xfrm>
          <a:prstGeom prst="rect">
            <a:avLst/>
          </a:prstGeom>
          <a:noFill/>
        </p:spPr>
        <p:txBody>
          <a:bodyPr wrap="square">
            <a:spAutoFit/>
          </a:bodyPr>
          <a:lstStyle/>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Well-researched.</a:t>
            </a:r>
            <a:endParaRPr lang="en-GB" dirty="0">
              <a:latin typeface="Arial" panose="020B0604020202020204" pitchFamily="34" charset="0"/>
              <a:ea typeface="Calibri" panose="020F0502020204030204" pitchFamily="34" charset="0"/>
            </a:endParaRP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 A widespread consensus in the scientific community that creatine supplementation can serve as an effective nutritional ergogenic aid that may benefit athletes involved in numerous sports as well as individuals involved in exercise training (Kreider et al, 2017).</a:t>
            </a:r>
            <a:endParaRPr lang="en-GB" dirty="0">
              <a:latin typeface="Arial" panose="020B0604020202020204" pitchFamily="34" charset="0"/>
              <a:ea typeface="Calibri" panose="020F0502020204030204" pitchFamily="34" charset="0"/>
            </a:endParaRP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There seems to be little reason for people of any age, with or without long-term conditions, not to take creatine. </a:t>
            </a:r>
          </a:p>
          <a:p>
            <a:pPr marL="342900" lvl="0" indent="-34290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rPr>
              <a:t> The greatest</a:t>
            </a:r>
            <a:r>
              <a:rPr lang="en-GB" sz="1800" dirty="0">
                <a:effectLst/>
                <a:latin typeface="Arial" panose="020B0604020202020204" pitchFamily="34" charset="0"/>
                <a:ea typeface="Calibri" panose="020F0502020204030204" pitchFamily="34" charset="0"/>
              </a:rPr>
              <a:t> challenge is the purity of creatine products available.</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Look for products with the ‘creapure’ guarantee. </a:t>
            </a:r>
          </a:p>
          <a:p>
            <a:pPr marL="342900" lvl="0" indent="-34290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Athletes need to be particularly careful to choose supplements that have been through third-party testing.</a:t>
            </a:r>
          </a:p>
          <a:p>
            <a:pPr marL="342900" lvl="0" indent="-342900">
              <a:lnSpc>
                <a:spcPct val="115000"/>
              </a:lnSpc>
              <a:spcBef>
                <a:spcPts val="600"/>
              </a:spcBef>
              <a:spcAft>
                <a:spcPts val="800"/>
              </a:spcAft>
              <a:buFont typeface="Symbol" panose="05050102010706020507" pitchFamily="18" charset="2"/>
              <a:buChar char=""/>
            </a:pPr>
            <a:endParaRPr lang="en-GB" sz="1800" dirty="0">
              <a:effectLst/>
              <a:latin typeface="Arial" panose="020B060402020202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2187111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ED5145-0DB1-6DB9-9A9C-3F61660A3F32}"/>
              </a:ext>
            </a:extLst>
          </p:cNvPr>
          <p:cNvSpPr>
            <a:spLocks noGrp="1"/>
          </p:cNvSpPr>
          <p:nvPr>
            <p:ph type="body" sz="quarter" idx="11"/>
          </p:nvPr>
        </p:nvSpPr>
        <p:spPr/>
        <p:txBody>
          <a:bodyPr/>
          <a:lstStyle/>
          <a:p>
            <a:r>
              <a:rPr lang="en-GB" dirty="0"/>
              <a:t>Androgenic anabolic steroids (AAS)</a:t>
            </a:r>
          </a:p>
        </p:txBody>
      </p:sp>
      <p:sp>
        <p:nvSpPr>
          <p:cNvPr id="5" name="TextBox 4">
            <a:extLst>
              <a:ext uri="{FF2B5EF4-FFF2-40B4-BE49-F238E27FC236}">
                <a16:creationId xmlns:a16="http://schemas.microsoft.com/office/drawing/2014/main" id="{7A8E4440-DD77-A531-0763-A920B9753B55}"/>
              </a:ext>
            </a:extLst>
          </p:cNvPr>
          <p:cNvSpPr txBox="1"/>
          <p:nvPr/>
        </p:nvSpPr>
        <p:spPr>
          <a:xfrm>
            <a:off x="701749" y="1605118"/>
            <a:ext cx="11343034" cy="3192797"/>
          </a:xfrm>
          <a:prstGeom prst="rect">
            <a:avLst/>
          </a:prstGeom>
          <a:noFill/>
        </p:spPr>
        <p:txBody>
          <a:bodyPr wrap="square">
            <a:spAutoFit/>
          </a:bodyPr>
          <a:lstStyle/>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rPr>
              <a:t>Hormone-mimicking drugs</a:t>
            </a:r>
            <a:r>
              <a:rPr lang="en-GB" dirty="0">
                <a:latin typeface="Arial" panose="020B0604020202020204" pitchFamily="34" charset="0"/>
                <a:ea typeface="Calibri" panose="020F0502020204030204" pitchFamily="34" charset="0"/>
              </a:rPr>
              <a:t>.</a:t>
            </a:r>
          </a:p>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Used by some to support hypertrophy or recovery from intense training and enable quicker adaptation to the training stimulus.</a:t>
            </a:r>
          </a:p>
          <a:p>
            <a:pPr>
              <a:lnSpc>
                <a:spcPct val="115000"/>
              </a:lnSpc>
              <a:spcBef>
                <a:spcPts val="600"/>
              </a:spcBef>
              <a:spcAft>
                <a:spcPts val="800"/>
              </a:spcAft>
            </a:pPr>
            <a:r>
              <a:rPr lang="en-GB" b="1" dirty="0">
                <a:latin typeface="Arial" panose="020B0604020202020204" pitchFamily="34" charset="0"/>
                <a:ea typeface="Calibri" panose="020F0502020204030204" pitchFamily="34" charset="0"/>
                <a:cs typeface="Times New Roman" panose="02020603050405020304" pitchFamily="18" charset="0"/>
              </a:rPr>
              <a:t>Issues: </a:t>
            </a:r>
          </a:p>
          <a:p>
            <a:pPr marL="285750" indent="-28575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rPr>
              <a:t>M</a:t>
            </a:r>
            <a:r>
              <a:rPr lang="en-GB" sz="1800" dirty="0">
                <a:effectLst/>
                <a:latin typeface="Arial" panose="020B0604020202020204" pitchFamily="34" charset="0"/>
                <a:ea typeface="Calibri" panose="020F0502020204030204" pitchFamily="34" charset="0"/>
              </a:rPr>
              <a:t>ultiple health risks are associated with use. </a:t>
            </a:r>
          </a:p>
          <a:p>
            <a:pPr marL="285750" indent="-28575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T</a:t>
            </a:r>
            <a:r>
              <a:rPr lang="en-GB" sz="1800" dirty="0">
                <a:effectLst/>
                <a:latin typeface="Arial" panose="020B0604020202020204" pitchFamily="34" charset="0"/>
                <a:ea typeface="Calibri" panose="020F0502020204030204" pitchFamily="34" charset="0"/>
                <a:cs typeface="Times New Roman" panose="02020603050405020304" pitchFamily="18" charset="0"/>
              </a:rPr>
              <a:t>he amounts of AAS used are very high.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Numerous side effects. </a:t>
            </a:r>
          </a:p>
        </p:txBody>
      </p:sp>
    </p:spTree>
    <p:custDataLst>
      <p:tags r:id="rId1"/>
    </p:custDataLst>
    <p:extLst>
      <p:ext uri="{BB962C8B-B14F-4D97-AF65-F5344CB8AC3E}">
        <p14:creationId xmlns:p14="http://schemas.microsoft.com/office/powerpoint/2010/main" val="1105905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AEED60-70F6-0694-F89E-1E2F95BBE703}"/>
              </a:ext>
            </a:extLst>
          </p:cNvPr>
          <p:cNvSpPr>
            <a:spLocks noGrp="1"/>
          </p:cNvSpPr>
          <p:nvPr>
            <p:ph type="body" sz="quarter" idx="11"/>
          </p:nvPr>
        </p:nvSpPr>
        <p:spPr/>
        <p:txBody>
          <a:bodyPr/>
          <a:lstStyle/>
          <a:p>
            <a:r>
              <a:rPr lang="en-GB" dirty="0"/>
              <a:t>Androgenic anabolic steroids (AAS)</a:t>
            </a:r>
          </a:p>
          <a:p>
            <a:endParaRPr lang="en-GB" dirty="0"/>
          </a:p>
        </p:txBody>
      </p:sp>
      <p:sp>
        <p:nvSpPr>
          <p:cNvPr id="5" name="TextBox 4">
            <a:extLst>
              <a:ext uri="{FF2B5EF4-FFF2-40B4-BE49-F238E27FC236}">
                <a16:creationId xmlns:a16="http://schemas.microsoft.com/office/drawing/2014/main" id="{1BB551BE-021A-4FAF-704A-9A3394989178}"/>
              </a:ext>
            </a:extLst>
          </p:cNvPr>
          <p:cNvSpPr txBox="1"/>
          <p:nvPr/>
        </p:nvSpPr>
        <p:spPr>
          <a:xfrm>
            <a:off x="587756" y="1525717"/>
            <a:ext cx="11016487" cy="3341556"/>
          </a:xfrm>
          <a:prstGeom prst="rect">
            <a:avLst/>
          </a:prstGeom>
          <a:noFill/>
        </p:spPr>
        <p:txBody>
          <a:bodyPr wrap="square">
            <a:spAutoFit/>
          </a:bodyPr>
          <a:lstStyle/>
          <a:p>
            <a:pPr>
              <a:spcBef>
                <a:spcPts val="1200"/>
              </a:spcBef>
              <a:spcAft>
                <a:spcPts val="1200"/>
              </a:spcAft>
              <a:buNone/>
            </a:pPr>
            <a:r>
              <a:rPr lang="en-GB" sz="1800" b="1" dirty="0">
                <a:solidFill>
                  <a:srgbClr val="0070C0"/>
                </a:solidFill>
                <a:effectLst/>
                <a:uFill>
                  <a:solidFill>
                    <a:srgbClr val="000000"/>
                  </a:solidFill>
                </a:uFill>
                <a:latin typeface="Arial" panose="020B0604020202020204" pitchFamily="34" charset="0"/>
                <a:ea typeface="Times New Roman" panose="02020603050405020304" pitchFamily="18" charset="0"/>
              </a:rPr>
              <a:t>AAS cycles, stacks and post-cycle therapy</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When used as ergogenic aids, anabolic steroids are taken in </a:t>
            </a:r>
            <a:r>
              <a:rPr lang="en-GB" sz="1800" dirty="0">
                <a:solidFill>
                  <a:srgbClr val="0070C0"/>
                </a:solidFill>
                <a:effectLst/>
                <a:latin typeface="Arial" panose="020B0604020202020204" pitchFamily="34" charset="0"/>
                <a:ea typeface="Calibri" panose="020F0502020204030204" pitchFamily="34" charset="0"/>
              </a:rPr>
              <a:t>high doses</a:t>
            </a:r>
            <a:r>
              <a:rPr lang="en-GB" sz="1800" dirty="0">
                <a:effectLst/>
                <a:latin typeface="Arial" panose="020B0604020202020204" pitchFamily="34" charset="0"/>
                <a:ea typeface="Calibri" panose="020F0502020204030204" pitchFamily="34" charset="0"/>
              </a:rPr>
              <a:t>.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Bodybuilders seek the hypertrophic effects, it is common practice to </a:t>
            </a:r>
            <a:r>
              <a:rPr lang="en-GB" sz="1800" dirty="0">
                <a:solidFill>
                  <a:srgbClr val="0070C0"/>
                </a:solidFill>
                <a:effectLst/>
                <a:latin typeface="Arial" panose="020B0604020202020204" pitchFamily="34" charset="0"/>
                <a:ea typeface="Calibri" panose="020F0502020204030204" pitchFamily="34" charset="0"/>
              </a:rPr>
              <a:t>‘stack’ </a:t>
            </a:r>
            <a:r>
              <a:rPr lang="en-GB" sz="1800" dirty="0">
                <a:effectLst/>
                <a:latin typeface="Arial" panose="020B0604020202020204" pitchFamily="34" charset="0"/>
                <a:ea typeface="Calibri" panose="020F0502020204030204" pitchFamily="34" charset="0"/>
              </a:rPr>
              <a:t>different types of steroids, along with other anabolic agents and anti-oestrogenic drugs, to maximise muscle growth from training.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Due to health impacts of side-effects, it is not possible to use steroids continually.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The common practice is to use </a:t>
            </a:r>
            <a:r>
              <a:rPr lang="en-GB" sz="1800" dirty="0">
                <a:solidFill>
                  <a:srgbClr val="0070C0"/>
                </a:solidFill>
                <a:effectLst/>
                <a:latin typeface="Arial" panose="020B0604020202020204" pitchFamily="34" charset="0"/>
                <a:ea typeface="Calibri" panose="020F0502020204030204" pitchFamily="34" charset="0"/>
              </a:rPr>
              <a:t>‘cycles’ </a:t>
            </a:r>
            <a:r>
              <a:rPr lang="en-GB" sz="1800" dirty="0">
                <a:effectLst/>
                <a:latin typeface="Arial" panose="020B0604020202020204" pitchFamily="34" charset="0"/>
                <a:ea typeface="Calibri" panose="020F0502020204030204" pitchFamily="34" charset="0"/>
              </a:rPr>
              <a:t>of different anabolic agents to peak for competitions. It is also not safe to suddenly stop steroid use, withdrawal effects including fatigue, muscle atrophy, and depression are common, so </a:t>
            </a:r>
            <a:r>
              <a:rPr lang="en-GB" sz="1800" dirty="0">
                <a:solidFill>
                  <a:srgbClr val="0070C0"/>
                </a:solidFill>
                <a:effectLst/>
                <a:latin typeface="Arial" panose="020B0604020202020204" pitchFamily="34" charset="0"/>
                <a:ea typeface="Calibri" panose="020F0502020204030204" pitchFamily="34" charset="0"/>
              </a:rPr>
              <a:t>post-cycle therapy </a:t>
            </a:r>
            <a:r>
              <a:rPr lang="en-GB" sz="1800" dirty="0">
                <a:effectLst/>
                <a:latin typeface="Arial" panose="020B0604020202020204" pitchFamily="34" charset="0"/>
                <a:ea typeface="Calibri" panose="020F0502020204030204" pitchFamily="34" charset="0"/>
              </a:rPr>
              <a:t>is needed to ease the transition off a cycle of steroids safely.</a:t>
            </a:r>
          </a:p>
        </p:txBody>
      </p:sp>
    </p:spTree>
    <p:custDataLst>
      <p:tags r:id="rId1"/>
    </p:custDataLst>
    <p:extLst>
      <p:ext uri="{BB962C8B-B14F-4D97-AF65-F5344CB8AC3E}">
        <p14:creationId xmlns:p14="http://schemas.microsoft.com/office/powerpoint/2010/main" val="1814903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E9A94A-4055-D922-CDF4-42339334AA9D}"/>
              </a:ext>
            </a:extLst>
          </p:cNvPr>
          <p:cNvSpPr>
            <a:spLocks noGrp="1"/>
          </p:cNvSpPr>
          <p:nvPr>
            <p:ph type="body" sz="quarter" idx="11"/>
          </p:nvPr>
        </p:nvSpPr>
        <p:spPr/>
        <p:txBody>
          <a:bodyPr/>
          <a:lstStyle/>
          <a:p>
            <a:r>
              <a:rPr lang="en-GB" dirty="0"/>
              <a:t>Androgenic anabolic steroids (AAS)</a:t>
            </a:r>
          </a:p>
          <a:p>
            <a:endParaRPr lang="en-GB" dirty="0"/>
          </a:p>
        </p:txBody>
      </p:sp>
      <p:graphicFrame>
        <p:nvGraphicFramePr>
          <p:cNvPr id="4" name="Table 3">
            <a:extLst>
              <a:ext uri="{FF2B5EF4-FFF2-40B4-BE49-F238E27FC236}">
                <a16:creationId xmlns:a16="http://schemas.microsoft.com/office/drawing/2014/main" id="{54BA6F7D-822A-F0A5-9E27-CAF6566D47B7}"/>
              </a:ext>
            </a:extLst>
          </p:cNvPr>
          <p:cNvGraphicFramePr>
            <a:graphicFrameLocks noGrp="1"/>
          </p:cNvGraphicFramePr>
          <p:nvPr>
            <p:extLst>
              <p:ext uri="{D42A27DB-BD31-4B8C-83A1-F6EECF244321}">
                <p14:modId xmlns:p14="http://schemas.microsoft.com/office/powerpoint/2010/main" val="349885879"/>
              </p:ext>
            </p:extLst>
          </p:nvPr>
        </p:nvGraphicFramePr>
        <p:xfrm>
          <a:off x="701748" y="1690576"/>
          <a:ext cx="10423452" cy="4022830"/>
        </p:xfrm>
        <a:graphic>
          <a:graphicData uri="http://schemas.openxmlformats.org/drawingml/2006/table">
            <a:tbl>
              <a:tblPr firstRow="1" firstCol="1" bandRow="1">
                <a:tableStyleId>{69012ECD-51FC-41F1-AA8D-1B2483CD663E}</a:tableStyleId>
              </a:tblPr>
              <a:tblGrid>
                <a:gridCol w="5211726">
                  <a:extLst>
                    <a:ext uri="{9D8B030D-6E8A-4147-A177-3AD203B41FA5}">
                      <a16:colId xmlns:a16="http://schemas.microsoft.com/office/drawing/2014/main" val="912758476"/>
                    </a:ext>
                  </a:extLst>
                </a:gridCol>
                <a:gridCol w="5211726">
                  <a:extLst>
                    <a:ext uri="{9D8B030D-6E8A-4147-A177-3AD203B41FA5}">
                      <a16:colId xmlns:a16="http://schemas.microsoft.com/office/drawing/2014/main" val="2898559075"/>
                    </a:ext>
                  </a:extLst>
                </a:gridCol>
              </a:tblGrid>
              <a:tr h="416030">
                <a:tc>
                  <a:txBody>
                    <a:bodyPr/>
                    <a:lstStyle/>
                    <a:p>
                      <a:pPr>
                        <a:lnSpc>
                          <a:spcPct val="150000"/>
                        </a:lnSpc>
                        <a:spcAft>
                          <a:spcPts val="800"/>
                        </a:spcAft>
                        <a:buNone/>
                      </a:pPr>
                      <a:r>
                        <a:rPr lang="en-GB" sz="1800" b="0" dirty="0">
                          <a:effectLst/>
                        </a:rPr>
                        <a:t>Physical effects (males)</a:t>
                      </a:r>
                      <a:endParaRPr lang="en-GB" sz="1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0070C0"/>
                    </a:solidFill>
                  </a:tcPr>
                </a:tc>
                <a:tc>
                  <a:txBody>
                    <a:bodyPr/>
                    <a:lstStyle/>
                    <a:p>
                      <a:pPr>
                        <a:lnSpc>
                          <a:spcPct val="150000"/>
                        </a:lnSpc>
                        <a:spcAft>
                          <a:spcPts val="800"/>
                        </a:spcAft>
                        <a:buNone/>
                      </a:pPr>
                      <a:r>
                        <a:rPr lang="en-GB" sz="1800" b="0" dirty="0">
                          <a:effectLst/>
                        </a:rPr>
                        <a:t>Physical effects (females)</a:t>
                      </a:r>
                      <a:endParaRPr lang="en-GB" sz="1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0070C0"/>
                    </a:solidFill>
                  </a:tcPr>
                </a:tc>
                <a:extLst>
                  <a:ext uri="{0D108BD9-81ED-4DB2-BD59-A6C34878D82A}">
                    <a16:rowId xmlns:a16="http://schemas.microsoft.com/office/drawing/2014/main" val="2761587209"/>
                  </a:ext>
                </a:extLst>
              </a:tr>
              <a:tr h="252095">
                <a:tc>
                  <a:txBody>
                    <a:bodyPr/>
                    <a:lstStyle/>
                    <a:p>
                      <a:pPr marL="180340" indent="-180340">
                        <a:lnSpc>
                          <a:spcPct val="150000"/>
                        </a:lnSpc>
                        <a:spcBef>
                          <a:spcPts val="600"/>
                        </a:spcBef>
                        <a:buNone/>
                      </a:pPr>
                      <a:r>
                        <a:rPr lang="en-GB" sz="1800" b="0" dirty="0">
                          <a:effectLst/>
                          <a:uFill>
                            <a:solidFill>
                              <a:srgbClr val="000000"/>
                            </a:solidFill>
                          </a:uFill>
                        </a:rPr>
                        <a:t>Hair loss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a:txBody>
                    <a:bodyPr/>
                    <a:lstStyle/>
                    <a:p>
                      <a:pPr marL="180340" indent="-180340">
                        <a:lnSpc>
                          <a:spcPct val="150000"/>
                        </a:lnSpc>
                        <a:spcBef>
                          <a:spcPts val="600"/>
                        </a:spcBef>
                        <a:buNone/>
                      </a:pPr>
                      <a:r>
                        <a:rPr lang="en-GB" sz="1800" b="0" dirty="0">
                          <a:effectLst/>
                          <a:uFill>
                            <a:solidFill>
                              <a:srgbClr val="000000"/>
                            </a:solidFill>
                          </a:uFill>
                        </a:rPr>
                        <a:t>Facial hair growth and body hair</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extLst>
                  <a:ext uri="{0D108BD9-81ED-4DB2-BD59-A6C34878D82A}">
                    <a16:rowId xmlns:a16="http://schemas.microsoft.com/office/drawing/2014/main" val="3716472184"/>
                  </a:ext>
                </a:extLst>
              </a:tr>
              <a:tr h="252095">
                <a:tc>
                  <a:txBody>
                    <a:bodyPr/>
                    <a:lstStyle/>
                    <a:p>
                      <a:pPr marL="180340" indent="-180340">
                        <a:lnSpc>
                          <a:spcPct val="150000"/>
                        </a:lnSpc>
                        <a:spcBef>
                          <a:spcPts val="600"/>
                        </a:spcBef>
                        <a:buNone/>
                      </a:pPr>
                      <a:r>
                        <a:rPr lang="en-GB" sz="1800" b="0" dirty="0">
                          <a:effectLst/>
                          <a:uFill>
                            <a:solidFill>
                              <a:srgbClr val="000000"/>
                            </a:solidFill>
                          </a:uFill>
                        </a:rPr>
                        <a:t>Reduced sperm count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a:txBody>
                    <a:bodyPr/>
                    <a:lstStyle/>
                    <a:p>
                      <a:pPr marL="180340" indent="-180340">
                        <a:lnSpc>
                          <a:spcPct val="150000"/>
                        </a:lnSpc>
                        <a:spcBef>
                          <a:spcPts val="600"/>
                        </a:spcBef>
                        <a:buNone/>
                      </a:pPr>
                      <a:r>
                        <a:rPr lang="en-GB" sz="1800" b="0" dirty="0">
                          <a:effectLst/>
                          <a:uFill>
                            <a:solidFill>
                              <a:srgbClr val="000000"/>
                            </a:solidFill>
                          </a:uFill>
                        </a:rPr>
                        <a:t>Problems with periods</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extLst>
                  <a:ext uri="{0D108BD9-81ED-4DB2-BD59-A6C34878D82A}">
                    <a16:rowId xmlns:a16="http://schemas.microsoft.com/office/drawing/2014/main" val="2940039878"/>
                  </a:ext>
                </a:extLst>
              </a:tr>
              <a:tr h="252095">
                <a:tc>
                  <a:txBody>
                    <a:bodyPr/>
                    <a:lstStyle/>
                    <a:p>
                      <a:pPr marL="180340" indent="-180340">
                        <a:lnSpc>
                          <a:spcPct val="150000"/>
                        </a:lnSpc>
                        <a:spcBef>
                          <a:spcPts val="600"/>
                        </a:spcBef>
                        <a:buNone/>
                      </a:pPr>
                      <a:r>
                        <a:rPr lang="en-GB" sz="1800" b="0" dirty="0">
                          <a:effectLst/>
                          <a:uFill>
                            <a:solidFill>
                              <a:srgbClr val="000000"/>
                            </a:solidFill>
                          </a:uFill>
                        </a:rPr>
                        <a:t>Breast development</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a:txBody>
                    <a:bodyPr/>
                    <a:lstStyle/>
                    <a:p>
                      <a:pPr marL="180340" indent="-180340">
                        <a:lnSpc>
                          <a:spcPct val="150000"/>
                        </a:lnSpc>
                        <a:spcBef>
                          <a:spcPts val="600"/>
                        </a:spcBef>
                        <a:buNone/>
                      </a:pPr>
                      <a:r>
                        <a:rPr lang="en-GB" sz="1800" b="0" dirty="0">
                          <a:effectLst/>
                          <a:uFill>
                            <a:solidFill>
                              <a:srgbClr val="000000"/>
                            </a:solidFill>
                          </a:uFill>
                        </a:rPr>
                        <a:t>Loss of breasts</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extLst>
                  <a:ext uri="{0D108BD9-81ED-4DB2-BD59-A6C34878D82A}">
                    <a16:rowId xmlns:a16="http://schemas.microsoft.com/office/drawing/2014/main" val="3566474720"/>
                  </a:ext>
                </a:extLst>
              </a:tr>
              <a:tr h="252095">
                <a:tc>
                  <a:txBody>
                    <a:bodyPr/>
                    <a:lstStyle/>
                    <a:p>
                      <a:pPr marL="180340" indent="-180340">
                        <a:lnSpc>
                          <a:spcPct val="150000"/>
                        </a:lnSpc>
                        <a:spcBef>
                          <a:spcPts val="600"/>
                        </a:spcBef>
                        <a:buNone/>
                      </a:pPr>
                      <a:r>
                        <a:rPr lang="en-GB" sz="1800" b="0" dirty="0">
                          <a:effectLst/>
                          <a:uFill>
                            <a:solidFill>
                              <a:srgbClr val="000000"/>
                            </a:solidFill>
                          </a:uFill>
                        </a:rPr>
                        <a:t>Infertility</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a:txBody>
                    <a:bodyPr/>
                    <a:lstStyle/>
                    <a:p>
                      <a:pPr marL="180340" indent="-180340">
                        <a:lnSpc>
                          <a:spcPct val="150000"/>
                        </a:lnSpc>
                        <a:spcBef>
                          <a:spcPts val="600"/>
                        </a:spcBef>
                        <a:buNone/>
                      </a:pPr>
                      <a:r>
                        <a:rPr lang="en-GB" sz="1800" b="0" dirty="0">
                          <a:effectLst/>
                          <a:uFill>
                            <a:solidFill>
                              <a:srgbClr val="000000"/>
                            </a:solidFill>
                          </a:uFill>
                        </a:rPr>
                        <a:t>A deepened voice</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extLst>
                  <a:ext uri="{0D108BD9-81ED-4DB2-BD59-A6C34878D82A}">
                    <a16:rowId xmlns:a16="http://schemas.microsoft.com/office/drawing/2014/main" val="1653138696"/>
                  </a:ext>
                </a:extLst>
              </a:tr>
              <a:tr h="252095">
                <a:tc>
                  <a:txBody>
                    <a:bodyPr/>
                    <a:lstStyle/>
                    <a:p>
                      <a:pPr marL="180340" indent="-180340">
                        <a:lnSpc>
                          <a:spcPct val="150000"/>
                        </a:lnSpc>
                        <a:spcBef>
                          <a:spcPts val="600"/>
                        </a:spcBef>
                        <a:buNone/>
                      </a:pPr>
                      <a:r>
                        <a:rPr lang="en-GB" sz="1800" b="0" dirty="0">
                          <a:effectLst/>
                          <a:uFill>
                            <a:solidFill>
                              <a:srgbClr val="000000"/>
                            </a:solidFill>
                          </a:uFill>
                        </a:rPr>
                        <a:t>Erectile dysfunction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a:txBody>
                    <a:bodyPr/>
                    <a:lstStyle/>
                    <a:p>
                      <a:pPr marL="180340" indent="-180340">
                        <a:lnSpc>
                          <a:spcPct val="150000"/>
                        </a:lnSpc>
                        <a:spcBef>
                          <a:spcPts val="600"/>
                        </a:spcBef>
                        <a:buNone/>
                      </a:pPr>
                      <a:r>
                        <a:rPr lang="en-GB" sz="1800" b="0" dirty="0">
                          <a:effectLst/>
                          <a:uFill>
                            <a:solidFill>
                              <a:srgbClr val="000000"/>
                            </a:solidFill>
                          </a:uFill>
                        </a:rPr>
                        <a:t>An increased sex drive</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extLst>
                  <a:ext uri="{0D108BD9-81ED-4DB2-BD59-A6C34878D82A}">
                    <a16:rowId xmlns:a16="http://schemas.microsoft.com/office/drawing/2014/main" val="2980741800"/>
                  </a:ext>
                </a:extLst>
              </a:tr>
              <a:tr h="252095">
                <a:tc>
                  <a:txBody>
                    <a:bodyPr/>
                    <a:lstStyle/>
                    <a:p>
                      <a:pPr marL="180340" indent="-180340">
                        <a:lnSpc>
                          <a:spcPct val="150000"/>
                        </a:lnSpc>
                        <a:spcBef>
                          <a:spcPts val="600"/>
                        </a:spcBef>
                        <a:buNone/>
                      </a:pPr>
                      <a:r>
                        <a:rPr lang="en-GB" sz="1800" b="0" dirty="0">
                          <a:effectLst/>
                          <a:uFill>
                            <a:solidFill>
                              <a:srgbClr val="000000"/>
                            </a:solidFill>
                          </a:uFill>
                        </a:rPr>
                        <a:t>Shrunken testicles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a:txBody>
                    <a:bodyPr/>
                    <a:lstStyle/>
                    <a:p>
                      <a:pPr marL="180340" indent="-180340">
                        <a:lnSpc>
                          <a:spcPct val="150000"/>
                        </a:lnSpc>
                        <a:spcBef>
                          <a:spcPts val="600"/>
                        </a:spcBef>
                        <a:buNone/>
                      </a:pPr>
                      <a:r>
                        <a:rPr lang="en-GB" sz="1800" b="0" dirty="0">
                          <a:effectLst/>
                          <a:uFill>
                            <a:solidFill>
                              <a:srgbClr val="000000"/>
                            </a:solidFill>
                          </a:uFill>
                        </a:rPr>
                        <a:t>Swelling of the clitoris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extLst>
                  <a:ext uri="{0D108BD9-81ED-4DB2-BD59-A6C34878D82A}">
                    <a16:rowId xmlns:a16="http://schemas.microsoft.com/office/drawing/2014/main" val="906795784"/>
                  </a:ext>
                </a:extLst>
              </a:tr>
              <a:tr h="252095">
                <a:tc>
                  <a:txBody>
                    <a:bodyPr/>
                    <a:lstStyle/>
                    <a:p>
                      <a:pPr marL="180340" indent="-180340">
                        <a:lnSpc>
                          <a:spcPct val="150000"/>
                        </a:lnSpc>
                        <a:spcBef>
                          <a:spcPts val="600"/>
                        </a:spcBef>
                        <a:buNone/>
                      </a:pPr>
                      <a:r>
                        <a:rPr lang="en-GB" sz="1800" b="0" dirty="0">
                          <a:effectLst/>
                          <a:uFill>
                            <a:solidFill>
                              <a:srgbClr val="000000"/>
                            </a:solidFill>
                          </a:uFill>
                        </a:rPr>
                        <a:t>Stomach pain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a:txBody>
                    <a:bodyPr/>
                    <a:lstStyle/>
                    <a:p>
                      <a:pPr marL="180340" indent="-180340">
                        <a:lnSpc>
                          <a:spcPct val="150000"/>
                        </a:lnSpc>
                        <a:spcBef>
                          <a:spcPts val="600"/>
                        </a:spcBef>
                        <a:buNone/>
                      </a:pPr>
                      <a:r>
                        <a:rPr lang="en-GB" sz="1800" b="0" dirty="0">
                          <a:effectLst/>
                          <a:uFill>
                            <a:solidFill>
                              <a:srgbClr val="000000"/>
                            </a:solidFill>
                          </a:uFill>
                        </a:rPr>
                        <a:t>Severe acne</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extLst>
                  <a:ext uri="{0D108BD9-81ED-4DB2-BD59-A6C34878D82A}">
                    <a16:rowId xmlns:a16="http://schemas.microsoft.com/office/drawing/2014/main" val="3576550798"/>
                  </a:ext>
                </a:extLst>
              </a:tr>
              <a:tr h="252095">
                <a:tc>
                  <a:txBody>
                    <a:bodyPr/>
                    <a:lstStyle/>
                    <a:p>
                      <a:pPr marL="180340" indent="-180340">
                        <a:lnSpc>
                          <a:spcPct val="150000"/>
                        </a:lnSpc>
                        <a:spcBef>
                          <a:spcPts val="600"/>
                        </a:spcBef>
                        <a:buNone/>
                      </a:pPr>
                      <a:r>
                        <a:rPr lang="en-GB" sz="1800" b="0" dirty="0">
                          <a:effectLst/>
                          <a:uFill>
                            <a:solidFill>
                              <a:srgbClr val="000000"/>
                            </a:solidFill>
                          </a:uFill>
                        </a:rPr>
                        <a:t>Increased risk of prostate cancer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a:txBody>
                    <a:bodyPr/>
                    <a:lstStyle/>
                    <a:p>
                      <a:pPr marL="180340" indent="-180340">
                        <a:lnSpc>
                          <a:spcPct val="150000"/>
                        </a:lnSpc>
                        <a:spcBef>
                          <a:spcPts val="600"/>
                        </a:spcBef>
                        <a:buNone/>
                      </a:pPr>
                      <a:r>
                        <a:rPr lang="en-GB" sz="1800" b="0" dirty="0">
                          <a:effectLst/>
                          <a:uFill>
                            <a:solidFill>
                              <a:srgbClr val="000000"/>
                            </a:solidFill>
                          </a:uFill>
                        </a:rPr>
                        <a:t>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extLst>
                  <a:ext uri="{0D108BD9-81ED-4DB2-BD59-A6C34878D82A}">
                    <a16:rowId xmlns:a16="http://schemas.microsoft.com/office/drawing/2014/main" val="3148557213"/>
                  </a:ext>
                </a:extLst>
              </a:tr>
              <a:tr h="252095">
                <a:tc>
                  <a:txBody>
                    <a:bodyPr/>
                    <a:lstStyle/>
                    <a:p>
                      <a:pPr marL="180340" indent="-180340">
                        <a:lnSpc>
                          <a:spcPct val="150000"/>
                        </a:lnSpc>
                        <a:spcBef>
                          <a:spcPts val="600"/>
                        </a:spcBef>
                        <a:buNone/>
                      </a:pPr>
                      <a:r>
                        <a:rPr lang="en-GB" sz="1800" b="0" dirty="0">
                          <a:effectLst/>
                          <a:uFill>
                            <a:solidFill>
                              <a:srgbClr val="000000"/>
                            </a:solidFill>
                          </a:uFill>
                        </a:rPr>
                        <a:t>Severe acne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a:txBody>
                    <a:bodyPr/>
                    <a:lstStyle/>
                    <a:p>
                      <a:pPr marL="180340" indent="-180340">
                        <a:lnSpc>
                          <a:spcPct val="150000"/>
                        </a:lnSpc>
                        <a:spcBef>
                          <a:spcPts val="600"/>
                        </a:spcBef>
                        <a:buNone/>
                      </a:pPr>
                      <a:r>
                        <a:rPr lang="en-GB" sz="1800" b="0" dirty="0">
                          <a:effectLst/>
                          <a:uFill>
                            <a:solidFill>
                              <a:srgbClr val="000000"/>
                            </a:solidFill>
                          </a:uFill>
                        </a:rPr>
                        <a:t> </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extLst>
                  <a:ext uri="{0D108BD9-81ED-4DB2-BD59-A6C34878D82A}">
                    <a16:rowId xmlns:a16="http://schemas.microsoft.com/office/drawing/2014/main" val="3220478717"/>
                  </a:ext>
                </a:extLst>
              </a:tr>
              <a:tr h="252095">
                <a:tc gridSpan="2">
                  <a:txBody>
                    <a:bodyPr/>
                    <a:lstStyle/>
                    <a:p>
                      <a:pPr marL="180340" indent="-180340" algn="r">
                        <a:lnSpc>
                          <a:spcPct val="150000"/>
                        </a:lnSpc>
                        <a:spcBef>
                          <a:spcPts val="600"/>
                        </a:spcBef>
                        <a:buNone/>
                      </a:pPr>
                      <a:r>
                        <a:rPr lang="en-GB" sz="1800" b="0" dirty="0">
                          <a:effectLst/>
                          <a:uFill>
                            <a:solidFill>
                              <a:srgbClr val="000000"/>
                            </a:solidFill>
                          </a:uFill>
                        </a:rPr>
                        <a:t>Source: NHS (2024)</a:t>
                      </a:r>
                      <a:endParaRPr lang="en-GB" sz="1800" b="0" dirty="0">
                        <a:solidFill>
                          <a:srgbClr val="000000"/>
                        </a:solidFill>
                        <a:effectLst/>
                        <a:uFill>
                          <a:solidFill>
                            <a:srgbClr val="000000"/>
                          </a:solidFill>
                        </a:uFill>
                        <a:latin typeface="Arial" panose="020B0604020202020204" pitchFamily="34" charset="0"/>
                        <a:ea typeface="Arial Unicode MS"/>
                        <a:cs typeface="Arial Unicode MS"/>
                      </a:endParaRPr>
                    </a:p>
                  </a:txBody>
                  <a:tcPr marL="68580" marR="68580" marT="0" marB="0"/>
                </a:tc>
                <a:tc hMerge="1">
                  <a:txBody>
                    <a:bodyPr/>
                    <a:lstStyle/>
                    <a:p>
                      <a:endParaRPr lang="en-GB"/>
                    </a:p>
                  </a:txBody>
                  <a:tcPr/>
                </a:tc>
                <a:extLst>
                  <a:ext uri="{0D108BD9-81ED-4DB2-BD59-A6C34878D82A}">
                    <a16:rowId xmlns:a16="http://schemas.microsoft.com/office/drawing/2014/main" val="1135995880"/>
                  </a:ext>
                </a:extLst>
              </a:tr>
            </a:tbl>
          </a:graphicData>
        </a:graphic>
      </p:graphicFrame>
    </p:spTree>
    <p:custDataLst>
      <p:tags r:id="rId1"/>
    </p:custDataLst>
    <p:extLst>
      <p:ext uri="{BB962C8B-B14F-4D97-AF65-F5344CB8AC3E}">
        <p14:creationId xmlns:p14="http://schemas.microsoft.com/office/powerpoint/2010/main" val="4159274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BB6C1A-95DD-B11D-2ECF-959517EC7543}"/>
              </a:ext>
            </a:extLst>
          </p:cNvPr>
          <p:cNvSpPr>
            <a:spLocks noGrp="1"/>
          </p:cNvSpPr>
          <p:nvPr>
            <p:ph type="body" sz="quarter" idx="11"/>
          </p:nvPr>
        </p:nvSpPr>
        <p:spPr/>
        <p:txBody>
          <a:bodyPr/>
          <a:lstStyle/>
          <a:p>
            <a:r>
              <a:rPr lang="en-GB" dirty="0"/>
              <a:t>Androgenic anabolic steroids (AAS)</a:t>
            </a:r>
          </a:p>
          <a:p>
            <a:endParaRPr lang="en-GB" dirty="0"/>
          </a:p>
        </p:txBody>
      </p:sp>
      <p:sp>
        <p:nvSpPr>
          <p:cNvPr id="5" name="TextBox 4">
            <a:extLst>
              <a:ext uri="{FF2B5EF4-FFF2-40B4-BE49-F238E27FC236}">
                <a16:creationId xmlns:a16="http://schemas.microsoft.com/office/drawing/2014/main" id="{078CF65C-58DE-3F5F-0405-1E19C7A638E4}"/>
              </a:ext>
            </a:extLst>
          </p:cNvPr>
          <p:cNvSpPr txBox="1"/>
          <p:nvPr/>
        </p:nvSpPr>
        <p:spPr>
          <a:xfrm>
            <a:off x="701749" y="1967382"/>
            <a:ext cx="4445278" cy="3164456"/>
          </a:xfrm>
          <a:prstGeom prst="rect">
            <a:avLst/>
          </a:prstGeom>
          <a:noFill/>
        </p:spPr>
        <p:txBody>
          <a:bodyPr wrap="square">
            <a:spAutoFit/>
          </a:bodyPr>
          <a:lstStyle/>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Health risks: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heart attack or stroke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liver and/or kidney problems or failure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high blood pressure (hypertension)</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blood clots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fluid retention</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high cholesterol.</a:t>
            </a:r>
          </a:p>
        </p:txBody>
      </p:sp>
      <p:sp>
        <p:nvSpPr>
          <p:cNvPr id="7" name="TextBox 6">
            <a:extLst>
              <a:ext uri="{FF2B5EF4-FFF2-40B4-BE49-F238E27FC236}">
                <a16:creationId xmlns:a16="http://schemas.microsoft.com/office/drawing/2014/main" id="{D3762608-1969-8C6A-19CA-7C34D5DC1643}"/>
              </a:ext>
            </a:extLst>
          </p:cNvPr>
          <p:cNvSpPr txBox="1"/>
          <p:nvPr/>
        </p:nvSpPr>
        <p:spPr>
          <a:xfrm>
            <a:off x="6599327" y="1841899"/>
            <a:ext cx="4127224" cy="3174202"/>
          </a:xfrm>
          <a:prstGeom prst="rect">
            <a:avLst/>
          </a:prstGeom>
          <a:noFill/>
        </p:spPr>
        <p:txBody>
          <a:bodyPr wrap="square">
            <a:spAutoFit/>
          </a:bodyPr>
          <a:lstStyle/>
          <a:p>
            <a:pPr>
              <a:spcBef>
                <a:spcPts val="1200"/>
              </a:spcBef>
              <a:spcAft>
                <a:spcPts val="1200"/>
              </a:spcAft>
              <a:buNone/>
            </a:pPr>
            <a:r>
              <a:rPr lang="en-GB" sz="1800" dirty="0">
                <a:effectLst/>
                <a:latin typeface="Arial" panose="020B0604020202020204" pitchFamily="34" charset="0"/>
                <a:ea typeface="Calibri" panose="020F0502020204030204" pitchFamily="34" charset="0"/>
              </a:rPr>
              <a:t>Psychological or emotional risks: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aggressive behaviour</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mood swings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paranoia</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manic behaviour</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hallucinations and delusions</a:t>
            </a:r>
          </a:p>
          <a:p>
            <a:pPr marL="342900" lvl="0" indent="-34290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a</a:t>
            </a:r>
            <a:r>
              <a:rPr lang="en-GB" sz="1800" dirty="0">
                <a:effectLst/>
                <a:latin typeface="Arial" panose="020B0604020202020204" pitchFamily="34" charset="0"/>
                <a:ea typeface="Calibri" panose="020F0502020204030204" pitchFamily="34" charset="0"/>
              </a:rPr>
              <a:t>ddictive – withdrawal symptoms.</a:t>
            </a:r>
          </a:p>
        </p:txBody>
      </p:sp>
    </p:spTree>
    <p:custDataLst>
      <p:tags r:id="rId1"/>
    </p:custDataLst>
    <p:extLst>
      <p:ext uri="{BB962C8B-B14F-4D97-AF65-F5344CB8AC3E}">
        <p14:creationId xmlns:p14="http://schemas.microsoft.com/office/powerpoint/2010/main" val="3116910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59E92C-2E71-FFBE-66A2-E2457208ACE0}"/>
              </a:ext>
            </a:extLst>
          </p:cNvPr>
          <p:cNvSpPr>
            <a:spLocks noGrp="1"/>
          </p:cNvSpPr>
          <p:nvPr>
            <p:ph type="body" sz="quarter" idx="11"/>
          </p:nvPr>
        </p:nvSpPr>
        <p:spPr/>
        <p:txBody>
          <a:bodyPr/>
          <a:lstStyle/>
          <a:p>
            <a:r>
              <a:rPr lang="en-GB" dirty="0"/>
              <a:t>Androgenic anabolic steroids (AAS)</a:t>
            </a:r>
          </a:p>
          <a:p>
            <a:endParaRPr lang="en-GB" dirty="0"/>
          </a:p>
        </p:txBody>
      </p:sp>
      <p:sp>
        <p:nvSpPr>
          <p:cNvPr id="5" name="TextBox 4">
            <a:extLst>
              <a:ext uri="{FF2B5EF4-FFF2-40B4-BE49-F238E27FC236}">
                <a16:creationId xmlns:a16="http://schemas.microsoft.com/office/drawing/2014/main" id="{E82BDB0C-F363-AFEA-57ED-85F531344AB7}"/>
              </a:ext>
            </a:extLst>
          </p:cNvPr>
          <p:cNvSpPr txBox="1"/>
          <p:nvPr/>
        </p:nvSpPr>
        <p:spPr>
          <a:xfrm>
            <a:off x="609333" y="1690576"/>
            <a:ext cx="11144250" cy="3928383"/>
          </a:xfrm>
          <a:prstGeom prst="rect">
            <a:avLst/>
          </a:prstGeom>
          <a:noFill/>
        </p:spPr>
        <p:txBody>
          <a:bodyPr wrap="square">
            <a:spAutoFit/>
          </a:bodyPr>
          <a:lstStyle/>
          <a:p>
            <a:pPr>
              <a:lnSpc>
                <a:spcPct val="115000"/>
              </a:lnSpc>
              <a:spcBef>
                <a:spcPts val="600"/>
              </a:spcBef>
              <a:spcAft>
                <a:spcPts val="800"/>
              </a:spcAft>
              <a:buNone/>
            </a:pPr>
            <a:r>
              <a:rPr lang="en-GB" sz="1800" b="1" dirty="0">
                <a:effectLst/>
                <a:latin typeface="Arial" panose="020B0604020202020204" pitchFamily="34" charset="0"/>
                <a:ea typeface="Calibri" panose="020F0502020204030204" pitchFamily="34" charset="0"/>
              </a:rPr>
              <a:t>UKAD</a:t>
            </a:r>
            <a:r>
              <a:rPr lang="en-GB" sz="1800" dirty="0">
                <a:effectLst/>
                <a:latin typeface="Arial" panose="020B0604020202020204" pitchFamily="34" charset="0"/>
                <a:ea typeface="Calibri" panose="020F0502020204030204" pitchFamily="34" charset="0"/>
              </a:rPr>
              <a:t> has a major campaign warning athletes about the side effects and health risks of steroid misuse. </a:t>
            </a:r>
          </a:p>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The UKAD website (</a:t>
            </a:r>
            <a:r>
              <a:rPr lang="en-GB" sz="1800" u="sng" dirty="0">
                <a:solidFill>
                  <a:srgbClr val="0070BC"/>
                </a:solidFill>
                <a:effectLst/>
                <a:latin typeface="Arial" panose="020B0604020202020204" pitchFamily="34" charset="0"/>
                <a:ea typeface="Calibri" panose="020F0502020204030204" pitchFamily="34" charset="0"/>
                <a:hlinkClick r:id="rId3"/>
              </a:rPr>
              <a:t>https://www.ukad.org.uk/anabolic-steroids</a:t>
            </a:r>
            <a:r>
              <a:rPr lang="en-GB" sz="1800" dirty="0">
                <a:effectLst/>
                <a:latin typeface="Arial" panose="020B0604020202020204" pitchFamily="34" charset="0"/>
                <a:ea typeface="Calibri" panose="020F0502020204030204" pitchFamily="34" charset="0"/>
              </a:rPr>
              <a:t>) also has informative videos and provides links to the Global Drug Reference Online (DRO) medications directory for athletes to check whether any medications they are considering taking may contain banned anabolic steroids and the informed sport website for a list of supplements that can be trusted not to contain prohibited substances as many supplements on the market are untested and could lead an athlete to unintentionally consume a prohibited substance.</a:t>
            </a:r>
          </a:p>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rPr>
              <a:t>The </a:t>
            </a:r>
            <a:r>
              <a:rPr lang="en-GB" sz="1800" b="1" dirty="0">
                <a:effectLst/>
                <a:latin typeface="Arial" panose="020B0604020202020204" pitchFamily="34" charset="0"/>
                <a:ea typeface="Calibri" panose="020F0502020204030204" pitchFamily="34" charset="0"/>
              </a:rPr>
              <a:t>WADA</a:t>
            </a:r>
            <a:r>
              <a:rPr lang="en-GB" sz="1800" dirty="0">
                <a:effectLst/>
                <a:latin typeface="Arial" panose="020B0604020202020204" pitchFamily="34" charset="0"/>
                <a:ea typeface="Calibri" panose="020F0502020204030204" pitchFamily="34" charset="0"/>
              </a:rPr>
              <a:t> website (</a:t>
            </a:r>
            <a:r>
              <a:rPr lang="en-GB" sz="1800" u="sng" dirty="0">
                <a:solidFill>
                  <a:srgbClr val="0070BC"/>
                </a:solidFill>
                <a:effectLst/>
                <a:latin typeface="Arial" panose="020B0604020202020204" pitchFamily="34" charset="0"/>
                <a:ea typeface="Calibri" panose="020F0502020204030204" pitchFamily="34" charset="0"/>
                <a:hlinkClick r:id="rId4"/>
              </a:rPr>
              <a:t>https://www.wada-ama.org/en/prohibited-list?page=0&amp;q=steroid&amp;all=1</a:t>
            </a:r>
            <a:r>
              <a:rPr lang="en-GB" sz="1800" dirty="0">
                <a:effectLst/>
                <a:latin typeface="Arial" panose="020B0604020202020204" pitchFamily="34" charset="0"/>
                <a:ea typeface="Calibri" panose="020F0502020204030204" pitchFamily="34" charset="0"/>
              </a:rPr>
              <a:t>) has an extensive, but not exhaustive list of over 60 specific AAS that are prohibited, but, as more variants are being produced all the time, includes the caveat that “other substances with a similar chemical structure or similar biological effect(s).” are also prohibited.</a:t>
            </a:r>
          </a:p>
        </p:txBody>
      </p:sp>
    </p:spTree>
    <p:custDataLst>
      <p:tags r:id="rId1"/>
    </p:custDataLst>
    <p:extLst>
      <p:ext uri="{BB962C8B-B14F-4D97-AF65-F5344CB8AC3E}">
        <p14:creationId xmlns:p14="http://schemas.microsoft.com/office/powerpoint/2010/main" val="2510997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1422F7-53D0-CD02-BB1C-20F6FF4B4DEA}"/>
              </a:ext>
            </a:extLst>
          </p:cNvPr>
          <p:cNvSpPr>
            <a:spLocks noGrp="1"/>
          </p:cNvSpPr>
          <p:nvPr>
            <p:ph type="body" sz="quarter" idx="11"/>
          </p:nvPr>
        </p:nvSpPr>
        <p:spPr/>
        <p:txBody>
          <a:bodyPr/>
          <a:lstStyle/>
          <a:p>
            <a:r>
              <a:rPr lang="en-GB" dirty="0"/>
              <a:t>Androgenic anabolic steroids (AAS)</a:t>
            </a:r>
          </a:p>
          <a:p>
            <a:endParaRPr lang="en-GB" dirty="0"/>
          </a:p>
        </p:txBody>
      </p:sp>
      <p:sp>
        <p:nvSpPr>
          <p:cNvPr id="5" name="TextBox 4">
            <a:extLst>
              <a:ext uri="{FF2B5EF4-FFF2-40B4-BE49-F238E27FC236}">
                <a16:creationId xmlns:a16="http://schemas.microsoft.com/office/drawing/2014/main" id="{F1293057-6112-1445-AA15-8DECF0C66516}"/>
              </a:ext>
            </a:extLst>
          </p:cNvPr>
          <p:cNvSpPr txBox="1"/>
          <p:nvPr/>
        </p:nvSpPr>
        <p:spPr>
          <a:xfrm>
            <a:off x="633382" y="1690576"/>
            <a:ext cx="10241235" cy="2376163"/>
          </a:xfrm>
          <a:prstGeom prst="rect">
            <a:avLst/>
          </a:prstGeom>
          <a:noFill/>
        </p:spPr>
        <p:txBody>
          <a:bodyPr wrap="square">
            <a:spAutoFit/>
          </a:bodyPr>
          <a:lstStyle/>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rPr>
              <a:t>Athletes looking to maximise testosterone levels naturally are advised to:</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perform regular heavy strength training.</a:t>
            </a:r>
            <a:endParaRPr lang="en-GB" dirty="0">
              <a:latin typeface="Arial" panose="020B0604020202020204" pitchFamily="34" charset="0"/>
              <a:ea typeface="Calibri" panose="020F0502020204030204" pitchFamily="34" charset="0"/>
            </a:endParaRP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prioritise seven to eight hours of quality sleep each night.</a:t>
            </a:r>
            <a:endParaRPr lang="en-GB" dirty="0">
              <a:latin typeface="Arial" panose="020B0604020202020204" pitchFamily="34" charset="0"/>
              <a:ea typeface="Calibri" panose="020F0502020204030204" pitchFamily="34" charset="0"/>
            </a:endParaRP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consume a balanced diet (including animal products like fish, chicken, and red meat).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not smoke or use tobacco products. </a:t>
            </a:r>
          </a:p>
        </p:txBody>
      </p:sp>
    </p:spTree>
    <p:custDataLst>
      <p:tags r:id="rId1"/>
    </p:custDataLst>
    <p:extLst>
      <p:ext uri="{BB962C8B-B14F-4D97-AF65-F5344CB8AC3E}">
        <p14:creationId xmlns:p14="http://schemas.microsoft.com/office/powerpoint/2010/main" val="4018622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C5EA7B-C479-A39D-991B-1DD856DB7D73}"/>
              </a:ext>
            </a:extLst>
          </p:cNvPr>
          <p:cNvSpPr>
            <a:spLocks noGrp="1"/>
          </p:cNvSpPr>
          <p:nvPr>
            <p:ph type="body" sz="quarter" idx="11"/>
          </p:nvPr>
        </p:nvSpPr>
        <p:spPr/>
        <p:txBody>
          <a:bodyPr/>
          <a:lstStyle/>
          <a:p>
            <a:r>
              <a:rPr lang="en-GB" dirty="0">
                <a:latin typeface="+mn-lt"/>
              </a:rPr>
              <a:t>Next lesson: Small group activity</a:t>
            </a:r>
            <a:r>
              <a:rPr lang="en-GB" dirty="0"/>
              <a:t> </a:t>
            </a:r>
          </a:p>
        </p:txBody>
      </p:sp>
      <p:sp>
        <p:nvSpPr>
          <p:cNvPr id="3" name="Text Placeholder 2">
            <a:extLst>
              <a:ext uri="{FF2B5EF4-FFF2-40B4-BE49-F238E27FC236}">
                <a16:creationId xmlns:a16="http://schemas.microsoft.com/office/drawing/2014/main" id="{BEAC4F88-A289-19D2-1D07-6B6E44AFE7EA}"/>
              </a:ext>
            </a:extLst>
          </p:cNvPr>
          <p:cNvSpPr>
            <a:spLocks noGrp="1"/>
          </p:cNvSpPr>
          <p:nvPr>
            <p:ph type="body" sz="quarter" idx="14"/>
          </p:nvPr>
        </p:nvSpPr>
        <p:spPr>
          <a:xfrm>
            <a:off x="701749" y="2196467"/>
            <a:ext cx="4673526" cy="4661533"/>
          </a:xfrm>
        </p:spPr>
        <p:txBody>
          <a:bodyPr/>
          <a:lstStyle/>
          <a:p>
            <a:r>
              <a:rPr lang="en-GB" sz="1800" kern="100" dirty="0">
                <a:effectLst/>
                <a:latin typeface="+mn-lt"/>
              </a:rPr>
              <a:t>Critically evaluate the benefits and limitations of the supplements or ergogenic aids allocated by your tutor.</a:t>
            </a:r>
            <a:r>
              <a:rPr lang="en-GB" sz="1800" dirty="0">
                <a:latin typeface="+mn-lt"/>
              </a:rPr>
              <a:t> </a:t>
            </a:r>
          </a:p>
          <a:p>
            <a:pPr marL="285750" indent="-285750">
              <a:buFont typeface="Arial" panose="020B0604020202020204" pitchFamily="34" charset="0"/>
              <a:buChar char="•"/>
            </a:pPr>
            <a:r>
              <a:rPr lang="en-GB" sz="1800" dirty="0">
                <a:latin typeface="+mn-lt"/>
              </a:rPr>
              <a:t>What is the purpose of use? </a:t>
            </a:r>
          </a:p>
          <a:p>
            <a:pPr marL="285750" indent="-285750">
              <a:buFont typeface="Arial" panose="020B0604020202020204" pitchFamily="34" charset="0"/>
              <a:buChar char="•"/>
            </a:pPr>
            <a:r>
              <a:rPr lang="en-GB" sz="1800" dirty="0">
                <a:latin typeface="+mn-lt"/>
              </a:rPr>
              <a:t>What evidence is there to support this claim and the products effectiveness? </a:t>
            </a:r>
          </a:p>
          <a:p>
            <a:pPr marL="285750" indent="-285750">
              <a:buFont typeface="Arial" panose="020B0604020202020204" pitchFamily="34" charset="0"/>
              <a:buChar char="•"/>
            </a:pPr>
            <a:r>
              <a:rPr lang="en-GB" sz="1800" dirty="0">
                <a:latin typeface="+mn-lt"/>
              </a:rPr>
              <a:t>What are the risks/ limitations/ side effects associated with this product? </a:t>
            </a:r>
          </a:p>
          <a:p>
            <a:pPr marL="285750" indent="-285750">
              <a:buFont typeface="Arial" panose="020B0604020202020204" pitchFamily="34" charset="0"/>
              <a:buChar char="•"/>
            </a:pPr>
            <a:r>
              <a:rPr lang="en-GB" dirty="0">
                <a:latin typeface="+mn-lt"/>
              </a:rPr>
              <a:t>Share your findings with rest of group. </a:t>
            </a:r>
            <a:endParaRPr lang="en-GB" sz="1800" dirty="0">
              <a:latin typeface="+mn-lt"/>
            </a:endParaRPr>
          </a:p>
          <a:p>
            <a:endParaRPr lang="en-GB" sz="1800" kern="100" dirty="0">
              <a:effectLst/>
              <a:latin typeface="+mn-lt"/>
            </a:endParaRPr>
          </a:p>
          <a:p>
            <a:endParaRPr lang="en-GB" dirty="0"/>
          </a:p>
        </p:txBody>
      </p:sp>
      <p:pic>
        <p:nvPicPr>
          <p:cNvPr id="5" name="Picture Placeholder 4">
            <a:extLst>
              <a:ext uri="{FF2B5EF4-FFF2-40B4-BE49-F238E27FC236}">
                <a16:creationId xmlns:a16="http://schemas.microsoft.com/office/drawing/2014/main" id="{9BEABEEC-D5C8-493A-AA10-2E0BADFFDC7C}"/>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20431" r="20431"/>
          <a:stretch/>
        </p:blipFill>
        <p:spPr bwMode="auto">
          <a:xfrm>
            <a:off x="6105525" y="0"/>
            <a:ext cx="6086475" cy="6858000"/>
          </a:xfrm>
          <a:prstGeom prst="rect">
            <a:avLst/>
          </a:prstGeom>
          <a:noFill/>
          <a:ln>
            <a:noFill/>
          </a:ln>
        </p:spPr>
      </p:pic>
    </p:spTree>
    <p:custDataLst>
      <p:tags r:id="rId1"/>
    </p:custDataLst>
    <p:extLst>
      <p:ext uri="{BB962C8B-B14F-4D97-AF65-F5344CB8AC3E}">
        <p14:creationId xmlns:p14="http://schemas.microsoft.com/office/powerpoint/2010/main" val="84409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DD76B4-2CF3-7B73-90C6-234E1F5EEA99}"/>
              </a:ext>
            </a:extLst>
          </p:cNvPr>
          <p:cNvSpPr>
            <a:spLocks noGrp="1"/>
          </p:cNvSpPr>
          <p:nvPr>
            <p:ph type="body" sz="quarter" idx="11"/>
          </p:nvPr>
        </p:nvSpPr>
        <p:spPr/>
        <p:txBody>
          <a:bodyPr/>
          <a:lstStyle/>
          <a:p>
            <a:r>
              <a:rPr lang="en-GB" dirty="0"/>
              <a:t>Products list – tutor to allocate  </a:t>
            </a:r>
          </a:p>
        </p:txBody>
      </p:sp>
      <p:sp>
        <p:nvSpPr>
          <p:cNvPr id="5" name="TextBox 4">
            <a:extLst>
              <a:ext uri="{FF2B5EF4-FFF2-40B4-BE49-F238E27FC236}">
                <a16:creationId xmlns:a16="http://schemas.microsoft.com/office/drawing/2014/main" id="{68E78C51-D60B-9728-4543-093D49DEB503}"/>
              </a:ext>
            </a:extLst>
          </p:cNvPr>
          <p:cNvSpPr txBox="1"/>
          <p:nvPr/>
        </p:nvSpPr>
        <p:spPr>
          <a:xfrm>
            <a:off x="593863" y="1425096"/>
            <a:ext cx="4683815" cy="5154681"/>
          </a:xfrm>
          <a:prstGeom prst="rect">
            <a:avLst/>
          </a:prstGeom>
          <a:noFill/>
        </p:spPr>
        <p:txBody>
          <a:bodyPr wrap="square">
            <a:spAutoFit/>
          </a:bodyPr>
          <a:lstStyle/>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Arginine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Antioxidant supplements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Branched chain amino acid supplements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Beta-alanine</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Beetroot juice (nitrate)</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Bicarbonate</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Caffeine and ketogenic drinks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Cannabidiol (CBD)</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Cherry Juice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Conjugated linoleic acid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Collagen</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Colostrum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Creatine </a:t>
            </a:r>
          </a:p>
        </p:txBody>
      </p:sp>
      <p:sp>
        <p:nvSpPr>
          <p:cNvPr id="7" name="TextBox 6">
            <a:extLst>
              <a:ext uri="{FF2B5EF4-FFF2-40B4-BE49-F238E27FC236}">
                <a16:creationId xmlns:a16="http://schemas.microsoft.com/office/drawing/2014/main" id="{F9B89246-9130-A937-BFAE-39A78FF94201}"/>
              </a:ext>
            </a:extLst>
          </p:cNvPr>
          <p:cNvSpPr txBox="1"/>
          <p:nvPr/>
        </p:nvSpPr>
        <p:spPr>
          <a:xfrm>
            <a:off x="6272621" y="1026141"/>
            <a:ext cx="5429250" cy="5553636"/>
          </a:xfrm>
          <a:prstGeom prst="rect">
            <a:avLst/>
          </a:prstGeom>
          <a:noFill/>
        </p:spPr>
        <p:txBody>
          <a:bodyPr wrap="square">
            <a:spAutoFit/>
          </a:bodyPr>
          <a:lstStyle/>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Energy bars or gels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Ephedrine/ma huang/’fat burners’</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Glutamine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HMB (Beta hydroxy/beta methyl butyrate)</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Hydrogel energy drinks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Ketones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Leucine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Omega 3 fatty acids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Polyphenols</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Probiotics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Protein supplements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Prohormones /testosterone boosters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Taurine </a:t>
            </a:r>
          </a:p>
          <a:p>
            <a:pPr marL="342900" indent="-342900">
              <a:lnSpc>
                <a:spcPct val="107000"/>
              </a:lnSpc>
              <a:spcAft>
                <a:spcPts val="800"/>
              </a:spcAft>
              <a:buFont typeface="+mj-lt"/>
              <a:buAutoNum type="arabicPeriod"/>
            </a:pPr>
            <a:r>
              <a:rPr lang="en-GB" sz="1800" kern="100" dirty="0">
                <a:effectLst/>
                <a:latin typeface="Arial" panose="020B0604020202020204" pitchFamily="34" charset="0"/>
                <a:ea typeface="Aptos" panose="020B0004020202020204" pitchFamily="34" charset="0"/>
                <a:cs typeface="Arial" panose="020B0604020202020204" pitchFamily="34" charset="0"/>
              </a:rPr>
              <a:t>Zinc monomethionine aspartate (ZMA)</a:t>
            </a:r>
          </a:p>
        </p:txBody>
      </p:sp>
    </p:spTree>
    <p:custDataLst>
      <p:tags r:id="rId1"/>
    </p:custDataLst>
    <p:extLst>
      <p:ext uri="{BB962C8B-B14F-4D97-AF65-F5344CB8AC3E}">
        <p14:creationId xmlns:p14="http://schemas.microsoft.com/office/powerpoint/2010/main" val="4389109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C633D-6F63-5B1E-542C-157F4427D18B}"/>
            </a:ext>
          </a:extLst>
        </p:cNvPr>
        <p:cNvGrpSpPr/>
        <p:nvPr/>
      </p:nvGrpSpPr>
      <p:grpSpPr>
        <a:xfrm>
          <a:off x="0" y="0"/>
          <a:ext cx="0" cy="0"/>
          <a:chOff x="0" y="0"/>
          <a:chExt cx="0" cy="0"/>
        </a:xfrm>
      </p:grpSpPr>
      <p:sp>
        <p:nvSpPr>
          <p:cNvPr id="5122" name="Rectangle 6">
            <a:extLst>
              <a:ext uri="{FF2B5EF4-FFF2-40B4-BE49-F238E27FC236}">
                <a16:creationId xmlns:a16="http://schemas.microsoft.com/office/drawing/2014/main" id="{132E91B1-4E57-E6B4-323B-1FADDDE85AFA}"/>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dirty="0"/>
              <a:t> </a:t>
            </a:r>
            <a:endParaRPr lang="en-US" altLang="en-US" sz="2800" dirty="0"/>
          </a:p>
        </p:txBody>
      </p:sp>
      <p:sp>
        <p:nvSpPr>
          <p:cNvPr id="3" name="Text Placeholder 2">
            <a:extLst>
              <a:ext uri="{FF2B5EF4-FFF2-40B4-BE49-F238E27FC236}">
                <a16:creationId xmlns:a16="http://schemas.microsoft.com/office/drawing/2014/main" id="{3378E1B7-1AD7-C7C0-EC06-4BDC5D53F426}"/>
              </a:ext>
            </a:extLst>
          </p:cNvPr>
          <p:cNvSpPr>
            <a:spLocks noGrp="1"/>
          </p:cNvSpPr>
          <p:nvPr>
            <p:ph type="body" sz="quarter" idx="11"/>
          </p:nvPr>
        </p:nvSpPr>
        <p:spPr>
          <a:xfrm>
            <a:off x="695324" y="908049"/>
            <a:ext cx="10801349" cy="709991"/>
          </a:xfrm>
        </p:spPr>
        <p:txBody>
          <a:bodyPr/>
          <a:lstStyle/>
          <a:p>
            <a:r>
              <a:rPr lang="en-GB" altLang="en-US" dirty="0"/>
              <a:t>Pair task </a:t>
            </a:r>
            <a:endParaRPr lang="en-GB" dirty="0"/>
          </a:p>
        </p:txBody>
      </p:sp>
      <p:graphicFrame>
        <p:nvGraphicFramePr>
          <p:cNvPr id="8" name="Diagram 7">
            <a:extLst>
              <a:ext uri="{FF2B5EF4-FFF2-40B4-BE49-F238E27FC236}">
                <a16:creationId xmlns:a16="http://schemas.microsoft.com/office/drawing/2014/main" id="{68A5AE35-F728-F7C8-3958-2F9D591DC7D7}"/>
              </a:ext>
            </a:extLst>
          </p:cNvPr>
          <p:cNvGraphicFramePr/>
          <p:nvPr/>
        </p:nvGraphicFramePr>
        <p:xfrm>
          <a:off x="695324" y="1510748"/>
          <a:ext cx="10327172" cy="42638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297141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F94A9-057E-CF2F-6E52-7DDB9F93C022}"/>
            </a:ext>
          </a:extLst>
        </p:cNvPr>
        <p:cNvGrpSpPr/>
        <p:nvPr/>
      </p:nvGrpSpPr>
      <p:grpSpPr>
        <a:xfrm>
          <a:off x="0" y="0"/>
          <a:ext cx="0" cy="0"/>
          <a:chOff x="0" y="0"/>
          <a:chExt cx="0" cy="0"/>
        </a:xfrm>
      </p:grpSpPr>
      <p:sp>
        <p:nvSpPr>
          <p:cNvPr id="5122" name="Rectangle 6">
            <a:extLst>
              <a:ext uri="{FF2B5EF4-FFF2-40B4-BE49-F238E27FC236}">
                <a16:creationId xmlns:a16="http://schemas.microsoft.com/office/drawing/2014/main" id="{7ED5EEDC-1413-26E8-49B6-11A939D01E2D}"/>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dirty="0"/>
              <a:t> </a:t>
            </a:r>
            <a:endParaRPr lang="en-US" altLang="en-US" sz="2800" dirty="0"/>
          </a:p>
        </p:txBody>
      </p:sp>
      <p:sp>
        <p:nvSpPr>
          <p:cNvPr id="3" name="Text Placeholder 2">
            <a:extLst>
              <a:ext uri="{FF2B5EF4-FFF2-40B4-BE49-F238E27FC236}">
                <a16:creationId xmlns:a16="http://schemas.microsoft.com/office/drawing/2014/main" id="{31BDF6B8-0BCB-85B4-5F23-0BF12FE3FF5A}"/>
              </a:ext>
            </a:extLst>
          </p:cNvPr>
          <p:cNvSpPr>
            <a:spLocks noGrp="1"/>
          </p:cNvSpPr>
          <p:nvPr>
            <p:ph type="body" sz="quarter" idx="11"/>
          </p:nvPr>
        </p:nvSpPr>
        <p:spPr>
          <a:xfrm>
            <a:off x="695324" y="908049"/>
            <a:ext cx="10801349" cy="709991"/>
          </a:xfrm>
        </p:spPr>
        <p:txBody>
          <a:bodyPr/>
          <a:lstStyle/>
          <a:p>
            <a:r>
              <a:rPr lang="en-GB" altLang="en-US" dirty="0"/>
              <a:t>Lesson summary</a:t>
            </a:r>
            <a:endParaRPr lang="en-GB" dirty="0"/>
          </a:p>
        </p:txBody>
      </p:sp>
      <p:sp>
        <p:nvSpPr>
          <p:cNvPr id="2" name="Text Placeholder 1">
            <a:extLst>
              <a:ext uri="{FF2B5EF4-FFF2-40B4-BE49-F238E27FC236}">
                <a16:creationId xmlns:a16="http://schemas.microsoft.com/office/drawing/2014/main" id="{DD69AA92-4177-95E4-5D5D-5BBDED8434BF}"/>
              </a:ext>
            </a:extLst>
          </p:cNvPr>
          <p:cNvSpPr>
            <a:spLocks noGrp="1"/>
          </p:cNvSpPr>
          <p:nvPr>
            <p:ph type="body" sz="quarter" idx="10"/>
          </p:nvPr>
        </p:nvSpPr>
        <p:spPr>
          <a:xfrm>
            <a:off x="695324" y="1618040"/>
            <a:ext cx="10938957" cy="4586845"/>
          </a:xfrm>
        </p:spPr>
        <p:txBody>
          <a:bodyPr numCol="1"/>
          <a:lstStyle/>
          <a:p>
            <a:pPr marL="457200">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pPr marL="285750" indent="-285750">
              <a:lnSpc>
                <a:spcPct val="200000"/>
              </a:lnSpc>
              <a:spcBef>
                <a:spcPct val="0"/>
              </a:spcBef>
              <a:buFont typeface="Arial" panose="020B0604020202020204" pitchFamily="34" charset="0"/>
              <a:buChar char="•"/>
            </a:pPr>
            <a:endParaRPr lang="en-GB" sz="1800" dirty="0">
              <a:latin typeface="+mn-lt"/>
            </a:endParaRPr>
          </a:p>
        </p:txBody>
      </p:sp>
      <p:sp>
        <p:nvSpPr>
          <p:cNvPr id="5" name="TextBox 4">
            <a:extLst>
              <a:ext uri="{FF2B5EF4-FFF2-40B4-BE49-F238E27FC236}">
                <a16:creationId xmlns:a16="http://schemas.microsoft.com/office/drawing/2014/main" id="{4B92981F-B1E5-4CDF-4859-15564D27766D}"/>
              </a:ext>
            </a:extLst>
          </p:cNvPr>
          <p:cNvSpPr txBox="1"/>
          <p:nvPr/>
        </p:nvSpPr>
        <p:spPr>
          <a:xfrm>
            <a:off x="695324" y="1618040"/>
            <a:ext cx="11112363" cy="2156809"/>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GB" kern="100" dirty="0"/>
              <a:t>W</a:t>
            </a:r>
            <a:r>
              <a:rPr lang="en-GB" sz="1800" kern="100" dirty="0">
                <a:effectLst/>
              </a:rPr>
              <a:t>hat is meant by the terms ‘sports supplements’ and ‘ergogenic substances’? </a:t>
            </a:r>
          </a:p>
          <a:p>
            <a:pPr marL="285750" indent="-285750">
              <a:lnSpc>
                <a:spcPct val="107000"/>
              </a:lnSpc>
              <a:spcAft>
                <a:spcPts val="800"/>
              </a:spcAft>
              <a:buFont typeface="Arial" panose="020B0604020202020204" pitchFamily="34" charset="0"/>
              <a:buChar char="•"/>
            </a:pPr>
            <a:r>
              <a:rPr lang="en-GB" sz="1800" kern="100" dirty="0">
                <a:effectLst/>
              </a:rPr>
              <a:t>The evidence, uses, limitations and risks related to the use of dietary supplements &amp; ergogenic substances as aids to performance. </a:t>
            </a:r>
          </a:p>
          <a:p>
            <a:pPr marL="285750" indent="-285750">
              <a:lnSpc>
                <a:spcPct val="107000"/>
              </a:lnSpc>
              <a:spcAft>
                <a:spcPts val="800"/>
              </a:spcAft>
              <a:buFont typeface="Arial" panose="020B0604020202020204" pitchFamily="34" charset="0"/>
              <a:buChar char="•"/>
            </a:pPr>
            <a:r>
              <a:rPr lang="en-GB" sz="1800" kern="100" dirty="0">
                <a:effectLst/>
              </a:rPr>
              <a:t>Scope of practice and conflicts of interest surrounding sports supplements and ergogenic substances to support performance.</a:t>
            </a:r>
          </a:p>
          <a:p>
            <a:pPr marL="285750" indent="-285750">
              <a:lnSpc>
                <a:spcPct val="107000"/>
              </a:lnSpc>
              <a:spcAft>
                <a:spcPts val="800"/>
              </a:spcAft>
              <a:buFont typeface="Arial" panose="020B0604020202020204" pitchFamily="34" charset="0"/>
              <a:buChar char="•"/>
            </a:pPr>
            <a:r>
              <a:rPr lang="en-GB" sz="1800" kern="100" dirty="0">
                <a:effectLst/>
              </a:rPr>
              <a:t>Dietary alternatives to the use of sports supplements and ergogenic substances to support performance.</a:t>
            </a:r>
            <a:endParaRPr lang="en-GB" sz="1800" kern="100" dirty="0">
              <a:effectLst/>
              <a:latin typeface="Arial" panose="020B0604020202020204" pitchFamily="34" charset="0"/>
              <a:ea typeface="Aptos" panose="020B00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057103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C18A97-8CEE-BF32-F7A5-E32688B3A48E}"/>
              </a:ext>
            </a:extLst>
          </p:cNvPr>
          <p:cNvSpPr>
            <a:spLocks noGrp="1"/>
          </p:cNvSpPr>
          <p:nvPr>
            <p:ph type="body" sz="quarter" idx="11"/>
          </p:nvPr>
        </p:nvSpPr>
        <p:spPr/>
        <p:txBody>
          <a:bodyPr/>
          <a:lstStyle/>
          <a:p>
            <a:r>
              <a:rPr lang="en-GB" dirty="0"/>
              <a:t>Recommended reading </a:t>
            </a:r>
          </a:p>
        </p:txBody>
      </p:sp>
      <p:sp>
        <p:nvSpPr>
          <p:cNvPr id="5" name="TextBox 4">
            <a:extLst>
              <a:ext uri="{FF2B5EF4-FFF2-40B4-BE49-F238E27FC236}">
                <a16:creationId xmlns:a16="http://schemas.microsoft.com/office/drawing/2014/main" id="{E4CDD8B1-940D-8409-201F-CF3C3A8F7BE6}"/>
              </a:ext>
            </a:extLst>
          </p:cNvPr>
          <p:cNvSpPr txBox="1"/>
          <p:nvPr/>
        </p:nvSpPr>
        <p:spPr>
          <a:xfrm>
            <a:off x="701749" y="1614625"/>
            <a:ext cx="10985224" cy="383823"/>
          </a:xfrm>
          <a:prstGeom prst="rect">
            <a:avLst/>
          </a:prstGeom>
          <a:noFill/>
        </p:spPr>
        <p:txBody>
          <a:bodyPr wrap="square">
            <a:spAutoFit/>
          </a:bodyPr>
          <a:lstStyle/>
          <a:p>
            <a:pPr>
              <a:lnSpc>
                <a:spcPct val="115000"/>
              </a:lnSpc>
              <a:spcBef>
                <a:spcPts val="600"/>
              </a:spcBef>
              <a:spcAft>
                <a:spcPts val="600"/>
              </a:spcAft>
            </a:pPr>
            <a:r>
              <a:rPr lang="en-GB" sz="1800" dirty="0">
                <a:effectLst/>
                <a:latin typeface="Arial" panose="020B0604020202020204" pitchFamily="34" charset="0"/>
                <a:ea typeface="Calibri" panose="020F0502020204030204" pitchFamily="34" charset="0"/>
              </a:rPr>
              <a:t>Bean, A. (2023). </a:t>
            </a:r>
            <a:r>
              <a:rPr lang="en-GB" sz="1800" i="1" dirty="0">
                <a:effectLst/>
                <a:latin typeface="Arial" panose="020B0604020202020204" pitchFamily="34" charset="0"/>
                <a:ea typeface="Calibri" panose="020F0502020204030204" pitchFamily="34" charset="0"/>
              </a:rPr>
              <a:t>The Complete Guide to Sports Nutrition</a:t>
            </a:r>
            <a:r>
              <a:rPr lang="en-GB" sz="1800" dirty="0">
                <a:effectLst/>
                <a:latin typeface="Arial" panose="020B0604020202020204" pitchFamily="34" charset="0"/>
                <a:ea typeface="Calibri" panose="020F0502020204030204" pitchFamily="34" charset="0"/>
              </a:rPr>
              <a:t>. 9</a:t>
            </a:r>
            <a:r>
              <a:rPr lang="en-GB" sz="1800" baseline="30000" dirty="0">
                <a:effectLst/>
                <a:latin typeface="Arial" panose="020B0604020202020204" pitchFamily="34" charset="0"/>
                <a:ea typeface="Calibri" panose="020F0502020204030204" pitchFamily="34" charset="0"/>
              </a:rPr>
              <a:t>th</a:t>
            </a:r>
            <a:r>
              <a:rPr lang="en-GB" sz="1800" dirty="0">
                <a:effectLst/>
                <a:latin typeface="Arial" panose="020B0604020202020204" pitchFamily="34" charset="0"/>
                <a:ea typeface="Calibri" panose="020F0502020204030204" pitchFamily="34" charset="0"/>
              </a:rPr>
              <a:t> edition. London, UK: Bloomsbury Publishing</a:t>
            </a:r>
          </a:p>
        </p:txBody>
      </p:sp>
    </p:spTree>
    <p:custDataLst>
      <p:tags r:id="rId1"/>
    </p:custDataLst>
    <p:extLst>
      <p:ext uri="{BB962C8B-B14F-4D97-AF65-F5344CB8AC3E}">
        <p14:creationId xmlns:p14="http://schemas.microsoft.com/office/powerpoint/2010/main" val="2348564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70AF1-7DF9-4B46-2238-CD8F641A6B7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52839EB-5D9F-CD83-B963-CAE084589D90}"/>
              </a:ext>
            </a:extLst>
          </p:cNvPr>
          <p:cNvSpPr>
            <a:spLocks noGrp="1"/>
          </p:cNvSpPr>
          <p:nvPr>
            <p:ph type="body" sz="quarter" idx="11"/>
          </p:nvPr>
        </p:nvSpPr>
        <p:spPr/>
        <p:txBody>
          <a:bodyPr/>
          <a:lstStyle/>
          <a:p>
            <a:r>
              <a:rPr lang="en-GB" dirty="0">
                <a:cs typeface="Arial" panose="020B0604020202020204" pitchFamily="34" charset="0"/>
              </a:rPr>
              <a:t>Level 4 </a:t>
            </a:r>
            <a:r>
              <a:rPr lang="en-GB" kern="0" dirty="0">
                <a:effectLst/>
                <a:ea typeface="Times New Roman" panose="02020603050405020304" pitchFamily="18" charset="0"/>
              </a:rPr>
              <a:t>Applied Nutrition for Health, Wellness, Weight Management, and Sports Performance (610/2287/1)</a:t>
            </a:r>
            <a:endParaRPr lang="en-GB" dirty="0">
              <a:cs typeface="Arial" panose="020B0604020202020204" pitchFamily="34" charset="0"/>
            </a:endParaRPr>
          </a:p>
          <a:p>
            <a:endParaRPr lang="en-GB" dirty="0">
              <a:solidFill>
                <a:prstClr val="white"/>
              </a:solidFill>
            </a:endParaRPr>
          </a:p>
          <a:p>
            <a:r>
              <a:rPr lang="en-GB" dirty="0"/>
              <a:t>The safe use of supplements and ergogenic aids for performance </a:t>
            </a:r>
          </a:p>
        </p:txBody>
      </p:sp>
    </p:spTree>
    <p:custDataLst>
      <p:tags r:id="rId1"/>
    </p:custDataLst>
    <p:extLst>
      <p:ext uri="{BB962C8B-B14F-4D97-AF65-F5344CB8AC3E}">
        <p14:creationId xmlns:p14="http://schemas.microsoft.com/office/powerpoint/2010/main" val="7756723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YMCAfit Templa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YMC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wards PowerPoint Template [Read-Only]" id="{A68A99E7-2C12-4AC2-B822-9937C7B1F600}" vid="{7C42E43A-DAA8-4061-9F7D-83AE781478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3c8f57f-4d68-4232-9613-ad1b7d92bd52">
      <UserInfo>
        <DisplayName>Allison Bagshaw</DisplayName>
        <AccountId>38</AccountId>
        <AccountType/>
      </UserInfo>
      <UserInfo>
        <DisplayName>Leanne Hendry</DisplayName>
        <AccountId>57</AccountId>
        <AccountType/>
      </UserInfo>
    </SharedWithUsers>
    <lcf76f155ced4ddcb4097134ff3c332f xmlns="c63102ca-90b4-4b49-ac83-7aff3116fe30">
      <Terms xmlns="http://schemas.microsoft.com/office/infopath/2007/PartnerControls"/>
    </lcf76f155ced4ddcb4097134ff3c332f>
    <TaxCatchAll xmlns="33c8f57f-4d68-4232-9613-ad1b7d92bd5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0AB4259EC385439F2A8C7784E02AFB" ma:contentTypeVersion="18" ma:contentTypeDescription="Create a new document." ma:contentTypeScope="" ma:versionID="1befd5bbced836985634f1043bd8a62d">
  <xsd:schema xmlns:xsd="http://www.w3.org/2001/XMLSchema" xmlns:xs="http://www.w3.org/2001/XMLSchema" xmlns:p="http://schemas.microsoft.com/office/2006/metadata/properties" xmlns:ns2="c63102ca-90b4-4b49-ac83-7aff3116fe30" xmlns:ns3="33c8f57f-4d68-4232-9613-ad1b7d92bd52" targetNamespace="http://schemas.microsoft.com/office/2006/metadata/properties" ma:root="true" ma:fieldsID="90d388a3921595733625b83c5c319ed7" ns2:_="" ns3:_="">
    <xsd:import namespace="c63102ca-90b4-4b49-ac83-7aff3116fe30"/>
    <xsd:import namespace="33c8f57f-4d68-4232-9613-ad1b7d92bd5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102ca-90b4-4b49-ac83-7aff3116fe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e934352-835e-48ab-b831-1bf7e97c38f7" ma:termSetId="09814cd3-568e-fe90-9814-8d621ff8fb84" ma:anchorId="fba54fb3-c3e1-fe81-a776-ca4b69148c4d" ma:open="true" ma:isKeyword="false">
      <xsd:complexType>
        <xsd:sequence>
          <xsd:element ref="pc:Terms" minOccurs="0" maxOccurs="1"/>
        </xsd:sequence>
      </xsd:complex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c8f57f-4d68-4232-9613-ad1b7d92bd5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f6ddff3-6707-46fc-9c13-3f10af043dfc}" ma:internalName="TaxCatchAll" ma:showField="CatchAllData" ma:web="33c8f57f-4d68-4232-9613-ad1b7d92bd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2749F2-310B-42AD-A426-0152280C3699}">
  <ds:schemaRefs>
    <ds:schemaRef ds:uri="http://purl.org/dc/terms/"/>
    <ds:schemaRef ds:uri="33c8f57f-4d68-4232-9613-ad1b7d92bd52"/>
    <ds:schemaRef ds:uri="http://purl.org/dc/dcmitype/"/>
    <ds:schemaRef ds:uri="c63102ca-90b4-4b49-ac83-7aff3116fe30"/>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3479C987-C34D-4BDA-9F46-621AE718C725}">
  <ds:schemaRefs>
    <ds:schemaRef ds:uri="http://schemas.microsoft.com/sharepoint/v3/contenttype/forms"/>
  </ds:schemaRefs>
</ds:datastoreItem>
</file>

<file path=customXml/itemProps3.xml><?xml version="1.0" encoding="utf-8"?>
<ds:datastoreItem xmlns:ds="http://schemas.openxmlformats.org/officeDocument/2006/customXml" ds:itemID="{88CC135A-6B0F-496B-9A44-E9CC925530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3102ca-90b4-4b49-ac83-7aff3116fe30"/>
    <ds:schemaRef ds:uri="33c8f57f-4d68-4232-9613-ad1b7d92bd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Awards PowerPoint Template</Template>
  <TotalTime>2060</TotalTime>
  <Words>2479</Words>
  <Application>Microsoft Office PowerPoint</Application>
  <PresentationFormat>Widescreen</PresentationFormat>
  <Paragraphs>305</Paragraphs>
  <Slides>40</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vt:lpstr>
      <vt:lpstr>Body</vt:lpstr>
      <vt:lpstr>Calibri</vt:lpstr>
      <vt:lpstr>Courier New</vt:lpstr>
      <vt:lpstr>Heading</vt:lpstr>
      <vt:lpstr>Heading 2</vt:lpstr>
      <vt:lpstr>Sub heading</vt:lpstr>
      <vt:lpstr>Symbol</vt:lpstr>
      <vt:lpstr>Times New Roman</vt:lpstr>
      <vt:lpstr>YMCAfit Templates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Debbie Lawrence</dc:creator>
  <cp:lastModifiedBy>Rosie Coote-Cowling</cp:lastModifiedBy>
  <cp:revision>21</cp:revision>
  <dcterms:created xsi:type="dcterms:W3CDTF">2023-10-30T16:09:59Z</dcterms:created>
  <dcterms:modified xsi:type="dcterms:W3CDTF">2025-05-14T15:39:09Z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0x010100CA0AB4259EC385439F2A8C7784E02AFB</vt:lpwstr>
  </property>
  <property fmtid="{D5CDD505-2E9C-101B-9397-08002B2CF9AE}" pid="4" name="MediaServiceImageTags">
    <vt:lpwstr/>
  </property>
  <property fmtid="{D5CDD505-2E9C-101B-9397-08002B2CF9AE}" pid="5" name="ArticulateGUID">
    <vt:lpwstr>9553E4F2-6A8B-48E0-99CB-1E719688C959</vt:lpwstr>
  </property>
  <property fmtid="{D5CDD505-2E9C-101B-9397-08002B2CF9AE}" pid="6" name="ArticulatePath">
    <vt:lpwstr>https://ymca1844.sharepoint.com/sites/Awards/product/Shared Documents/Next Generation/Level 4 nutrition teaching resources/Unit 2/v1 L4 LO1 Supplements</vt:lpwstr>
  </property>
</Properties>
</file>