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3" r:id="rId4"/>
  </p:sldMasterIdLst>
  <p:notesMasterIdLst>
    <p:notesMasterId r:id="rId30"/>
  </p:notesMasterIdLst>
  <p:handoutMasterIdLst>
    <p:handoutMasterId r:id="rId31"/>
  </p:handoutMasterIdLst>
  <p:sldIdLst>
    <p:sldId id="256" r:id="rId5"/>
    <p:sldId id="371" r:id="rId6"/>
    <p:sldId id="675" r:id="rId7"/>
    <p:sldId id="366" r:id="rId8"/>
    <p:sldId id="680" r:id="rId9"/>
    <p:sldId id="316" r:id="rId10"/>
    <p:sldId id="676" r:id="rId11"/>
    <p:sldId id="677" r:id="rId12"/>
    <p:sldId id="678" r:id="rId13"/>
    <p:sldId id="679" r:id="rId14"/>
    <p:sldId id="367" r:id="rId15"/>
    <p:sldId id="368" r:id="rId16"/>
    <p:sldId id="369" r:id="rId17"/>
    <p:sldId id="370" r:id="rId18"/>
    <p:sldId id="681" r:id="rId19"/>
    <p:sldId id="683" r:id="rId20"/>
    <p:sldId id="673" r:id="rId21"/>
    <p:sldId id="627" r:id="rId22"/>
    <p:sldId id="674" r:id="rId23"/>
    <p:sldId id="543" r:id="rId24"/>
    <p:sldId id="629" r:id="rId25"/>
    <p:sldId id="628" r:id="rId26"/>
    <p:sldId id="630" r:id="rId27"/>
    <p:sldId id="682" r:id="rId28"/>
    <p:sldId id="257" r:id="rId29"/>
  </p:sldIdLst>
  <p:sldSz cx="12192000" cy="6858000"/>
  <p:notesSz cx="6858000" cy="9144000"/>
  <p:custDataLst>
    <p:tags r:id="rId32"/>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eather Barnett" initials="HB" lastIdx="4" clrIdx="0"/>
  <p:cmAuthor id="1" name="Simon Titley" initials="STT" lastIdx="3" clrIdx="1">
    <p:extLst>
      <p:ext uri="{19B8F6BF-5375-455C-9EA6-DF929625EA0E}">
        <p15:presenceInfo xmlns:p15="http://schemas.microsoft.com/office/powerpoint/2012/main" userId="Simon Titley" providerId="None"/>
      </p:ext>
    </p:extLst>
  </p:cmAuthor>
  <p:cmAuthor id="2" name="Allison Bagshaw" initials="AB" lastIdx="2" clrIdx="2">
    <p:extLst>
      <p:ext uri="{19B8F6BF-5375-455C-9EA6-DF929625EA0E}">
        <p15:presenceInfo xmlns:p15="http://schemas.microsoft.com/office/powerpoint/2012/main" userId="S::allison.bagshaw@ymca.co.uk::aced5d60-590e-4539-8036-be8b5f401cfb" providerId="AD"/>
      </p:ext>
    </p:extLst>
  </p:cmAuthor>
  <p:cmAuthor id="3" name="Simon Titley" initials="ST" lastIdx="1" clrIdx="3">
    <p:extLst>
      <p:ext uri="{19B8F6BF-5375-455C-9EA6-DF929625EA0E}">
        <p15:presenceInfo xmlns:p15="http://schemas.microsoft.com/office/powerpoint/2012/main" userId="S::simon.titley@ymca.co.uk::5b109568-eeac-4d09-811d-ab233b3c8ec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4E23"/>
    <a:srgbClr val="C92446"/>
    <a:srgbClr val="0070C0"/>
    <a:srgbClr val="D2D0B9"/>
    <a:srgbClr val="42358E"/>
    <a:srgbClr val="C1F0FF"/>
    <a:srgbClr val="E43518"/>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49575" autoAdjust="0"/>
  </p:normalViewPr>
  <p:slideViewPr>
    <p:cSldViewPr snapToGrid="0">
      <p:cViewPr varScale="1">
        <p:scale>
          <a:sx n="112" d="100"/>
          <a:sy n="112" d="100"/>
        </p:scale>
        <p:origin x="552" y="96"/>
      </p:cViewPr>
      <p:guideLst>
        <p:guide pos="3840"/>
        <p:guide orient="horz" pos="2160"/>
      </p:guideLst>
    </p:cSldViewPr>
  </p:slideViewPr>
  <p:notesTextViewPr>
    <p:cViewPr>
      <p:scale>
        <a:sx n="150" d="100"/>
        <a:sy n="150" d="100"/>
      </p:scale>
      <p:origin x="0" y="0"/>
    </p:cViewPr>
  </p:notesTextViewPr>
  <p:notesViewPr>
    <p:cSldViewPr snapToGrid="0">
      <p:cViewPr>
        <p:scale>
          <a:sx n="1" d="2"/>
          <a:sy n="1" d="2"/>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gs" Target="tags/tag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ie Coote-Cowling" userId="c5f4afe0-c3a5-4aec-94c8-4cf915783f5c" providerId="ADAL" clId="{1893CA31-96CB-466F-87FE-FEC5470DD884}"/>
    <pc:docChg chg="custSel modSld">
      <pc:chgData name="Rosie Coote-Cowling" userId="c5f4afe0-c3a5-4aec-94c8-4cf915783f5c" providerId="ADAL" clId="{1893CA31-96CB-466F-87FE-FEC5470DD884}" dt="2025-03-18T15:03:41.370" v="4" actId="313"/>
      <pc:docMkLst>
        <pc:docMk/>
      </pc:docMkLst>
      <pc:sldChg chg="modSp mod">
        <pc:chgData name="Rosie Coote-Cowling" userId="c5f4afe0-c3a5-4aec-94c8-4cf915783f5c" providerId="ADAL" clId="{1893CA31-96CB-466F-87FE-FEC5470DD884}" dt="2025-03-18T15:02:49.476" v="0"/>
        <pc:sldMkLst>
          <pc:docMk/>
          <pc:sldMk cId="2278552194" sldId="257"/>
        </pc:sldMkLst>
        <pc:spChg chg="mod">
          <ac:chgData name="Rosie Coote-Cowling" userId="c5f4afe0-c3a5-4aec-94c8-4cf915783f5c" providerId="ADAL" clId="{1893CA31-96CB-466F-87FE-FEC5470DD884}" dt="2025-03-18T15:02:49.476" v="0"/>
          <ac:spMkLst>
            <pc:docMk/>
            <pc:sldMk cId="2278552194" sldId="257"/>
            <ac:spMk id="2" creationId="{64DD7D6C-CB87-7049-558E-CECF48B873BE}"/>
          </ac:spMkLst>
        </pc:spChg>
      </pc:sldChg>
      <pc:sldChg chg="modSp mod">
        <pc:chgData name="Rosie Coote-Cowling" userId="c5f4afe0-c3a5-4aec-94c8-4cf915783f5c" providerId="ADAL" clId="{1893CA31-96CB-466F-87FE-FEC5470DD884}" dt="2025-03-18T15:03:41.370" v="4" actId="313"/>
        <pc:sldMkLst>
          <pc:docMk/>
          <pc:sldMk cId="2624247987" sldId="628"/>
        </pc:sldMkLst>
        <pc:spChg chg="mod">
          <ac:chgData name="Rosie Coote-Cowling" userId="c5f4afe0-c3a5-4aec-94c8-4cf915783f5c" providerId="ADAL" clId="{1893CA31-96CB-466F-87FE-FEC5470DD884}" dt="2025-03-18T15:03:41.370" v="4" actId="313"/>
          <ac:spMkLst>
            <pc:docMk/>
            <pc:sldMk cId="2624247987" sldId="628"/>
            <ac:spMk id="3" creationId="{66590B0B-A306-D10A-24D5-1F576E6FBC73}"/>
          </ac:spMkLst>
        </pc:spChg>
      </pc:sldChg>
      <pc:sldChg chg="modSp mod">
        <pc:chgData name="Rosie Coote-Cowling" userId="c5f4afe0-c3a5-4aec-94c8-4cf915783f5c" providerId="ADAL" clId="{1893CA31-96CB-466F-87FE-FEC5470DD884}" dt="2025-03-18T15:03:16.119" v="1" actId="2"/>
        <pc:sldMkLst>
          <pc:docMk/>
          <pc:sldMk cId="1462414094" sldId="678"/>
        </pc:sldMkLst>
        <pc:spChg chg="mod">
          <ac:chgData name="Rosie Coote-Cowling" userId="c5f4afe0-c3a5-4aec-94c8-4cf915783f5c" providerId="ADAL" clId="{1893CA31-96CB-466F-87FE-FEC5470DD884}" dt="2025-03-18T15:03:16.119" v="1" actId="2"/>
          <ac:spMkLst>
            <pc:docMk/>
            <pc:sldMk cId="1462414094" sldId="678"/>
            <ac:spMk id="3" creationId="{66590B0B-A306-D10A-24D5-1F576E6FBC73}"/>
          </ac:spMkLst>
        </pc:spChg>
      </pc:sldChg>
      <pc:sldChg chg="modSp mod">
        <pc:chgData name="Rosie Coote-Cowling" userId="c5f4afe0-c3a5-4aec-94c8-4cf915783f5c" providerId="ADAL" clId="{1893CA31-96CB-466F-87FE-FEC5470DD884}" dt="2025-03-18T15:03:22.278" v="2" actId="313"/>
        <pc:sldMkLst>
          <pc:docMk/>
          <pc:sldMk cId="2779663670" sldId="681"/>
        </pc:sldMkLst>
        <pc:spChg chg="mod">
          <ac:chgData name="Rosie Coote-Cowling" userId="c5f4afe0-c3a5-4aec-94c8-4cf915783f5c" providerId="ADAL" clId="{1893CA31-96CB-466F-87FE-FEC5470DD884}" dt="2025-03-18T15:03:22.278" v="2" actId="313"/>
          <ac:spMkLst>
            <pc:docMk/>
            <pc:sldMk cId="2779663670" sldId="681"/>
            <ac:spMk id="3" creationId="{66590B0B-A306-D10A-24D5-1F576E6FBC73}"/>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4CE9AFA-AF07-B44A-B480-EBF05CFBB929}" type="datetimeFigureOut">
              <a:rPr lang="en-US" smtClean="0"/>
              <a:pPr/>
              <a:t>3/18/2025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11EEF37-BD52-9F47-AD74-541349F260F1}" type="slidenum">
              <a:rPr lang="en-US" smtClean="0"/>
              <a:pPr/>
              <a:t>‹#›</a:t>
            </a:fld>
            <a:endParaRPr lang="en-US" dirty="0"/>
          </a:p>
        </p:txBody>
      </p:sp>
    </p:spTree>
    <p:extLst>
      <p:ext uri="{BB962C8B-B14F-4D97-AF65-F5344CB8AC3E}">
        <p14:creationId xmlns:p14="http://schemas.microsoft.com/office/powerpoint/2010/main" val="29577672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CA2AEA-1575-B24D-901D-811D03B09878}" type="datetimeFigureOut">
              <a:rPr lang="en-US" smtClean="0"/>
              <a:pPr/>
              <a:t>3/18/2025</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64838C-D68B-6946-93CC-745B8024DF52}" type="slidenum">
              <a:rPr lang="en-US" smtClean="0"/>
              <a:pPr/>
              <a:t>‹#›</a:t>
            </a:fld>
            <a:endParaRPr lang="en-US" dirty="0"/>
          </a:p>
        </p:txBody>
      </p:sp>
    </p:spTree>
    <p:extLst>
      <p:ext uri="{BB962C8B-B14F-4D97-AF65-F5344CB8AC3E}">
        <p14:creationId xmlns:p14="http://schemas.microsoft.com/office/powerpoint/2010/main" val="36355791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E64838C-D68B-6946-93CC-745B8024DF52}" type="slidenum">
              <a:rPr lang="en-US" smtClean="0"/>
              <a:pPr/>
              <a:t>1</a:t>
            </a:fld>
            <a:endParaRPr lang="en-US" dirty="0"/>
          </a:p>
        </p:txBody>
      </p:sp>
    </p:spTree>
    <p:extLst>
      <p:ext uri="{BB962C8B-B14F-4D97-AF65-F5344CB8AC3E}">
        <p14:creationId xmlns:p14="http://schemas.microsoft.com/office/powerpoint/2010/main" val="5546233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End page">
    <p:spTree>
      <p:nvGrpSpPr>
        <p:cNvPr id="1" name=""/>
        <p:cNvGrpSpPr/>
        <p:nvPr/>
      </p:nvGrpSpPr>
      <p:grpSpPr>
        <a:xfrm>
          <a:off x="0" y="0"/>
          <a:ext cx="0" cy="0"/>
          <a:chOff x="0" y="0"/>
          <a:chExt cx="0" cy="0"/>
        </a:xfrm>
      </p:grpSpPr>
      <p:sp>
        <p:nvSpPr>
          <p:cNvPr id="2" name="Rectangle 1"/>
          <p:cNvSpPr/>
          <p:nvPr userDrawn="1"/>
        </p:nvSpPr>
        <p:spPr>
          <a:xfrm>
            <a:off x="0" y="-1"/>
            <a:ext cx="12192000" cy="6858001"/>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7" name="Text Placeholder 9"/>
          <p:cNvSpPr>
            <a:spLocks noGrp="1"/>
          </p:cNvSpPr>
          <p:nvPr>
            <p:ph type="body" sz="quarter" idx="11" hasCustomPrompt="1"/>
          </p:nvPr>
        </p:nvSpPr>
        <p:spPr>
          <a:xfrm>
            <a:off x="0" y="-1"/>
            <a:ext cx="12192000" cy="6858001"/>
          </a:xfrm>
          <a:prstGeom prst="rect">
            <a:avLst/>
          </a:prstGeom>
          <a:noFill/>
        </p:spPr>
        <p:txBody>
          <a:bodyPr lIns="720000" tIns="2304000" rIns="3600000"/>
          <a:lstStyle>
            <a:lvl1pPr marL="0" indent="0" algn="l">
              <a:lnSpc>
                <a:spcPts val="4600"/>
              </a:lnSpc>
              <a:buFont typeface="Arial" panose="020B0604020202020204" pitchFamily="34" charset="0"/>
              <a:buNone/>
              <a:defRPr lang="fr-FR" sz="3600" b="0" i="0" smtClean="0">
                <a:solidFill>
                  <a:schemeClr val="bg1"/>
                </a:solidFill>
                <a:effectLst/>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Nunc </a:t>
            </a:r>
            <a:r>
              <a:rPr lang="en-US" err="1"/>
              <a:t>ut</a:t>
            </a:r>
            <a:r>
              <a:rPr lang="en-US"/>
              <a:t> </a:t>
            </a:r>
            <a:r>
              <a:rPr lang="en-US" err="1"/>
              <a:t>elit</a:t>
            </a:r>
            <a:r>
              <a:rPr lang="en-US"/>
              <a:t> in mi </a:t>
            </a:r>
            <a:r>
              <a:rPr lang="en-US" err="1"/>
              <a:t>pretium</a:t>
            </a:r>
            <a:r>
              <a:rPr lang="en-US"/>
              <a:t> </a:t>
            </a:r>
            <a:r>
              <a:rPr lang="en-US" err="1"/>
              <a:t>vulputate</a:t>
            </a:r>
            <a:r>
              <a:rPr lang="en-US"/>
              <a:t> at vitae ligula. </a:t>
            </a:r>
            <a:r>
              <a:rPr lang="en-US" err="1"/>
              <a:t>Phasellus</a:t>
            </a:r>
            <a:r>
              <a:rPr lang="en-US"/>
              <a:t> </a:t>
            </a:r>
            <a:r>
              <a:rPr lang="en-US" err="1"/>
              <a:t>bibendum</a:t>
            </a:r>
            <a:r>
              <a:rPr lang="en-US"/>
              <a:t> sit</a:t>
            </a:r>
          </a:p>
        </p:txBody>
      </p:sp>
      <p:pic>
        <p:nvPicPr>
          <p:cNvPr id="11" name="Picture 10"/>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10776675" y="5588725"/>
            <a:ext cx="720000" cy="720000"/>
          </a:xfrm>
          <a:prstGeom prst="rect">
            <a:avLst/>
          </a:prstGeom>
        </p:spPr>
      </p:pic>
      <p:cxnSp>
        <p:nvCxnSpPr>
          <p:cNvPr id="6" name="Straight Connector 5"/>
          <p:cNvCxnSpPr/>
          <p:nvPr userDrawn="1"/>
        </p:nvCxnSpPr>
        <p:spPr>
          <a:xfrm>
            <a:off x="701749" y="1950239"/>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extBox 2"/>
          <p:cNvSpPr txBox="1"/>
          <p:nvPr userDrawn="1"/>
        </p:nvSpPr>
        <p:spPr>
          <a:xfrm>
            <a:off x="5682343" y="-279918"/>
            <a:ext cx="184731" cy="369332"/>
          </a:xfrm>
          <a:prstGeom prst="rect">
            <a:avLst/>
          </a:prstGeom>
          <a:noFill/>
        </p:spPr>
        <p:txBody>
          <a:bodyPr wrap="none" rtlCol="0">
            <a:spAutoFit/>
          </a:bodyPr>
          <a:lstStyle/>
          <a:p>
            <a:endParaRPr lang="en-GB" dirty="0"/>
          </a:p>
        </p:txBody>
      </p:sp>
    </p:spTree>
    <p:extLst>
      <p:ext uri="{BB962C8B-B14F-4D97-AF65-F5344CB8AC3E}">
        <p14:creationId xmlns:p14="http://schemas.microsoft.com/office/powerpoint/2010/main" val="3988460024"/>
      </p:ext>
    </p:extLst>
  </p:cSld>
  <p:clrMapOvr>
    <a:masterClrMapping/>
  </p:clrMapOvr>
  <p:extLst>
    <p:ext uri="{DCECCB84-F9BA-43D5-87BE-67443E8EF086}">
      <p15:sldGuideLst xmlns:p15="http://schemas.microsoft.com/office/powerpoint/2012/main">
        <p15:guide id="1" orient="horz" pos="346">
          <p15:clr>
            <a:srgbClr val="FBAE40"/>
          </p15:clr>
        </p15:guide>
        <p15:guide id="2" pos="438">
          <p15:clr>
            <a:srgbClr val="FBAE40"/>
          </p15:clr>
        </p15:guide>
        <p15:guide id="3" pos="7242">
          <p15:clr>
            <a:srgbClr val="FBAE40"/>
          </p15:clr>
        </p15:guide>
        <p15:guide id="4" pos="3838">
          <p15:clr>
            <a:srgbClr val="FBAE40"/>
          </p15:clr>
        </p15:guide>
        <p15:guide id="5" orient="horz" pos="3974">
          <p15:clr>
            <a:srgbClr val="FBAE40"/>
          </p15:clr>
        </p15:guide>
        <p15:guide id="6" orient="horz" pos="2145">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break with image">
    <p:spTree>
      <p:nvGrpSpPr>
        <p:cNvPr id="1" name=""/>
        <p:cNvGrpSpPr/>
        <p:nvPr/>
      </p:nvGrpSpPr>
      <p:grpSpPr>
        <a:xfrm>
          <a:off x="0" y="0"/>
          <a:ext cx="0" cy="0"/>
          <a:chOff x="0" y="0"/>
          <a:chExt cx="0" cy="0"/>
        </a:xfrm>
      </p:grpSpPr>
      <p:sp>
        <p:nvSpPr>
          <p:cNvPr id="2" name="Rectangle 1"/>
          <p:cNvSpPr/>
          <p:nvPr userDrawn="1"/>
        </p:nvSpPr>
        <p:spPr>
          <a:xfrm>
            <a:off x="2" y="0"/>
            <a:ext cx="6105526" cy="6858000"/>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Text Placeholder 9"/>
          <p:cNvSpPr>
            <a:spLocks noGrp="1"/>
          </p:cNvSpPr>
          <p:nvPr>
            <p:ph type="body" sz="quarter" idx="11" hasCustomPrompt="1"/>
          </p:nvPr>
        </p:nvSpPr>
        <p:spPr>
          <a:xfrm>
            <a:off x="2" y="0"/>
            <a:ext cx="5375273" cy="6858000"/>
          </a:xfrm>
          <a:prstGeom prst="rect">
            <a:avLst/>
          </a:prstGeom>
          <a:noFill/>
        </p:spPr>
        <p:txBody>
          <a:bodyPr lIns="684000" tIns="360000" rIns="360000" bIns="720000" anchor="ctr" anchorCtr="0"/>
          <a:lstStyle>
            <a:lvl1pPr marL="0" indent="0" algn="l">
              <a:buFont typeface="Arial" panose="020B0604020202020204" pitchFamily="34" charset="0"/>
              <a:buNone/>
              <a:defRPr lang="fr-FR" sz="3600" b="0" i="0" baseline="0" smtClean="0">
                <a:solidFill>
                  <a:schemeClr val="bg1"/>
                </a:solidFill>
                <a:effectLst/>
                <a:latin typeface="Heading"/>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an image on the right.</a:t>
            </a:r>
          </a:p>
        </p:txBody>
      </p:sp>
      <p:cxnSp>
        <p:nvCxnSpPr>
          <p:cNvPr id="17" name="Straight Connector 16"/>
          <p:cNvCxnSpPr/>
          <p:nvPr userDrawn="1"/>
        </p:nvCxnSpPr>
        <p:spPr>
          <a:xfrm>
            <a:off x="701749" y="50070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5" hasCustomPrompt="1"/>
          </p:nvPr>
        </p:nvSpPr>
        <p:spPr>
          <a:xfrm>
            <a:off x="6105525" y="0"/>
            <a:ext cx="6086475" cy="6858000"/>
          </a:xfrm>
          <a:prstGeom prst="rect">
            <a:avLst/>
          </a:prstGeom>
        </p:spPr>
        <p:txBody>
          <a:bodyPr tIns="2808000"/>
          <a:lstStyle>
            <a:lvl1pPr marL="0" indent="0" algn="ctr">
              <a:buNone/>
              <a:defRPr sz="1600">
                <a:solidFill>
                  <a:schemeClr val="bg1">
                    <a:lumMod val="50000"/>
                  </a:schemeClr>
                </a:solidFill>
              </a:defRPr>
            </a:lvl1pPr>
          </a:lstStyle>
          <a:p>
            <a:r>
              <a:rPr lang="en-GB" dirty="0"/>
              <a:t>Insert picture click on icon</a:t>
            </a:r>
          </a:p>
        </p:txBody>
      </p:sp>
    </p:spTree>
    <p:extLst>
      <p:ext uri="{BB962C8B-B14F-4D97-AF65-F5344CB8AC3E}">
        <p14:creationId xmlns:p14="http://schemas.microsoft.com/office/powerpoint/2010/main" val="2558746105"/>
      </p:ext>
    </p:extLst>
  </p:cSld>
  <p:clrMapOvr>
    <a:masterClrMapping/>
  </p:clrMapOvr>
  <p:extLst>
    <p:ext uri="{DCECCB84-F9BA-43D5-87BE-67443E8EF086}">
      <p15:sldGuideLst xmlns:p15="http://schemas.microsoft.com/office/powerpoint/2012/main">
        <p15:guide id="1" pos="7242" userDrawn="1">
          <p15:clr>
            <a:srgbClr val="FBAE40"/>
          </p15:clr>
        </p15:guide>
        <p15:guide id="2" pos="438" userDrawn="1">
          <p15:clr>
            <a:srgbClr val="FBAE40"/>
          </p15:clr>
        </p15:guide>
        <p15:guide id="3" pos="3840" userDrawn="1">
          <p15:clr>
            <a:srgbClr val="FBAE40"/>
          </p15:clr>
        </p15:guide>
        <p15:guide id="4" orient="horz" pos="346" userDrawn="1">
          <p15:clr>
            <a:srgbClr val="FBAE40"/>
          </p15:clr>
        </p15:guide>
        <p15:guide id="5" orient="horz" pos="3974" userDrawn="1">
          <p15:clr>
            <a:srgbClr val="FBAE40"/>
          </p15:clr>
        </p15:guide>
        <p15:guide id="6" orient="horz" pos="2160" userDrawn="1">
          <p15:clr>
            <a:srgbClr val="FBAE40"/>
          </p15:clr>
        </p15:guide>
        <p15:guide id="7" pos="4067" userDrawn="1">
          <p15:clr>
            <a:srgbClr val="FBAE40"/>
          </p15:clr>
        </p15:guide>
        <p15:guide id="8" pos="3386" userDrawn="1">
          <p15:clr>
            <a:srgbClr val="FBAE40"/>
          </p15:clr>
        </p15:guide>
        <p15:guide id="9" orient="horz" pos="572" userDrawn="1">
          <p15:clr>
            <a:srgbClr val="FBAE40"/>
          </p15:clr>
        </p15:guide>
        <p15:guide id="10" pos="3603"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Section break with image">
    <p:spTree>
      <p:nvGrpSpPr>
        <p:cNvPr id="1" name=""/>
        <p:cNvGrpSpPr/>
        <p:nvPr/>
      </p:nvGrpSpPr>
      <p:grpSpPr>
        <a:xfrm>
          <a:off x="0" y="0"/>
          <a:ext cx="0" cy="0"/>
          <a:chOff x="0" y="0"/>
          <a:chExt cx="0" cy="0"/>
        </a:xfrm>
      </p:grpSpPr>
      <p:sp>
        <p:nvSpPr>
          <p:cNvPr id="2" name="Rectangle 1"/>
          <p:cNvSpPr/>
          <p:nvPr userDrawn="1"/>
        </p:nvSpPr>
        <p:spPr>
          <a:xfrm>
            <a:off x="2" y="0"/>
            <a:ext cx="6105526" cy="6858000"/>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Text Placeholder 9"/>
          <p:cNvSpPr>
            <a:spLocks noGrp="1"/>
          </p:cNvSpPr>
          <p:nvPr>
            <p:ph type="body" sz="quarter" idx="11" hasCustomPrompt="1"/>
          </p:nvPr>
        </p:nvSpPr>
        <p:spPr>
          <a:xfrm>
            <a:off x="2" y="0"/>
            <a:ext cx="5375273" cy="6858000"/>
          </a:xfrm>
          <a:prstGeom prst="rect">
            <a:avLst/>
          </a:prstGeom>
          <a:noFill/>
        </p:spPr>
        <p:txBody>
          <a:bodyPr lIns="684000" tIns="828000" rIns="360000"/>
          <a:lstStyle>
            <a:lvl1pPr marL="0" indent="0" algn="l">
              <a:buFont typeface="Arial" panose="020B0604020202020204" pitchFamily="34" charset="0"/>
              <a:buNone/>
              <a:defRPr lang="fr-FR" sz="3600" b="0" i="0" baseline="0" smtClean="0">
                <a:solidFill>
                  <a:schemeClr val="bg1"/>
                </a:solidFill>
                <a:effectLst/>
                <a:latin typeface="Heading"/>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an image on the right.</a:t>
            </a:r>
          </a:p>
        </p:txBody>
      </p:sp>
      <p:cxnSp>
        <p:nvCxnSpPr>
          <p:cNvPr id="16" name="Straight Connector 15"/>
          <p:cNvCxnSpPr/>
          <p:nvPr userDrawn="1"/>
        </p:nvCxnSpPr>
        <p:spPr>
          <a:xfrm>
            <a:off x="701749" y="6365433"/>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Text Placeholder 7"/>
          <p:cNvSpPr>
            <a:spLocks noGrp="1"/>
          </p:cNvSpPr>
          <p:nvPr>
            <p:ph type="body" sz="quarter" idx="14" hasCustomPrompt="1"/>
          </p:nvPr>
        </p:nvSpPr>
        <p:spPr>
          <a:xfrm>
            <a:off x="695325" y="3013104"/>
            <a:ext cx="4673526"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baseline="0">
                <a:solidFill>
                  <a:schemeClr val="bg1"/>
                </a:solidFill>
                <a:effectLst/>
                <a:latin typeface="Sub heading"/>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17" name="Straight Connector 16"/>
          <p:cNvCxnSpPr/>
          <p:nvPr userDrawn="1"/>
        </p:nvCxnSpPr>
        <p:spPr>
          <a:xfrm>
            <a:off x="701749" y="50070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5" hasCustomPrompt="1"/>
          </p:nvPr>
        </p:nvSpPr>
        <p:spPr>
          <a:xfrm>
            <a:off x="6105525" y="0"/>
            <a:ext cx="6086475" cy="6858000"/>
          </a:xfrm>
          <a:prstGeom prst="rect">
            <a:avLst/>
          </a:prstGeom>
        </p:spPr>
        <p:txBody>
          <a:bodyPr tIns="2808000"/>
          <a:lstStyle>
            <a:lvl1pPr marL="0" indent="0" algn="ctr">
              <a:buNone/>
              <a:defRPr sz="1600">
                <a:solidFill>
                  <a:schemeClr val="bg1">
                    <a:lumMod val="50000"/>
                  </a:schemeClr>
                </a:solidFill>
              </a:defRPr>
            </a:lvl1pPr>
          </a:lstStyle>
          <a:p>
            <a:r>
              <a:rPr lang="en-GB" dirty="0"/>
              <a:t>Insert picture click on icon</a:t>
            </a:r>
          </a:p>
        </p:txBody>
      </p:sp>
    </p:spTree>
    <p:extLst>
      <p:ext uri="{BB962C8B-B14F-4D97-AF65-F5344CB8AC3E}">
        <p14:creationId xmlns:p14="http://schemas.microsoft.com/office/powerpoint/2010/main" val="3217679091"/>
      </p:ext>
    </p:extLst>
  </p:cSld>
  <p:clrMapOvr>
    <a:masterClrMapping/>
  </p:clrMapOvr>
  <p:extLst>
    <p:ext uri="{DCECCB84-F9BA-43D5-87BE-67443E8EF086}">
      <p15:sldGuideLst xmlns:p15="http://schemas.microsoft.com/office/powerpoint/2012/main">
        <p15:guide id="1" pos="7242">
          <p15:clr>
            <a:srgbClr val="FBAE40"/>
          </p15:clr>
        </p15:guide>
        <p15:guide id="2" pos="438">
          <p15:clr>
            <a:srgbClr val="FBAE40"/>
          </p15:clr>
        </p15:guide>
        <p15:guide id="3" pos="3840">
          <p15:clr>
            <a:srgbClr val="FBAE40"/>
          </p15:clr>
        </p15:guide>
        <p15:guide id="4" orient="horz" pos="346">
          <p15:clr>
            <a:srgbClr val="FBAE40"/>
          </p15:clr>
        </p15:guide>
        <p15:guide id="5" orient="horz" pos="3974">
          <p15:clr>
            <a:srgbClr val="FBAE40"/>
          </p15:clr>
        </p15:guide>
        <p15:guide id="6" orient="horz" pos="2160">
          <p15:clr>
            <a:srgbClr val="FBAE40"/>
          </p15:clr>
        </p15:guide>
        <p15:guide id="7" pos="4067">
          <p15:clr>
            <a:srgbClr val="FBAE40"/>
          </p15:clr>
        </p15:guide>
        <p15:guide id="8" pos="3386">
          <p15:clr>
            <a:srgbClr val="FBAE40"/>
          </p15:clr>
        </p15:guide>
        <p15:guide id="9" orient="horz" pos="572">
          <p15:clr>
            <a:srgbClr val="FBAE40"/>
          </p15:clr>
        </p15:guide>
        <p15:guide id="10" pos="3603">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Section break with image">
    <p:spTree>
      <p:nvGrpSpPr>
        <p:cNvPr id="1" name=""/>
        <p:cNvGrpSpPr/>
        <p:nvPr/>
      </p:nvGrpSpPr>
      <p:grpSpPr>
        <a:xfrm>
          <a:off x="0" y="0"/>
          <a:ext cx="0" cy="0"/>
          <a:chOff x="0" y="0"/>
          <a:chExt cx="0" cy="0"/>
        </a:xfrm>
      </p:grpSpPr>
      <p:sp>
        <p:nvSpPr>
          <p:cNvPr id="2" name="Rectangle 1"/>
          <p:cNvSpPr/>
          <p:nvPr userDrawn="1"/>
        </p:nvSpPr>
        <p:spPr>
          <a:xfrm>
            <a:off x="6086474" y="0"/>
            <a:ext cx="6105526" cy="6858000"/>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Text Placeholder 9"/>
          <p:cNvSpPr>
            <a:spLocks noGrp="1"/>
          </p:cNvSpPr>
          <p:nvPr>
            <p:ph type="body" sz="quarter" idx="11" hasCustomPrompt="1"/>
          </p:nvPr>
        </p:nvSpPr>
        <p:spPr>
          <a:xfrm>
            <a:off x="6104058" y="0"/>
            <a:ext cx="5375273" cy="6858000"/>
          </a:xfrm>
          <a:prstGeom prst="rect">
            <a:avLst/>
          </a:prstGeom>
          <a:noFill/>
        </p:spPr>
        <p:txBody>
          <a:bodyPr lIns="684000" tIns="828000" rIns="360000"/>
          <a:lstStyle>
            <a:lvl1pPr marL="0" indent="0" algn="l">
              <a:buFont typeface="Arial" panose="020B0604020202020204" pitchFamily="34" charset="0"/>
              <a:buNone/>
              <a:defRPr lang="fr-FR" sz="3600" b="0" i="0" baseline="0" smtClean="0">
                <a:solidFill>
                  <a:schemeClr val="bg1"/>
                </a:solidFill>
                <a:effectLst/>
                <a:latin typeface="Heading"/>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an image on the left.</a:t>
            </a:r>
          </a:p>
        </p:txBody>
      </p:sp>
      <p:cxnSp>
        <p:nvCxnSpPr>
          <p:cNvPr id="16" name="Straight Connector 15"/>
          <p:cNvCxnSpPr/>
          <p:nvPr userDrawn="1"/>
        </p:nvCxnSpPr>
        <p:spPr>
          <a:xfrm>
            <a:off x="6797013" y="6365433"/>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Text Placeholder 7"/>
          <p:cNvSpPr>
            <a:spLocks noGrp="1"/>
          </p:cNvSpPr>
          <p:nvPr>
            <p:ph type="body" sz="quarter" idx="14" hasCustomPrompt="1"/>
          </p:nvPr>
        </p:nvSpPr>
        <p:spPr>
          <a:xfrm>
            <a:off x="6825757" y="3013104"/>
            <a:ext cx="4673526"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baseline="0">
                <a:solidFill>
                  <a:schemeClr val="bg1"/>
                </a:solidFill>
                <a:effectLst/>
                <a:latin typeface="Sub heading"/>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17" name="Straight Connector 16"/>
          <p:cNvCxnSpPr/>
          <p:nvPr userDrawn="1"/>
        </p:nvCxnSpPr>
        <p:spPr>
          <a:xfrm>
            <a:off x="6797013" y="50070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5" hasCustomPrompt="1"/>
          </p:nvPr>
        </p:nvSpPr>
        <p:spPr>
          <a:xfrm>
            <a:off x="-6425" y="0"/>
            <a:ext cx="6086475" cy="6858000"/>
          </a:xfrm>
          <a:prstGeom prst="rect">
            <a:avLst/>
          </a:prstGeom>
        </p:spPr>
        <p:txBody>
          <a:bodyPr tIns="2808000"/>
          <a:lstStyle>
            <a:lvl1pPr marL="0" indent="0" algn="ctr">
              <a:buNone/>
              <a:defRPr sz="1600">
                <a:solidFill>
                  <a:schemeClr val="bg1">
                    <a:lumMod val="50000"/>
                  </a:schemeClr>
                </a:solidFill>
              </a:defRPr>
            </a:lvl1pPr>
          </a:lstStyle>
          <a:p>
            <a:r>
              <a:rPr lang="en-GB" dirty="0"/>
              <a:t>Insert picture click on icon</a:t>
            </a:r>
          </a:p>
        </p:txBody>
      </p:sp>
    </p:spTree>
    <p:extLst>
      <p:ext uri="{BB962C8B-B14F-4D97-AF65-F5344CB8AC3E}">
        <p14:creationId xmlns:p14="http://schemas.microsoft.com/office/powerpoint/2010/main" val="1882818070"/>
      </p:ext>
    </p:extLst>
  </p:cSld>
  <p:clrMapOvr>
    <a:masterClrMapping/>
  </p:clrMapOvr>
  <p:extLst>
    <p:ext uri="{DCECCB84-F9BA-43D5-87BE-67443E8EF086}">
      <p15:sldGuideLst xmlns:p15="http://schemas.microsoft.com/office/powerpoint/2012/main">
        <p15:guide id="1" pos="7242">
          <p15:clr>
            <a:srgbClr val="FBAE40"/>
          </p15:clr>
        </p15:guide>
        <p15:guide id="2" pos="438">
          <p15:clr>
            <a:srgbClr val="FBAE40"/>
          </p15:clr>
        </p15:guide>
        <p15:guide id="3" pos="3840">
          <p15:clr>
            <a:srgbClr val="FBAE40"/>
          </p15:clr>
        </p15:guide>
        <p15:guide id="4" orient="horz" pos="346">
          <p15:clr>
            <a:srgbClr val="FBAE40"/>
          </p15:clr>
        </p15:guide>
        <p15:guide id="5" orient="horz" pos="3974">
          <p15:clr>
            <a:srgbClr val="FBAE40"/>
          </p15:clr>
        </p15:guide>
        <p15:guide id="6" orient="horz" pos="2160">
          <p15:clr>
            <a:srgbClr val="FBAE40"/>
          </p15:clr>
        </p15:guide>
        <p15:guide id="7" pos="4294">
          <p15:clr>
            <a:srgbClr val="FBAE40"/>
          </p15:clr>
        </p15:guide>
        <p15:guide id="8" pos="3386">
          <p15:clr>
            <a:srgbClr val="FBAE40"/>
          </p15:clr>
        </p15:guide>
        <p15:guide id="9" orient="horz" pos="572">
          <p15:clr>
            <a:srgbClr val="FBAE40"/>
          </p15:clr>
        </p15:guide>
        <p15:guide id="10" pos="3603">
          <p15:clr>
            <a:srgbClr val="FBAE40"/>
          </p15:clr>
        </p15:guide>
        <p15:guide id="11" pos="407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Section break with no image">
    <p:spTree>
      <p:nvGrpSpPr>
        <p:cNvPr id="1" name=""/>
        <p:cNvGrpSpPr/>
        <p:nvPr/>
      </p:nvGrpSpPr>
      <p:grpSpPr>
        <a:xfrm>
          <a:off x="0" y="0"/>
          <a:ext cx="0" cy="0"/>
          <a:chOff x="0" y="0"/>
          <a:chExt cx="0" cy="0"/>
        </a:xfrm>
      </p:grpSpPr>
      <p:sp>
        <p:nvSpPr>
          <p:cNvPr id="2" name="Rectangle 1"/>
          <p:cNvSpPr/>
          <p:nvPr userDrawn="1"/>
        </p:nvSpPr>
        <p:spPr>
          <a:xfrm>
            <a:off x="2" y="0"/>
            <a:ext cx="12191998" cy="6858000"/>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chemeClr val="bg1"/>
              </a:solidFill>
            </a:endParaRPr>
          </a:p>
        </p:txBody>
      </p:sp>
      <p:sp>
        <p:nvSpPr>
          <p:cNvPr id="10" name="Text Placeholder 9"/>
          <p:cNvSpPr>
            <a:spLocks noGrp="1"/>
          </p:cNvSpPr>
          <p:nvPr>
            <p:ph type="body" sz="quarter" idx="11" hasCustomPrompt="1"/>
          </p:nvPr>
        </p:nvSpPr>
        <p:spPr>
          <a:xfrm>
            <a:off x="2" y="0"/>
            <a:ext cx="5375273" cy="6858000"/>
          </a:xfrm>
          <a:prstGeom prst="rect">
            <a:avLst/>
          </a:prstGeom>
          <a:noFill/>
        </p:spPr>
        <p:txBody>
          <a:bodyPr lIns="684000" tIns="1656000" rIns="360000"/>
          <a:lstStyle>
            <a:lvl1pPr marL="0" indent="0" algn="l">
              <a:buFont typeface="Arial" panose="020B0604020202020204" pitchFamily="34" charset="0"/>
              <a:buNone/>
              <a:defRPr lang="fr-FR" sz="3600" b="0" i="0" smtClean="0">
                <a:solidFill>
                  <a:schemeClr val="bg1"/>
                </a:solidFill>
                <a:effectLst/>
                <a:latin typeface="+mj-lt"/>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no image.</a:t>
            </a:r>
          </a:p>
        </p:txBody>
      </p:sp>
      <p:sp>
        <p:nvSpPr>
          <p:cNvPr id="18" name="Text Placeholder 7"/>
          <p:cNvSpPr>
            <a:spLocks noGrp="1"/>
          </p:cNvSpPr>
          <p:nvPr>
            <p:ph type="body" sz="quarter" idx="14" hasCustomPrompt="1"/>
          </p:nvPr>
        </p:nvSpPr>
        <p:spPr>
          <a:xfrm>
            <a:off x="6456363" y="1707773"/>
            <a:ext cx="5040312"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a:solidFill>
                  <a:schemeClr val="bg1"/>
                </a:solidFill>
                <a:effectLst/>
                <a:latin typeface="+mn-lt"/>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7" name="Straight Connector 6"/>
          <p:cNvCxnSpPr/>
          <p:nvPr userDrawn="1"/>
        </p:nvCxnSpPr>
        <p:spPr>
          <a:xfrm>
            <a:off x="701749" y="6365433"/>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userDrawn="1"/>
        </p:nvCxnSpPr>
        <p:spPr>
          <a:xfrm>
            <a:off x="701749" y="50070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77165757"/>
      </p:ext>
    </p:extLst>
  </p:cSld>
  <p:clrMapOvr>
    <a:masterClrMapping/>
  </p:clrMapOvr>
  <p:extLst>
    <p:ext uri="{DCECCB84-F9BA-43D5-87BE-67443E8EF086}">
      <p15:sldGuideLst xmlns:p15="http://schemas.microsoft.com/office/powerpoint/2012/main">
        <p15:guide id="1" pos="7242">
          <p15:clr>
            <a:srgbClr val="FBAE40"/>
          </p15:clr>
        </p15:guide>
        <p15:guide id="2" pos="438">
          <p15:clr>
            <a:srgbClr val="FBAE40"/>
          </p15:clr>
        </p15:guide>
        <p15:guide id="3" pos="3840">
          <p15:clr>
            <a:srgbClr val="FBAE40"/>
          </p15:clr>
        </p15:guide>
        <p15:guide id="4" orient="horz" pos="1117">
          <p15:clr>
            <a:srgbClr val="FBAE40"/>
          </p15:clr>
        </p15:guide>
        <p15:guide id="5" orient="horz" pos="3974">
          <p15:clr>
            <a:srgbClr val="FBAE40"/>
          </p15:clr>
        </p15:guide>
        <p15:guide id="6" orient="horz" pos="2160">
          <p15:clr>
            <a:srgbClr val="FBAE40"/>
          </p15:clr>
        </p15:guide>
        <p15:guide id="7" pos="4067">
          <p15:clr>
            <a:srgbClr val="FBAE40"/>
          </p15:clr>
        </p15:guide>
        <p15:guide id="8" pos="3386">
          <p15:clr>
            <a:srgbClr val="FBAE40"/>
          </p15:clr>
        </p15:guide>
        <p15:guide id="9" orient="horz" pos="572">
          <p15:clr>
            <a:srgbClr val="FBAE40"/>
          </p15:clr>
        </p15:guide>
        <p15:guide id="10" pos="3603">
          <p15:clr>
            <a:srgbClr val="FBAE40"/>
          </p15:clr>
        </p15:guide>
        <p15:guide id="11" orient="horz" pos="34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Section break with image">
    <p:spTree>
      <p:nvGrpSpPr>
        <p:cNvPr id="1" name=""/>
        <p:cNvGrpSpPr/>
        <p:nvPr/>
      </p:nvGrpSpPr>
      <p:grpSpPr>
        <a:xfrm>
          <a:off x="0" y="0"/>
          <a:ext cx="0" cy="0"/>
          <a:chOff x="0" y="0"/>
          <a:chExt cx="0" cy="0"/>
        </a:xfrm>
      </p:grpSpPr>
      <p:sp>
        <p:nvSpPr>
          <p:cNvPr id="2" name="Rectangle 1"/>
          <p:cNvSpPr/>
          <p:nvPr userDrawn="1"/>
        </p:nvSpPr>
        <p:spPr>
          <a:xfrm>
            <a:off x="6086474" y="0"/>
            <a:ext cx="6105526" cy="6858000"/>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Text Placeholder 9"/>
          <p:cNvSpPr>
            <a:spLocks noGrp="1"/>
          </p:cNvSpPr>
          <p:nvPr>
            <p:ph type="body" sz="quarter" idx="11" hasCustomPrompt="1"/>
          </p:nvPr>
        </p:nvSpPr>
        <p:spPr>
          <a:xfrm>
            <a:off x="6104058" y="0"/>
            <a:ext cx="5375273" cy="6858000"/>
          </a:xfrm>
          <a:prstGeom prst="rect">
            <a:avLst/>
          </a:prstGeom>
          <a:noFill/>
        </p:spPr>
        <p:txBody>
          <a:bodyPr lIns="684000" tIns="828000" rIns="360000"/>
          <a:lstStyle>
            <a:lvl1pPr marL="0" indent="0" algn="l">
              <a:buFont typeface="Arial" panose="020B0604020202020204" pitchFamily="34" charset="0"/>
              <a:buNone/>
              <a:defRPr lang="fr-FR" sz="3600" b="0" i="0" baseline="0" smtClean="0">
                <a:solidFill>
                  <a:srgbClr val="0070C0"/>
                </a:solidFill>
                <a:effectLst/>
                <a:latin typeface="Heading"/>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an image on the left.</a:t>
            </a:r>
          </a:p>
        </p:txBody>
      </p:sp>
      <p:cxnSp>
        <p:nvCxnSpPr>
          <p:cNvPr id="16" name="Straight Connector 15"/>
          <p:cNvCxnSpPr/>
          <p:nvPr userDrawn="1"/>
        </p:nvCxnSpPr>
        <p:spPr>
          <a:xfrm>
            <a:off x="6797013" y="6365433"/>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
        <p:nvSpPr>
          <p:cNvPr id="18" name="Text Placeholder 7"/>
          <p:cNvSpPr>
            <a:spLocks noGrp="1"/>
          </p:cNvSpPr>
          <p:nvPr>
            <p:ph type="body" sz="quarter" idx="14" hasCustomPrompt="1"/>
          </p:nvPr>
        </p:nvSpPr>
        <p:spPr>
          <a:xfrm>
            <a:off x="6825757" y="3013104"/>
            <a:ext cx="4673526"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baseline="0">
                <a:solidFill>
                  <a:schemeClr val="tx1">
                    <a:lumMod val="65000"/>
                    <a:lumOff val="35000"/>
                  </a:schemeClr>
                </a:solidFill>
                <a:effectLst/>
                <a:latin typeface="Sub heading"/>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17" name="Straight Connector 16"/>
          <p:cNvCxnSpPr/>
          <p:nvPr userDrawn="1"/>
        </p:nvCxnSpPr>
        <p:spPr>
          <a:xfrm>
            <a:off x="6797013" y="500707"/>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5" hasCustomPrompt="1"/>
          </p:nvPr>
        </p:nvSpPr>
        <p:spPr>
          <a:xfrm>
            <a:off x="-6425" y="0"/>
            <a:ext cx="6086475" cy="6858000"/>
          </a:xfrm>
          <a:prstGeom prst="rect">
            <a:avLst/>
          </a:prstGeom>
        </p:spPr>
        <p:txBody>
          <a:bodyPr tIns="2808000"/>
          <a:lstStyle>
            <a:lvl1pPr marL="0" indent="0" algn="ctr">
              <a:buNone/>
              <a:defRPr sz="1600">
                <a:solidFill>
                  <a:schemeClr val="bg1">
                    <a:lumMod val="50000"/>
                  </a:schemeClr>
                </a:solidFill>
              </a:defRPr>
            </a:lvl1pPr>
          </a:lstStyle>
          <a:p>
            <a:r>
              <a:rPr lang="en-GB" dirty="0"/>
              <a:t>Insert picture click on icon</a:t>
            </a:r>
          </a:p>
        </p:txBody>
      </p:sp>
    </p:spTree>
    <p:extLst>
      <p:ext uri="{BB962C8B-B14F-4D97-AF65-F5344CB8AC3E}">
        <p14:creationId xmlns:p14="http://schemas.microsoft.com/office/powerpoint/2010/main" val="3907854945"/>
      </p:ext>
    </p:extLst>
  </p:cSld>
  <p:clrMapOvr>
    <a:masterClrMapping/>
  </p:clrMapOvr>
  <p:extLst>
    <p:ext uri="{DCECCB84-F9BA-43D5-87BE-67443E8EF086}">
      <p15:sldGuideLst xmlns:p15="http://schemas.microsoft.com/office/powerpoint/2012/main">
        <p15:guide id="0" pos="4076" userDrawn="1">
          <p15:clr>
            <a:srgbClr val="FBAE40"/>
          </p15:clr>
        </p15:guide>
        <p15:guide id="1" pos="7242">
          <p15:clr>
            <a:srgbClr val="FBAE40"/>
          </p15:clr>
        </p15:guide>
        <p15:guide id="2" pos="438">
          <p15:clr>
            <a:srgbClr val="FBAE40"/>
          </p15:clr>
        </p15:guide>
        <p15:guide id="3" pos="3840">
          <p15:clr>
            <a:srgbClr val="FBAE40"/>
          </p15:clr>
        </p15:guide>
        <p15:guide id="4" orient="horz" pos="346">
          <p15:clr>
            <a:srgbClr val="FBAE40"/>
          </p15:clr>
        </p15:guide>
        <p15:guide id="5" orient="horz" pos="3974">
          <p15:clr>
            <a:srgbClr val="FBAE40"/>
          </p15:clr>
        </p15:guide>
        <p15:guide id="6" orient="horz" pos="2160">
          <p15:clr>
            <a:srgbClr val="FBAE40"/>
          </p15:clr>
        </p15:guide>
        <p15:guide id="7" pos="4294" userDrawn="1">
          <p15:clr>
            <a:srgbClr val="FBAE40"/>
          </p15:clr>
        </p15:guide>
        <p15:guide id="8" pos="3386">
          <p15:clr>
            <a:srgbClr val="FBAE40"/>
          </p15:clr>
        </p15:guide>
        <p15:guide id="9" orient="horz" pos="572">
          <p15:clr>
            <a:srgbClr val="FBAE40"/>
          </p15:clr>
        </p15:guide>
        <p15:guide id="10" pos="3603">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break with no image">
    <p:spTree>
      <p:nvGrpSpPr>
        <p:cNvPr id="1" name=""/>
        <p:cNvGrpSpPr/>
        <p:nvPr/>
      </p:nvGrpSpPr>
      <p:grpSpPr>
        <a:xfrm>
          <a:off x="0" y="0"/>
          <a:ext cx="0" cy="0"/>
          <a:chOff x="0" y="0"/>
          <a:chExt cx="0" cy="0"/>
        </a:xfrm>
      </p:grpSpPr>
      <p:sp>
        <p:nvSpPr>
          <p:cNvPr id="10" name="Text Placeholder 9"/>
          <p:cNvSpPr>
            <a:spLocks noGrp="1"/>
          </p:cNvSpPr>
          <p:nvPr>
            <p:ph type="body" sz="quarter" idx="11" hasCustomPrompt="1"/>
          </p:nvPr>
        </p:nvSpPr>
        <p:spPr>
          <a:xfrm>
            <a:off x="2" y="0"/>
            <a:ext cx="5375273" cy="6858000"/>
          </a:xfrm>
          <a:prstGeom prst="rect">
            <a:avLst/>
          </a:prstGeom>
          <a:noFill/>
        </p:spPr>
        <p:txBody>
          <a:bodyPr lIns="684000" tIns="1656000" rIns="360000"/>
          <a:lstStyle>
            <a:lvl1pPr marL="0" indent="0" algn="l">
              <a:buFont typeface="Arial" panose="020B0604020202020204" pitchFamily="34" charset="0"/>
              <a:buNone/>
              <a:defRPr lang="fr-FR" sz="3600" b="0" i="0" smtClean="0">
                <a:solidFill>
                  <a:srgbClr val="0070C0"/>
                </a:solidFill>
                <a:effectLst/>
                <a:latin typeface="+mj-lt"/>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no image.</a:t>
            </a:r>
          </a:p>
        </p:txBody>
      </p:sp>
      <p:sp>
        <p:nvSpPr>
          <p:cNvPr id="18" name="Text Placeholder 7"/>
          <p:cNvSpPr>
            <a:spLocks noGrp="1"/>
          </p:cNvSpPr>
          <p:nvPr>
            <p:ph type="body" sz="quarter" idx="14" hasCustomPrompt="1"/>
          </p:nvPr>
        </p:nvSpPr>
        <p:spPr>
          <a:xfrm>
            <a:off x="6456363" y="1707773"/>
            <a:ext cx="5040312"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a:solidFill>
                  <a:schemeClr val="tx1">
                    <a:lumMod val="65000"/>
                    <a:lumOff val="35000"/>
                  </a:schemeClr>
                </a:solidFill>
                <a:effectLst/>
                <a:latin typeface="+mn-lt"/>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8" name="Straight Connector 7"/>
          <p:cNvCxnSpPr/>
          <p:nvPr userDrawn="1"/>
        </p:nvCxnSpPr>
        <p:spPr>
          <a:xfrm>
            <a:off x="701749" y="500707"/>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00693581"/>
      </p:ext>
    </p:extLst>
  </p:cSld>
  <p:clrMapOvr>
    <a:masterClrMapping/>
  </p:clrMapOvr>
  <p:extLst>
    <p:ext uri="{DCECCB84-F9BA-43D5-87BE-67443E8EF086}">
      <p15:sldGuideLst xmlns:p15="http://schemas.microsoft.com/office/powerpoint/2012/main">
        <p15:guide id="1" pos="7242">
          <p15:clr>
            <a:srgbClr val="FBAE40"/>
          </p15:clr>
        </p15:guide>
        <p15:guide id="2" pos="438">
          <p15:clr>
            <a:srgbClr val="FBAE40"/>
          </p15:clr>
        </p15:guide>
        <p15:guide id="3" pos="3840">
          <p15:clr>
            <a:srgbClr val="FBAE40"/>
          </p15:clr>
        </p15:guide>
        <p15:guide id="4" orient="horz" pos="1117" userDrawn="1">
          <p15:clr>
            <a:srgbClr val="FBAE40"/>
          </p15:clr>
        </p15:guide>
        <p15:guide id="5" orient="horz" pos="3974">
          <p15:clr>
            <a:srgbClr val="FBAE40"/>
          </p15:clr>
        </p15:guide>
        <p15:guide id="6" orient="horz" pos="2160">
          <p15:clr>
            <a:srgbClr val="FBAE40"/>
          </p15:clr>
        </p15:guide>
        <p15:guide id="7" pos="4067">
          <p15:clr>
            <a:srgbClr val="FBAE40"/>
          </p15:clr>
        </p15:guide>
        <p15:guide id="8" pos="3386">
          <p15:clr>
            <a:srgbClr val="FBAE40"/>
          </p15:clr>
        </p15:guide>
        <p15:guide id="9" orient="horz" pos="572">
          <p15:clr>
            <a:srgbClr val="FBAE40"/>
          </p15:clr>
        </p15:guide>
        <p15:guide id="10" pos="3603">
          <p15:clr>
            <a:srgbClr val="FBAE40"/>
          </p15:clr>
        </p15:guide>
        <p15:guide id="11" orient="horz" pos="346"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End page">
    <p:spTree>
      <p:nvGrpSpPr>
        <p:cNvPr id="1" name=""/>
        <p:cNvGrpSpPr/>
        <p:nvPr/>
      </p:nvGrpSpPr>
      <p:grpSpPr>
        <a:xfrm>
          <a:off x="0" y="0"/>
          <a:ext cx="0" cy="0"/>
          <a:chOff x="0" y="0"/>
          <a:chExt cx="0" cy="0"/>
        </a:xfrm>
      </p:grpSpPr>
      <p:sp>
        <p:nvSpPr>
          <p:cNvPr id="8" name="Rectangle 7"/>
          <p:cNvSpPr/>
          <p:nvPr userDrawn="1"/>
        </p:nvSpPr>
        <p:spPr>
          <a:xfrm>
            <a:off x="0" y="0"/>
            <a:ext cx="12192000" cy="6858001"/>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7" name="Text Placeholder 9"/>
          <p:cNvSpPr>
            <a:spLocks noGrp="1"/>
          </p:cNvSpPr>
          <p:nvPr>
            <p:ph type="body" sz="quarter" idx="11" hasCustomPrompt="1"/>
          </p:nvPr>
        </p:nvSpPr>
        <p:spPr>
          <a:xfrm>
            <a:off x="0" y="-1"/>
            <a:ext cx="12192000" cy="6858001"/>
          </a:xfrm>
          <a:prstGeom prst="rect">
            <a:avLst/>
          </a:prstGeom>
          <a:noFill/>
        </p:spPr>
        <p:txBody>
          <a:bodyPr lIns="720000" tIns="2304000" rIns="3600000"/>
          <a:lstStyle>
            <a:lvl1pPr marL="0" indent="0" algn="l">
              <a:lnSpc>
                <a:spcPts val="4600"/>
              </a:lnSpc>
              <a:buFont typeface="Arial" panose="020B0604020202020204" pitchFamily="34" charset="0"/>
              <a:buNone/>
              <a:defRPr lang="fr-FR" sz="3600" b="0" i="0" baseline="0" smtClean="0">
                <a:solidFill>
                  <a:schemeClr val="bg1"/>
                </a:solidFill>
                <a:effectLst/>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End of presentation – Thanks for attending and any other questions</a:t>
            </a:r>
          </a:p>
        </p:txBody>
      </p:sp>
      <p:pic>
        <p:nvPicPr>
          <p:cNvPr id="11" name="Picture 10"/>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10776675" y="5596663"/>
            <a:ext cx="720000" cy="720000"/>
          </a:xfrm>
          <a:prstGeom prst="rect">
            <a:avLst/>
          </a:prstGeom>
        </p:spPr>
      </p:pic>
      <p:sp>
        <p:nvSpPr>
          <p:cNvPr id="2" name="TextBox 1"/>
          <p:cNvSpPr txBox="1"/>
          <p:nvPr userDrawn="1"/>
        </p:nvSpPr>
        <p:spPr>
          <a:xfrm>
            <a:off x="701749" y="6178652"/>
            <a:ext cx="3043774" cy="184666"/>
          </a:xfrm>
          <a:prstGeom prst="rect">
            <a:avLst/>
          </a:prstGeom>
          <a:noFill/>
        </p:spPr>
        <p:txBody>
          <a:bodyPr wrap="square" lIns="0" tIns="0" rIns="0" bIns="0" rtlCol="0">
            <a:spAutoFit/>
          </a:bodyPr>
          <a:lstStyle/>
          <a:p>
            <a:r>
              <a:rPr lang="en-GB" sz="1200" dirty="0">
                <a:solidFill>
                  <a:schemeClr val="bg1"/>
                </a:solidFill>
              </a:rPr>
              <a:t>Registered Charity number: </a:t>
            </a:r>
            <a:r>
              <a:rPr lang="en-GB" sz="1200" b="0" i="0" kern="1200" dirty="0">
                <a:solidFill>
                  <a:schemeClr val="bg1"/>
                </a:solidFill>
                <a:effectLst/>
                <a:latin typeface="+mn-lt"/>
                <a:ea typeface="+mn-ea"/>
                <a:cs typeface="+mn-cs"/>
              </a:rPr>
              <a:t>213121</a:t>
            </a:r>
            <a:r>
              <a:rPr lang="en-GB" sz="1200" dirty="0">
                <a:solidFill>
                  <a:schemeClr val="bg1"/>
                </a:solidFill>
              </a:rPr>
              <a:t> </a:t>
            </a:r>
          </a:p>
        </p:txBody>
      </p:sp>
      <p:cxnSp>
        <p:nvCxnSpPr>
          <p:cNvPr id="9" name="Straight Connector 8"/>
          <p:cNvCxnSpPr/>
          <p:nvPr userDrawn="1"/>
        </p:nvCxnSpPr>
        <p:spPr>
          <a:xfrm>
            <a:off x="701749" y="1950239"/>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03089656"/>
      </p:ext>
    </p:extLst>
  </p:cSld>
  <p:clrMapOvr>
    <a:masterClrMapping/>
  </p:clrMapOvr>
  <p:extLst>
    <p:ext uri="{DCECCB84-F9BA-43D5-87BE-67443E8EF086}">
      <p15:sldGuideLst xmlns:p15="http://schemas.microsoft.com/office/powerpoint/2012/main">
        <p15:guide id="1" pos="438">
          <p15:clr>
            <a:srgbClr val="FBAE40"/>
          </p15:clr>
        </p15:guide>
        <p15:guide id="2" pos="3850">
          <p15:clr>
            <a:srgbClr val="FBAE40"/>
          </p15:clr>
        </p15:guide>
        <p15:guide id="3" pos="7242">
          <p15:clr>
            <a:srgbClr val="FBAE40"/>
          </p15:clr>
        </p15:guide>
        <p15:guide id="4" orient="horz" pos="346">
          <p15:clr>
            <a:srgbClr val="FBAE40"/>
          </p15:clr>
        </p15:guide>
        <p15:guide id="5" orient="horz" pos="2151">
          <p15:clr>
            <a:srgbClr val="FBAE40"/>
          </p15:clr>
        </p15:guide>
        <p15:guide id="6" orient="horz" pos="397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asic page">
    <p:spTree>
      <p:nvGrpSpPr>
        <p:cNvPr id="1" name=""/>
        <p:cNvGrpSpPr/>
        <p:nvPr/>
      </p:nvGrpSpPr>
      <p:grpSpPr>
        <a:xfrm>
          <a:off x="0" y="0"/>
          <a:ext cx="0" cy="0"/>
          <a:chOff x="0" y="0"/>
          <a:chExt cx="0" cy="0"/>
        </a:xfrm>
      </p:grpSpPr>
      <p:sp>
        <p:nvSpPr>
          <p:cNvPr id="16" name="Text Placeholder 7"/>
          <p:cNvSpPr>
            <a:spLocks noGrp="1"/>
          </p:cNvSpPr>
          <p:nvPr>
            <p:ph type="body" sz="quarter" idx="11" hasCustomPrompt="1"/>
          </p:nvPr>
        </p:nvSpPr>
        <p:spPr>
          <a:xfrm>
            <a:off x="695325" y="908049"/>
            <a:ext cx="5040314" cy="709991"/>
          </a:xfrm>
          <a:prstGeom prst="rect">
            <a:avLst/>
          </a:prstGeom>
          <a:ln w="12700">
            <a:noFill/>
          </a:ln>
        </p:spPr>
        <p:txBody>
          <a:bodyPr vert="horz" lIns="0" tIns="0" rIns="0" bIns="0"/>
          <a:lstStyle>
            <a:lvl1pPr marL="0" marR="0" indent="0" algn="l" defTabSz="457200" rtl="0" eaLnBrk="1" fontAlgn="auto" latinLnBrk="0" hangingPunct="1">
              <a:lnSpc>
                <a:spcPct val="100000"/>
              </a:lnSpc>
              <a:spcBef>
                <a:spcPts val="400"/>
              </a:spcBef>
              <a:spcAft>
                <a:spcPts val="300"/>
              </a:spcAft>
              <a:buClrTx/>
              <a:buSzTx/>
              <a:buFont typeface="Arial"/>
              <a:buNone/>
              <a:tabLst/>
              <a:defRPr sz="2600" b="0" i="0" baseline="0">
                <a:solidFill>
                  <a:srgbClr val="0070C0"/>
                </a:solidFill>
                <a:latin typeface="Arial"/>
                <a:cs typeface="Arial"/>
              </a:defRPr>
            </a:lvl1pPr>
            <a:lvl2pPr marL="457200" indent="0">
              <a:buNone/>
              <a:defRPr sz="1600" baseline="0"/>
            </a:lvl2pPr>
          </a:lstStyle>
          <a:p>
            <a:r>
              <a:rPr lang="en-GB"/>
              <a:t>This is a basic page 2 column layout</a:t>
            </a:r>
          </a:p>
        </p:txBody>
      </p:sp>
      <p:sp>
        <p:nvSpPr>
          <p:cNvPr id="11" name="Text Placeholder 7"/>
          <p:cNvSpPr>
            <a:spLocks noGrp="1"/>
          </p:cNvSpPr>
          <p:nvPr>
            <p:ph type="body" sz="quarter" idx="10" hasCustomPrompt="1"/>
          </p:nvPr>
        </p:nvSpPr>
        <p:spPr>
          <a:xfrm>
            <a:off x="695326" y="2636874"/>
            <a:ext cx="10801350" cy="3671850"/>
          </a:xfrm>
          <a:prstGeom prst="rect">
            <a:avLst/>
          </a:prstGeom>
        </p:spPr>
        <p:txBody>
          <a:bodyPr vert="horz" wrap="square" lIns="0" tIns="0" rIns="0" bIns="0" numCol="2" spcCol="720000">
            <a:noAutofit/>
          </a:bodyPr>
          <a:lstStyle>
            <a:lvl1pPr marL="0" marR="0" indent="0" algn="l" defTabSz="457200" rtl="0" eaLnBrk="1" fontAlgn="auto" latinLnBrk="0" hangingPunct="1">
              <a:lnSpc>
                <a:spcPts val="2200"/>
              </a:lnSpc>
              <a:spcBef>
                <a:spcPts val="1200"/>
              </a:spcBef>
              <a:spcAft>
                <a:spcPts val="300"/>
              </a:spcAft>
              <a:buClrTx/>
              <a:buSzTx/>
              <a:buFont typeface="Arial"/>
              <a:buNone/>
              <a:tabLst/>
              <a:defRPr lang="en-GB" sz="1400" b="0" i="0" baseline="0">
                <a:effectLst/>
                <a:latin typeface="Body"/>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Scio </a:t>
            </a:r>
            <a:r>
              <a:rPr lang="en-GB" err="1"/>
              <a:t>enim</a:t>
            </a:r>
            <a:r>
              <a:rPr lang="en-GB"/>
              <a:t> </a:t>
            </a:r>
            <a:r>
              <a:rPr lang="en-GB" err="1"/>
              <a:t>esse</a:t>
            </a:r>
            <a:r>
              <a:rPr lang="en-GB"/>
              <a:t> </a:t>
            </a:r>
            <a:r>
              <a:rPr lang="en-GB" err="1"/>
              <a:t>quosdam</a:t>
            </a:r>
            <a:r>
              <a:rPr lang="en-GB"/>
              <a:t>, qui </a:t>
            </a:r>
            <a:r>
              <a:rPr lang="en-GB" err="1"/>
              <a:t>quavis</a:t>
            </a:r>
            <a:r>
              <a:rPr lang="en-GB"/>
              <a:t> lingua </a:t>
            </a:r>
            <a:r>
              <a:rPr lang="en-GB" err="1"/>
              <a:t>philosophari</a:t>
            </a:r>
            <a:r>
              <a:rPr lang="en-GB"/>
              <a:t> </a:t>
            </a:r>
            <a:r>
              <a:rPr lang="en-GB" err="1"/>
              <a:t>possint</a:t>
            </a:r>
            <a:r>
              <a:rPr lang="en-GB"/>
              <a:t>; </a:t>
            </a:r>
            <a:r>
              <a:rPr lang="en-GB" err="1"/>
              <a:t>Nescio</a:t>
            </a:r>
            <a:r>
              <a:rPr lang="en-GB"/>
              <a:t> quo </a:t>
            </a:r>
            <a:r>
              <a:rPr lang="en-GB" err="1"/>
              <a:t>modo</a:t>
            </a:r>
            <a:r>
              <a:rPr lang="en-GB"/>
              <a:t> </a:t>
            </a:r>
            <a:r>
              <a:rPr lang="en-GB" err="1"/>
              <a:t>praetervolavit</a:t>
            </a:r>
            <a:r>
              <a:rPr lang="en-GB"/>
              <a:t> </a:t>
            </a:r>
            <a:r>
              <a:rPr lang="en-GB" err="1"/>
              <a:t>oratio</a:t>
            </a:r>
            <a:r>
              <a:rPr lang="en-GB"/>
              <a:t>. </a:t>
            </a:r>
            <a:r>
              <a:rPr lang="en-GB" err="1"/>
              <a:t>Ita</a:t>
            </a:r>
            <a:r>
              <a:rPr lang="en-GB"/>
              <a:t> </a:t>
            </a:r>
            <a:r>
              <a:rPr lang="en-GB" err="1"/>
              <a:t>graviter</a:t>
            </a:r>
            <a:r>
              <a:rPr lang="en-GB"/>
              <a:t> et severe </a:t>
            </a:r>
            <a:r>
              <a:rPr lang="en-GB" err="1"/>
              <a:t>voluptatem</a:t>
            </a:r>
            <a:r>
              <a:rPr lang="en-GB"/>
              <a:t> </a:t>
            </a:r>
            <a:r>
              <a:rPr lang="en-GB" err="1"/>
              <a:t>secrevit</a:t>
            </a:r>
            <a:r>
              <a:rPr lang="en-GB"/>
              <a:t> a bono. Duo </a:t>
            </a:r>
            <a:r>
              <a:rPr lang="en-GB" err="1"/>
              <a:t>Reges</a:t>
            </a:r>
            <a:r>
              <a:rPr lang="en-GB"/>
              <a:t>: </a:t>
            </a:r>
            <a:r>
              <a:rPr lang="en-GB" err="1"/>
              <a:t>constructio</a:t>
            </a:r>
            <a:r>
              <a:rPr lang="en-GB"/>
              <a:t> </a:t>
            </a:r>
            <a:r>
              <a:rPr lang="en-GB" err="1"/>
              <a:t>interrete</a:t>
            </a:r>
            <a:r>
              <a:rPr lang="en-GB"/>
              <a:t>. </a:t>
            </a:r>
            <a:r>
              <a:rPr lang="en-GB" err="1"/>
              <a:t>Negat</a:t>
            </a:r>
            <a:r>
              <a:rPr lang="en-GB"/>
              <a:t> </a:t>
            </a:r>
            <a:r>
              <a:rPr lang="en-GB" err="1"/>
              <a:t>enim</a:t>
            </a:r>
            <a:r>
              <a:rPr lang="en-GB"/>
              <a:t> </a:t>
            </a:r>
            <a:r>
              <a:rPr lang="en-GB" err="1"/>
              <a:t>summo</a:t>
            </a:r>
            <a:r>
              <a:rPr lang="en-GB"/>
              <a:t> bono </a:t>
            </a:r>
            <a:r>
              <a:rPr lang="en-GB" err="1"/>
              <a:t>afferre</a:t>
            </a:r>
            <a:r>
              <a:rPr lang="en-GB"/>
              <a:t> </a:t>
            </a:r>
            <a:r>
              <a:rPr lang="en-GB" err="1"/>
              <a:t>incrementum</a:t>
            </a:r>
            <a:r>
              <a:rPr lang="en-GB"/>
              <a:t> diem. </a:t>
            </a:r>
            <a:r>
              <a:rPr lang="en-GB" err="1"/>
              <a:t>Sed</a:t>
            </a:r>
            <a:r>
              <a:rPr lang="en-GB"/>
              <a:t> quid ages tandem, </a:t>
            </a:r>
            <a:r>
              <a:rPr lang="en-GB" err="1"/>
              <a:t>si</a:t>
            </a:r>
            <a:r>
              <a:rPr lang="en-GB"/>
              <a:t> </a:t>
            </a:r>
            <a:r>
              <a:rPr lang="en-GB" err="1"/>
              <a:t>utilitas</a:t>
            </a:r>
            <a:r>
              <a:rPr lang="en-GB"/>
              <a:t> ab </a:t>
            </a:r>
            <a:r>
              <a:rPr lang="en-GB" err="1"/>
              <a:t>amicitia</a:t>
            </a:r>
            <a:r>
              <a:rPr lang="en-GB"/>
              <a:t>, </a:t>
            </a:r>
            <a:r>
              <a:rPr lang="en-GB" err="1"/>
              <a:t>ut</a:t>
            </a:r>
            <a:r>
              <a:rPr lang="en-GB"/>
              <a:t> fit </a:t>
            </a:r>
            <a:r>
              <a:rPr lang="en-GB" err="1"/>
              <a:t>saepe</a:t>
            </a:r>
            <a:r>
              <a:rPr lang="en-GB"/>
              <a:t>, </a:t>
            </a:r>
            <a:r>
              <a:rPr lang="en-GB" err="1"/>
              <a:t>defecerit</a:t>
            </a:r>
            <a:r>
              <a:rPr lang="en-GB"/>
              <a:t>? </a:t>
            </a:r>
            <a:r>
              <a:rPr lang="en-GB" err="1"/>
              <a:t>Conferam</a:t>
            </a:r>
            <a:r>
              <a:rPr lang="en-GB"/>
              <a:t> </a:t>
            </a:r>
            <a:r>
              <a:rPr lang="en-GB" err="1"/>
              <a:t>tecum</a:t>
            </a:r>
            <a:r>
              <a:rPr lang="en-GB"/>
              <a:t>, quam </a:t>
            </a:r>
            <a:r>
              <a:rPr lang="en-GB" err="1"/>
              <a:t>cuique</a:t>
            </a:r>
            <a:r>
              <a:rPr lang="en-GB"/>
              <a:t> verso rem </a:t>
            </a:r>
            <a:r>
              <a:rPr lang="en-GB" err="1"/>
              <a:t>subicias</a:t>
            </a:r>
            <a:r>
              <a:rPr lang="en-GB"/>
              <a:t>; </a:t>
            </a:r>
          </a:p>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r>
              <a:rPr lang="en-GB"/>
              <a:t> </a:t>
            </a:r>
            <a:r>
              <a:rPr lang="en-GB" err="1"/>
              <a:t>turpi</a:t>
            </a:r>
            <a:r>
              <a:rPr lang="en-GB"/>
              <a:t> </a:t>
            </a:r>
            <a:r>
              <a:rPr lang="en-GB" err="1"/>
              <a:t>turpius</a:t>
            </a:r>
            <a:r>
              <a:rPr lang="en-GB"/>
              <a:t>. </a:t>
            </a:r>
            <a:r>
              <a:rPr lang="en-GB" err="1"/>
              <a:t>Poterat</a:t>
            </a:r>
            <a:r>
              <a:rPr lang="en-GB"/>
              <a:t> </a:t>
            </a:r>
            <a:r>
              <a:rPr lang="en-GB" err="1"/>
              <a:t>autem</a:t>
            </a:r>
            <a:r>
              <a:rPr lang="en-GB"/>
              <a:t> </a:t>
            </a:r>
            <a:r>
              <a:rPr lang="en-GB" err="1"/>
              <a:t>inpune</a:t>
            </a:r>
            <a:r>
              <a:rPr lang="en-GB"/>
              <a:t>; </a:t>
            </a:r>
            <a:r>
              <a:rPr lang="en-GB" err="1"/>
              <a:t>Ita</a:t>
            </a:r>
            <a:r>
              <a:rPr lang="en-GB"/>
              <a:t> </a:t>
            </a:r>
            <a:r>
              <a:rPr lang="en-GB" err="1"/>
              <a:t>multo</a:t>
            </a:r>
            <a:r>
              <a:rPr lang="en-GB"/>
              <a:t> sanguine </a:t>
            </a:r>
            <a:r>
              <a:rPr lang="en-GB" err="1"/>
              <a:t>profuso</a:t>
            </a:r>
            <a:r>
              <a:rPr lang="en-GB"/>
              <a:t> in </a:t>
            </a:r>
            <a:r>
              <a:rPr lang="en-GB" err="1"/>
              <a:t>laetitia</a:t>
            </a:r>
            <a:r>
              <a:rPr lang="en-GB"/>
              <a:t> et in </a:t>
            </a:r>
            <a:r>
              <a:rPr lang="en-GB" err="1"/>
              <a:t>victoria</a:t>
            </a:r>
            <a:r>
              <a:rPr lang="en-GB"/>
              <a:t> </a:t>
            </a:r>
            <a:r>
              <a:rPr lang="en-GB" err="1"/>
              <a:t>est</a:t>
            </a:r>
            <a:r>
              <a:rPr lang="en-GB"/>
              <a:t> </a:t>
            </a:r>
            <a:r>
              <a:rPr lang="en-GB" err="1"/>
              <a:t>mortuus</a:t>
            </a:r>
            <a:r>
              <a:rPr lang="en-GB"/>
              <a:t>. </a:t>
            </a:r>
            <a:r>
              <a:rPr lang="en-GB" err="1"/>
              <a:t>Atque</a:t>
            </a:r>
            <a:r>
              <a:rPr lang="en-GB"/>
              <a:t> </a:t>
            </a:r>
            <a:r>
              <a:rPr lang="en-GB" err="1"/>
              <a:t>haec</a:t>
            </a:r>
            <a:r>
              <a:rPr lang="en-GB"/>
              <a:t> </a:t>
            </a:r>
            <a:r>
              <a:rPr lang="en-GB" err="1"/>
              <a:t>ita</a:t>
            </a:r>
            <a:r>
              <a:rPr lang="en-GB"/>
              <a:t> </a:t>
            </a:r>
            <a:r>
              <a:rPr lang="en-GB" err="1"/>
              <a:t>iustitiae</a:t>
            </a:r>
            <a:r>
              <a:rPr lang="en-GB"/>
              <a:t> </a:t>
            </a:r>
            <a:r>
              <a:rPr lang="en-GB" err="1"/>
              <a:t>propria</a:t>
            </a:r>
            <a:r>
              <a:rPr lang="en-GB"/>
              <a:t> </a:t>
            </a:r>
            <a:r>
              <a:rPr lang="en-GB" err="1"/>
              <a:t>sunt</a:t>
            </a:r>
            <a:r>
              <a:rPr lang="en-GB"/>
              <a:t>, </a:t>
            </a:r>
            <a:r>
              <a:rPr lang="en-GB" err="1"/>
              <a:t>ut</a:t>
            </a:r>
            <a:r>
              <a:rPr lang="en-GB"/>
              <a:t> </a:t>
            </a:r>
            <a:r>
              <a:rPr lang="en-GB" err="1"/>
              <a:t>sint</a:t>
            </a:r>
            <a:r>
              <a:rPr lang="en-GB"/>
              <a:t> </a:t>
            </a:r>
            <a:r>
              <a:rPr lang="en-GB" err="1"/>
              <a:t>virtutum</a:t>
            </a:r>
            <a:r>
              <a:rPr lang="en-GB"/>
              <a:t> </a:t>
            </a:r>
            <a:r>
              <a:rPr lang="en-GB" err="1"/>
              <a:t>reliquarum</a:t>
            </a:r>
            <a:r>
              <a:rPr lang="en-GB"/>
              <a:t> </a:t>
            </a:r>
            <a:r>
              <a:rPr lang="en-GB" err="1"/>
              <a:t>communia</a:t>
            </a:r>
            <a:r>
              <a:rPr lang="en-GB"/>
              <a:t>. </a:t>
            </a:r>
            <a:r>
              <a:rPr lang="en-GB" err="1"/>
              <a:t>Stulti</a:t>
            </a:r>
            <a:r>
              <a:rPr lang="en-GB"/>
              <a:t> </a:t>
            </a:r>
            <a:r>
              <a:rPr lang="en-GB" err="1"/>
              <a:t>autem</a:t>
            </a:r>
            <a:r>
              <a:rPr lang="en-GB"/>
              <a:t> </a:t>
            </a:r>
            <a:r>
              <a:rPr lang="en-GB" err="1"/>
              <a:t>malorum</a:t>
            </a:r>
            <a:r>
              <a:rPr lang="en-GB"/>
              <a:t> </a:t>
            </a:r>
            <a:r>
              <a:rPr lang="en-GB" err="1"/>
              <a:t>memoria</a:t>
            </a:r>
            <a:r>
              <a:rPr lang="en-GB"/>
              <a:t> </a:t>
            </a:r>
            <a:r>
              <a:rPr lang="en-GB" err="1"/>
              <a:t>torquentur</a:t>
            </a:r>
            <a:r>
              <a:rPr lang="en-GB"/>
              <a:t>, </a:t>
            </a:r>
            <a:r>
              <a:rPr lang="en-GB" err="1"/>
              <a:t>sapientes</a:t>
            </a:r>
            <a:r>
              <a:rPr lang="en-GB"/>
              <a:t> bona </a:t>
            </a:r>
            <a:r>
              <a:rPr lang="en-GB" err="1"/>
              <a:t>praeterita</a:t>
            </a:r>
            <a:r>
              <a:rPr lang="en-GB"/>
              <a:t> grata </a:t>
            </a:r>
            <a:r>
              <a:rPr lang="en-GB" err="1"/>
              <a:t>recordatione</a:t>
            </a:r>
            <a:r>
              <a:rPr lang="en-GB"/>
              <a:t> </a:t>
            </a:r>
            <a:r>
              <a:rPr lang="en-GB" err="1"/>
              <a:t>renovata</a:t>
            </a:r>
            <a:r>
              <a:rPr lang="en-GB"/>
              <a:t> </a:t>
            </a:r>
            <a:r>
              <a:rPr lang="en-GB" err="1"/>
              <a:t>delectant</a:t>
            </a:r>
            <a:r>
              <a:rPr lang="en-GB"/>
              <a:t>. Cur </a:t>
            </a:r>
            <a:r>
              <a:rPr lang="en-GB" err="1"/>
              <a:t>fortior</a:t>
            </a:r>
            <a:r>
              <a:rPr lang="en-GB"/>
              <a:t> sit, </a:t>
            </a:r>
            <a:r>
              <a:rPr lang="en-GB" err="1"/>
              <a:t>si</a:t>
            </a:r>
            <a:r>
              <a:rPr lang="en-GB"/>
              <a:t> </a:t>
            </a:r>
            <a:r>
              <a:rPr lang="en-GB" err="1"/>
              <a:t>illud</a:t>
            </a:r>
            <a:r>
              <a:rPr lang="en-GB"/>
              <a:t>, quod </a:t>
            </a:r>
            <a:r>
              <a:rPr lang="en-GB" err="1"/>
              <a:t>tute</a:t>
            </a:r>
            <a:r>
              <a:rPr lang="en-GB"/>
              <a:t> </a:t>
            </a:r>
            <a:r>
              <a:rPr lang="en-GB" err="1"/>
              <a:t>concedis</a:t>
            </a:r>
            <a:r>
              <a:rPr lang="en-GB"/>
              <a:t>, </a:t>
            </a:r>
            <a:r>
              <a:rPr lang="en-GB" err="1"/>
              <a:t>asperum</a:t>
            </a:r>
            <a:r>
              <a:rPr lang="en-GB"/>
              <a:t> et </a:t>
            </a:r>
            <a:r>
              <a:rPr lang="en-GB" err="1"/>
              <a:t>vix</a:t>
            </a:r>
            <a:r>
              <a:rPr lang="en-GB"/>
              <a:t> </a:t>
            </a:r>
            <a:r>
              <a:rPr lang="en-GB" err="1"/>
              <a:t>ferendum</a:t>
            </a:r>
            <a:r>
              <a:rPr lang="en-GB"/>
              <a:t> </a:t>
            </a:r>
            <a:r>
              <a:rPr lang="en-GB" err="1"/>
              <a:t>putabit</a:t>
            </a:r>
            <a:r>
              <a:rPr lang="en-GB"/>
              <a:t>? </a:t>
            </a:r>
            <a:r>
              <a:rPr lang="en-GB" err="1"/>
              <a:t>Incommoda</a:t>
            </a:r>
            <a:r>
              <a:rPr lang="en-GB"/>
              <a:t> </a:t>
            </a:r>
            <a:r>
              <a:rPr lang="en-GB" err="1"/>
              <a:t>autem</a:t>
            </a:r>
            <a:r>
              <a:rPr lang="en-GB"/>
              <a:t> et </a:t>
            </a:r>
            <a:r>
              <a:rPr lang="en-GB" err="1"/>
              <a:t>commoda-ita</a:t>
            </a:r>
            <a:r>
              <a:rPr lang="en-GB"/>
              <a:t> </a:t>
            </a:r>
            <a:r>
              <a:rPr lang="en-GB" err="1"/>
              <a:t>enim</a:t>
            </a:r>
            <a:r>
              <a:rPr lang="en-GB"/>
              <a:t> </a:t>
            </a:r>
            <a:r>
              <a:rPr lang="en-GB" err="1"/>
              <a:t>estmata</a:t>
            </a:r>
            <a:r>
              <a:rPr lang="en-GB"/>
              <a:t> et </a:t>
            </a:r>
            <a:r>
              <a:rPr lang="en-GB" err="1"/>
              <a:t>dustmata</a:t>
            </a:r>
            <a:r>
              <a:rPr lang="en-GB"/>
              <a:t> </a:t>
            </a:r>
            <a:r>
              <a:rPr lang="en-GB" err="1"/>
              <a:t>appello-communia</a:t>
            </a:r>
            <a:r>
              <a:rPr lang="en-GB"/>
              <a:t> </a:t>
            </a:r>
            <a:r>
              <a:rPr lang="en-GB" err="1"/>
              <a:t>esse</a:t>
            </a:r>
            <a:r>
              <a:rPr lang="en-GB"/>
              <a:t> </a:t>
            </a:r>
            <a:r>
              <a:rPr lang="en-GB" err="1"/>
              <a:t>voluerunt</a:t>
            </a:r>
            <a:r>
              <a:rPr lang="en-GB"/>
              <a:t>, </a:t>
            </a:r>
            <a:r>
              <a:rPr lang="en-GB" err="1"/>
              <a:t>paria</a:t>
            </a:r>
            <a:r>
              <a:rPr lang="en-GB"/>
              <a:t> </a:t>
            </a:r>
            <a:r>
              <a:rPr lang="en-GB" err="1"/>
              <a:t>noluerunt</a:t>
            </a:r>
            <a:r>
              <a:rPr lang="en-GB"/>
              <a:t>.</a:t>
            </a:r>
          </a:p>
        </p:txBody>
      </p:sp>
      <p:sp>
        <p:nvSpPr>
          <p:cNvPr id="19" name="Text Placeholder 7"/>
          <p:cNvSpPr>
            <a:spLocks noGrp="1"/>
          </p:cNvSpPr>
          <p:nvPr>
            <p:ph type="body" sz="quarter" idx="14" hasCustomPrompt="1"/>
          </p:nvPr>
        </p:nvSpPr>
        <p:spPr>
          <a:xfrm>
            <a:off x="6461052" y="908050"/>
            <a:ext cx="5040313"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a:solidFill>
                  <a:schemeClr val="tx1">
                    <a:lumMod val="65000"/>
                    <a:lumOff val="35000"/>
                  </a:schemeClr>
                </a:solidFill>
                <a:effectLst/>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7" name="Straight Connector 6"/>
          <p:cNvCxnSpPr/>
          <p:nvPr userDrawn="1"/>
        </p:nvCxnSpPr>
        <p:spPr>
          <a:xfrm>
            <a:off x="701749" y="500707"/>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43637037"/>
      </p:ext>
    </p:extLst>
  </p:cSld>
  <p:clrMapOvr>
    <a:masterClrMapping/>
  </p:clrMapOvr>
  <p:extLst>
    <p:ext uri="{DCECCB84-F9BA-43D5-87BE-67443E8EF086}">
      <p15:sldGuideLst xmlns:p15="http://schemas.microsoft.com/office/powerpoint/2012/main">
        <p15:guide id="1" pos="3840" userDrawn="1">
          <p15:clr>
            <a:srgbClr val="FBAE40"/>
          </p15:clr>
        </p15:guide>
        <p15:guide id="2" pos="438" userDrawn="1">
          <p15:clr>
            <a:srgbClr val="FBAE40"/>
          </p15:clr>
        </p15:guide>
        <p15:guide id="3" pos="7242" userDrawn="1">
          <p15:clr>
            <a:srgbClr val="FBAE40"/>
          </p15:clr>
        </p15:guide>
        <p15:guide id="4" pos="3613" userDrawn="1">
          <p15:clr>
            <a:srgbClr val="FBAE40"/>
          </p15:clr>
        </p15:guide>
        <p15:guide id="5" pos="4067" userDrawn="1">
          <p15:clr>
            <a:srgbClr val="FBAE40"/>
          </p15:clr>
        </p15:guide>
        <p15:guide id="6" orient="horz" pos="572" userDrawn="1">
          <p15:clr>
            <a:srgbClr val="FBAE40"/>
          </p15:clr>
        </p15:guide>
        <p15:guide id="7" orient="horz" pos="346" userDrawn="1">
          <p15:clr>
            <a:srgbClr val="FBAE40"/>
          </p15:clr>
        </p15:guide>
        <p15:guide id="8" orient="horz" pos="3974" userDrawn="1">
          <p15:clr>
            <a:srgbClr val="FBAE40"/>
          </p15:clr>
        </p15:guide>
        <p15:guide id="9" orient="horz" pos="216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2 images and text">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701750" y="1759417"/>
            <a:ext cx="5033888" cy="1379437"/>
          </a:xfrm>
          <a:prstGeom prst="rect">
            <a:avLst/>
          </a:prstGeom>
        </p:spPr>
        <p:txBody>
          <a:bodyPr vert="horz" lIns="0" tIns="0" rIns="0" bIns="0"/>
          <a:lstStyle>
            <a:lvl1pPr marL="0" marR="0" indent="0" algn="l" defTabSz="457200" rtl="0" eaLnBrk="1" fontAlgn="auto" latinLnBrk="0" hangingPunct="1">
              <a:lnSpc>
                <a:spcPts val="2100"/>
              </a:lnSpc>
              <a:spcBef>
                <a:spcPts val="1200"/>
              </a:spcBef>
              <a:spcAft>
                <a:spcPts val="300"/>
              </a:spcAft>
              <a:buClrTx/>
              <a:buSzTx/>
              <a:buFont typeface="Arial"/>
              <a:buNone/>
              <a:tabLst/>
              <a:defRPr lang="en-GB" sz="1400" b="0" i="0">
                <a:solidFill>
                  <a:schemeClr val="tx1"/>
                </a:solidFill>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a:t>
            </a:r>
          </a:p>
        </p:txBody>
      </p:sp>
      <p:sp>
        <p:nvSpPr>
          <p:cNvPr id="16" name="Text Placeholder 7"/>
          <p:cNvSpPr>
            <a:spLocks noGrp="1"/>
          </p:cNvSpPr>
          <p:nvPr>
            <p:ph type="body" sz="quarter" idx="11" hasCustomPrompt="1"/>
          </p:nvPr>
        </p:nvSpPr>
        <p:spPr>
          <a:xfrm>
            <a:off x="701749" y="918367"/>
            <a:ext cx="5033889" cy="567535"/>
          </a:xfrm>
          <a:prstGeom prst="rect">
            <a:avLst/>
          </a:prstGeom>
          <a:ln w="12700">
            <a:noFill/>
          </a:ln>
        </p:spPr>
        <p:txBody>
          <a:bodyPr vert="horz" lIns="0" tIns="0" rIns="0" bIns="0"/>
          <a:lstStyle>
            <a:lvl1pPr marL="0" marR="0" indent="0" algn="l" defTabSz="457200" rtl="0" eaLnBrk="1" fontAlgn="auto" latinLnBrk="0" hangingPunct="1">
              <a:lnSpc>
                <a:spcPct val="100000"/>
              </a:lnSpc>
              <a:spcBef>
                <a:spcPts val="400"/>
              </a:spcBef>
              <a:spcAft>
                <a:spcPts val="300"/>
              </a:spcAft>
              <a:buClrTx/>
              <a:buSzTx/>
              <a:buFont typeface="Arial"/>
              <a:buNone/>
              <a:tabLst/>
              <a:defRPr sz="2000" b="0" i="0" baseline="0">
                <a:solidFill>
                  <a:srgbClr val="0070C0"/>
                </a:solidFill>
                <a:latin typeface="Heading 2"/>
                <a:cs typeface="Arial"/>
              </a:defRPr>
            </a:lvl1pPr>
            <a:lvl2pPr marL="457200" indent="0">
              <a:buNone/>
              <a:defRPr sz="1600" baseline="0"/>
            </a:lvl2pPr>
          </a:lstStyle>
          <a:p>
            <a:r>
              <a:rPr lang="en-GB"/>
              <a:t>This layout has two images with copy</a:t>
            </a:r>
          </a:p>
          <a:p>
            <a:pPr lvl="0"/>
            <a:endParaRPr lang="en-US"/>
          </a:p>
        </p:txBody>
      </p:sp>
      <p:sp>
        <p:nvSpPr>
          <p:cNvPr id="3" name="Picture Placeholder 2"/>
          <p:cNvSpPr>
            <a:spLocks noGrp="1"/>
          </p:cNvSpPr>
          <p:nvPr>
            <p:ph type="pic" sz="quarter" idx="12" hasCustomPrompt="1"/>
          </p:nvPr>
        </p:nvSpPr>
        <p:spPr>
          <a:xfrm>
            <a:off x="6096000" y="2138"/>
            <a:ext cx="6096000" cy="3420000"/>
          </a:xfrm>
          <a:prstGeom prst="rect">
            <a:avLst/>
          </a:prstGeom>
        </p:spPr>
        <p:txBody>
          <a:bodyPr tIns="1080000"/>
          <a:lstStyle>
            <a:lvl1pPr marL="0" marR="0" indent="0" algn="ctr" defTabSz="457200" rtl="0" eaLnBrk="1" fontAlgn="auto" latinLnBrk="0" hangingPunct="1">
              <a:lnSpc>
                <a:spcPct val="100000"/>
              </a:lnSpc>
              <a:spcBef>
                <a:spcPct val="20000"/>
              </a:spcBef>
              <a:spcAft>
                <a:spcPts val="0"/>
              </a:spcAft>
              <a:buClrTx/>
              <a:buSzTx/>
              <a:buFont typeface="Arial"/>
              <a:buNone/>
              <a:tabLst/>
              <a:defRPr sz="1600">
                <a:solidFill>
                  <a:schemeClr val="bg1">
                    <a:lumMod val="50000"/>
                  </a:schemeClr>
                </a:solidFill>
              </a:defRPr>
            </a:lvl1pPr>
          </a:lstStyle>
          <a:p>
            <a:r>
              <a:rPr lang="en-GB" dirty="0"/>
              <a:t>Insert picture click on the icon</a:t>
            </a:r>
          </a:p>
        </p:txBody>
      </p:sp>
      <p:sp>
        <p:nvSpPr>
          <p:cNvPr id="10" name="Picture Placeholder 2"/>
          <p:cNvSpPr>
            <a:spLocks noGrp="1"/>
          </p:cNvSpPr>
          <p:nvPr>
            <p:ph type="pic" sz="quarter" idx="13" hasCustomPrompt="1"/>
          </p:nvPr>
        </p:nvSpPr>
        <p:spPr>
          <a:xfrm>
            <a:off x="0" y="3429525"/>
            <a:ext cx="6096000" cy="3420000"/>
          </a:xfrm>
          <a:prstGeom prst="rect">
            <a:avLst/>
          </a:prstGeom>
        </p:spPr>
        <p:txBody>
          <a:bodyPr tIns="1080000"/>
          <a:lstStyle>
            <a:lvl1pPr marL="0" indent="0" algn="ctr">
              <a:buNone/>
              <a:defRPr sz="1600">
                <a:solidFill>
                  <a:schemeClr val="bg1">
                    <a:lumMod val="50000"/>
                  </a:schemeClr>
                </a:solidFill>
              </a:defRPr>
            </a:lvl1pPr>
          </a:lstStyle>
          <a:p>
            <a:r>
              <a:rPr lang="en-GB" dirty="0"/>
              <a:t>Insert picture click on the icon</a:t>
            </a:r>
          </a:p>
        </p:txBody>
      </p:sp>
      <p:sp>
        <p:nvSpPr>
          <p:cNvPr id="11" name="Text Placeholder 7"/>
          <p:cNvSpPr>
            <a:spLocks noGrp="1"/>
          </p:cNvSpPr>
          <p:nvPr>
            <p:ph type="body" sz="quarter" idx="14" hasCustomPrompt="1"/>
          </p:nvPr>
        </p:nvSpPr>
        <p:spPr>
          <a:xfrm>
            <a:off x="6456364" y="3968750"/>
            <a:ext cx="5049836" cy="2339975"/>
          </a:xfrm>
          <a:prstGeom prst="rect">
            <a:avLst/>
          </a:prstGeom>
        </p:spPr>
        <p:txBody>
          <a:bodyPr vert="horz" lIns="0" tIns="0" rIns="0" bIns="0"/>
          <a:lstStyle>
            <a:lvl1pPr marL="0" marR="0" indent="0" algn="l" defTabSz="457200" rtl="0" eaLnBrk="1" fontAlgn="auto" latinLnBrk="0" hangingPunct="1">
              <a:lnSpc>
                <a:spcPts val="2100"/>
              </a:lnSpc>
              <a:spcBef>
                <a:spcPts val="1200"/>
              </a:spcBef>
              <a:spcAft>
                <a:spcPts val="300"/>
              </a:spcAft>
              <a:buClrTx/>
              <a:buSzTx/>
              <a:buFont typeface="Arial"/>
              <a:buNone/>
              <a:tabLst/>
              <a:defRPr lang="en-GB" sz="1400" b="0" i="0">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a:t>
            </a:r>
          </a:p>
        </p:txBody>
      </p:sp>
      <p:cxnSp>
        <p:nvCxnSpPr>
          <p:cNvPr id="12" name="Straight Connector 11"/>
          <p:cNvCxnSpPr/>
          <p:nvPr userDrawn="1"/>
        </p:nvCxnSpPr>
        <p:spPr>
          <a:xfrm>
            <a:off x="701749" y="500707"/>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60540307"/>
      </p:ext>
    </p:extLst>
  </p:cSld>
  <p:clrMapOvr>
    <a:masterClrMapping/>
  </p:clrMapOvr>
  <p:extLst>
    <p:ext uri="{DCECCB84-F9BA-43D5-87BE-67443E8EF086}">
      <p15:sldGuideLst xmlns:p15="http://schemas.microsoft.com/office/powerpoint/2012/main">
        <p15:guide id="1" pos="3840" userDrawn="1">
          <p15:clr>
            <a:srgbClr val="FBAE40"/>
          </p15:clr>
        </p15:guide>
        <p15:guide id="2" pos="438" userDrawn="1">
          <p15:clr>
            <a:srgbClr val="FBAE40"/>
          </p15:clr>
        </p15:guide>
        <p15:guide id="3" pos="4067" userDrawn="1">
          <p15:clr>
            <a:srgbClr val="FBAE40"/>
          </p15:clr>
        </p15:guide>
        <p15:guide id="4" pos="3613" userDrawn="1">
          <p15:clr>
            <a:srgbClr val="FBAE40"/>
          </p15:clr>
        </p15:guide>
        <p15:guide id="5" pos="7242" userDrawn="1">
          <p15:clr>
            <a:srgbClr val="FBAE40"/>
          </p15:clr>
        </p15:guide>
        <p15:guide id="6" orient="horz" pos="2160" userDrawn="1">
          <p15:clr>
            <a:srgbClr val="FBAE40"/>
          </p15:clr>
        </p15:guide>
        <p15:guide id="7" orient="horz" pos="572" userDrawn="1">
          <p15:clr>
            <a:srgbClr val="FBAE40"/>
          </p15:clr>
        </p15:guide>
        <p15:guide id="8" orient="horz" pos="3974" userDrawn="1">
          <p15:clr>
            <a:srgbClr val="FBAE40"/>
          </p15:clr>
        </p15:guide>
        <p15:guide id="9" orient="horz" pos="2500" userDrawn="1">
          <p15:clr>
            <a:srgbClr val="FBAE40"/>
          </p15:clr>
        </p15:guide>
        <p15:guide id="10" orient="horz" pos="343" userDrawn="1">
          <p15:clr>
            <a:srgbClr val="FBAE40"/>
          </p15:clr>
        </p15:guide>
        <p15:guide id="11" orient="horz" pos="349"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Basic page with image">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712788" y="900249"/>
            <a:ext cx="5022850" cy="790327"/>
          </a:xfrm>
          <a:prstGeom prst="rect">
            <a:avLst/>
          </a:prstGeom>
        </p:spPr>
        <p:txBody>
          <a:bodyPr lIns="0" tIns="0" rIns="0" bIns="0"/>
          <a:lstStyle>
            <a:lvl1pPr marL="0" indent="0" algn="l">
              <a:buNone/>
              <a:defRPr sz="2600" baseline="0">
                <a:solidFill>
                  <a:srgbClr val="0070C0"/>
                </a:solidFill>
                <a:latin typeface="+mj-lt"/>
              </a:defRPr>
            </a:lvl1pPr>
            <a:lvl2pPr marL="457200" indent="0" algn="ctr">
              <a:buNone/>
              <a:defRPr sz="2600"/>
            </a:lvl2pPr>
            <a:lvl3pPr marL="914400" indent="0" algn="ctr">
              <a:buNone/>
              <a:defRPr sz="2600"/>
            </a:lvl3pPr>
            <a:lvl4pPr marL="1371600" indent="0" algn="ctr">
              <a:buNone/>
              <a:defRPr sz="2600"/>
            </a:lvl4pPr>
            <a:lvl5pPr marL="1828800" indent="0" algn="ctr">
              <a:buNone/>
              <a:defRPr sz="2600"/>
            </a:lvl5pPr>
          </a:lstStyle>
          <a:p>
            <a:pPr lvl="0"/>
            <a:r>
              <a:rPr lang="en-US"/>
              <a:t>This layout is basic page with an image on the right.</a:t>
            </a:r>
            <a:endParaRPr lang="en-GB"/>
          </a:p>
        </p:txBody>
      </p:sp>
      <p:sp>
        <p:nvSpPr>
          <p:cNvPr id="10" name="Text Placeholder 7"/>
          <p:cNvSpPr>
            <a:spLocks noGrp="1"/>
          </p:cNvSpPr>
          <p:nvPr>
            <p:ph type="body" sz="quarter" idx="10" hasCustomPrompt="1"/>
          </p:nvPr>
        </p:nvSpPr>
        <p:spPr>
          <a:xfrm>
            <a:off x="712788" y="3049435"/>
            <a:ext cx="5022850" cy="3259288"/>
          </a:xfrm>
          <a:prstGeom prst="rect">
            <a:avLst/>
          </a:prstGeom>
        </p:spPr>
        <p:txBody>
          <a:bodyPr vert="horz" wrap="square" lIns="0" tIns="0" rIns="0" bIns="0" numCol="1" spcCol="720000">
            <a:noAutofit/>
          </a:bodyPr>
          <a:lstStyle>
            <a:lvl1pPr marL="0" marR="0" indent="0" algn="l" defTabSz="457200" rtl="0" eaLnBrk="1" fontAlgn="auto" latinLnBrk="0" hangingPunct="1">
              <a:lnSpc>
                <a:spcPts val="2200"/>
              </a:lnSpc>
              <a:spcBef>
                <a:spcPts val="1200"/>
              </a:spcBef>
              <a:spcAft>
                <a:spcPts val="300"/>
              </a:spcAft>
              <a:buClrTx/>
              <a:buSzTx/>
              <a:buFont typeface="Arial"/>
              <a:buNone/>
              <a:tabLst/>
              <a:defRPr lang="en-GB" sz="1400" b="0" i="0" baseline="0">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Scio </a:t>
            </a:r>
            <a:r>
              <a:rPr lang="en-GB" err="1"/>
              <a:t>enim</a:t>
            </a:r>
            <a:r>
              <a:rPr lang="en-GB"/>
              <a:t> </a:t>
            </a:r>
            <a:r>
              <a:rPr lang="en-GB" err="1"/>
              <a:t>esse</a:t>
            </a:r>
            <a:r>
              <a:rPr lang="en-GB"/>
              <a:t> </a:t>
            </a:r>
            <a:r>
              <a:rPr lang="en-GB" err="1"/>
              <a:t>quosdam</a:t>
            </a:r>
            <a:r>
              <a:rPr lang="en-GB"/>
              <a:t>, qui </a:t>
            </a:r>
            <a:r>
              <a:rPr lang="en-GB" err="1"/>
              <a:t>quavis</a:t>
            </a:r>
            <a:r>
              <a:rPr lang="en-GB"/>
              <a:t> lingua </a:t>
            </a:r>
            <a:r>
              <a:rPr lang="en-GB" err="1"/>
              <a:t>philosophari</a:t>
            </a:r>
            <a:r>
              <a:rPr lang="en-GB"/>
              <a:t> </a:t>
            </a:r>
            <a:r>
              <a:rPr lang="en-GB" err="1"/>
              <a:t>possint</a:t>
            </a:r>
            <a:r>
              <a:rPr lang="en-GB"/>
              <a:t>; </a:t>
            </a:r>
            <a:r>
              <a:rPr lang="en-GB" err="1"/>
              <a:t>Nescio</a:t>
            </a:r>
            <a:r>
              <a:rPr lang="en-GB"/>
              <a:t> quo </a:t>
            </a:r>
            <a:r>
              <a:rPr lang="en-GB" err="1"/>
              <a:t>modo</a:t>
            </a:r>
            <a:r>
              <a:rPr lang="en-GB"/>
              <a:t> </a:t>
            </a:r>
            <a:r>
              <a:rPr lang="en-GB" err="1"/>
              <a:t>praetervolavit</a:t>
            </a:r>
            <a:r>
              <a:rPr lang="en-GB"/>
              <a:t> </a:t>
            </a:r>
            <a:r>
              <a:rPr lang="en-GB" err="1"/>
              <a:t>oratio</a:t>
            </a:r>
            <a:r>
              <a:rPr lang="en-GB"/>
              <a:t>. </a:t>
            </a:r>
            <a:r>
              <a:rPr lang="en-GB" err="1"/>
              <a:t>Ita</a:t>
            </a:r>
            <a:r>
              <a:rPr lang="en-GB"/>
              <a:t> </a:t>
            </a:r>
            <a:r>
              <a:rPr lang="en-GB" err="1"/>
              <a:t>graviter</a:t>
            </a:r>
            <a:r>
              <a:rPr lang="en-GB"/>
              <a:t> et severe </a:t>
            </a:r>
            <a:r>
              <a:rPr lang="en-GB" err="1"/>
              <a:t>voluptatem</a:t>
            </a:r>
            <a:r>
              <a:rPr lang="en-GB"/>
              <a:t> </a:t>
            </a:r>
            <a:r>
              <a:rPr lang="en-GB" err="1"/>
              <a:t>secrevit</a:t>
            </a:r>
            <a:r>
              <a:rPr lang="en-GB"/>
              <a:t> a bono. Duo </a:t>
            </a:r>
            <a:r>
              <a:rPr lang="en-GB" err="1"/>
              <a:t>Reges</a:t>
            </a:r>
            <a:r>
              <a:rPr lang="en-GB"/>
              <a:t>: </a:t>
            </a:r>
            <a:r>
              <a:rPr lang="en-GB" err="1"/>
              <a:t>constructio</a:t>
            </a:r>
            <a:r>
              <a:rPr lang="en-GB"/>
              <a:t> </a:t>
            </a:r>
            <a:r>
              <a:rPr lang="en-GB" err="1"/>
              <a:t>interrete</a:t>
            </a:r>
            <a:r>
              <a:rPr lang="en-GB"/>
              <a:t>. </a:t>
            </a:r>
            <a:r>
              <a:rPr lang="en-GB" err="1"/>
              <a:t>Negat</a:t>
            </a:r>
            <a:r>
              <a:rPr lang="en-GB"/>
              <a:t> </a:t>
            </a:r>
            <a:r>
              <a:rPr lang="en-GB" err="1"/>
              <a:t>enim</a:t>
            </a:r>
            <a:r>
              <a:rPr lang="en-GB"/>
              <a:t> </a:t>
            </a:r>
            <a:r>
              <a:rPr lang="en-GB" err="1"/>
              <a:t>summo</a:t>
            </a:r>
            <a:r>
              <a:rPr lang="en-GB"/>
              <a:t> bono </a:t>
            </a:r>
            <a:r>
              <a:rPr lang="en-GB" err="1"/>
              <a:t>afferre</a:t>
            </a:r>
            <a:r>
              <a:rPr lang="en-GB"/>
              <a:t> </a:t>
            </a:r>
            <a:r>
              <a:rPr lang="en-GB" err="1"/>
              <a:t>incrementum</a:t>
            </a:r>
            <a:r>
              <a:rPr lang="en-GB"/>
              <a:t> diem. </a:t>
            </a:r>
            <a:r>
              <a:rPr lang="en-GB" err="1"/>
              <a:t>Sed</a:t>
            </a:r>
            <a:r>
              <a:rPr lang="en-GB"/>
              <a:t> quid ages tandem, </a:t>
            </a:r>
            <a:r>
              <a:rPr lang="en-GB" err="1"/>
              <a:t>si</a:t>
            </a:r>
            <a:r>
              <a:rPr lang="en-GB"/>
              <a:t> </a:t>
            </a:r>
            <a:r>
              <a:rPr lang="en-GB" err="1"/>
              <a:t>utilitas</a:t>
            </a:r>
            <a:r>
              <a:rPr lang="en-GB"/>
              <a:t> ab </a:t>
            </a:r>
            <a:r>
              <a:rPr lang="en-GB" err="1"/>
              <a:t>amicitia</a:t>
            </a:r>
            <a:r>
              <a:rPr lang="en-GB"/>
              <a:t>, </a:t>
            </a:r>
            <a:r>
              <a:rPr lang="en-GB" err="1"/>
              <a:t>ut</a:t>
            </a:r>
            <a:r>
              <a:rPr lang="en-GB"/>
              <a:t> fit </a:t>
            </a:r>
            <a:r>
              <a:rPr lang="en-GB" err="1"/>
              <a:t>saepe</a:t>
            </a:r>
            <a:r>
              <a:rPr lang="en-GB"/>
              <a:t>, </a:t>
            </a:r>
            <a:r>
              <a:rPr lang="en-GB" err="1"/>
              <a:t>defecerit</a:t>
            </a:r>
            <a:r>
              <a:rPr lang="en-GB"/>
              <a:t>? </a:t>
            </a:r>
          </a:p>
        </p:txBody>
      </p:sp>
      <p:sp>
        <p:nvSpPr>
          <p:cNvPr id="11" name="Picture Placeholder 2"/>
          <p:cNvSpPr>
            <a:spLocks noGrp="1"/>
          </p:cNvSpPr>
          <p:nvPr>
            <p:ph type="pic" sz="quarter" idx="12" hasCustomPrompt="1"/>
          </p:nvPr>
        </p:nvSpPr>
        <p:spPr>
          <a:xfrm>
            <a:off x="6443662" y="900249"/>
            <a:ext cx="5060951" cy="5408476"/>
          </a:xfrm>
          <a:prstGeom prst="rect">
            <a:avLst/>
          </a:prstGeom>
          <a:solidFill>
            <a:schemeClr val="bg1">
              <a:alpha val="80000"/>
            </a:schemeClr>
          </a:solidFill>
        </p:spPr>
        <p:txBody>
          <a:bodyPr tIns="2124000" anchor="t"/>
          <a:lstStyle>
            <a:lvl1pPr marL="0" indent="0" algn="ctr">
              <a:buFont typeface="Arial" panose="020B0604020202020204" pitchFamily="34" charset="0"/>
              <a:buNone/>
              <a:defRPr sz="1600" baseline="0">
                <a:solidFill>
                  <a:schemeClr val="bg1">
                    <a:lumMod val="50000"/>
                  </a:schemeClr>
                </a:solidFill>
              </a:defRPr>
            </a:lvl1pPr>
          </a:lstStyle>
          <a:p>
            <a:r>
              <a:rPr lang="en-GB" dirty="0"/>
              <a:t>Insert picture click icon</a:t>
            </a:r>
          </a:p>
        </p:txBody>
      </p:sp>
      <p:sp>
        <p:nvSpPr>
          <p:cNvPr id="7" name="Text Placeholder 7"/>
          <p:cNvSpPr>
            <a:spLocks noGrp="1"/>
          </p:cNvSpPr>
          <p:nvPr>
            <p:ph type="body" sz="quarter" idx="13" hasCustomPrompt="1"/>
          </p:nvPr>
        </p:nvSpPr>
        <p:spPr>
          <a:xfrm>
            <a:off x="712788" y="2151663"/>
            <a:ext cx="5022850" cy="559777"/>
          </a:xfrm>
          <a:prstGeom prst="rect">
            <a:avLst/>
          </a:prstGeom>
        </p:spPr>
        <p:txBody>
          <a:bodyPr vert="horz" wrap="square" lIns="0" tIns="0" rIns="0" bIns="0" numCol="1" spcCol="720000">
            <a:noAutofit/>
          </a:bodyPr>
          <a:lstStyle>
            <a:lvl1pPr marL="0" marR="0" indent="0" algn="l" defTabSz="457200" rtl="0" eaLnBrk="1" fontAlgn="auto" latinLnBrk="0" hangingPunct="1">
              <a:lnSpc>
                <a:spcPts val="2100"/>
              </a:lnSpc>
              <a:spcBef>
                <a:spcPts val="1200"/>
              </a:spcBef>
              <a:spcAft>
                <a:spcPts val="300"/>
              </a:spcAft>
              <a:buClrTx/>
              <a:buSzTx/>
              <a:buFont typeface="Arial"/>
              <a:buNone/>
              <a:tabLst/>
              <a:defRPr lang="en-GB" sz="1600" b="1" i="0">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a:t>
            </a:r>
          </a:p>
        </p:txBody>
      </p:sp>
      <p:cxnSp>
        <p:nvCxnSpPr>
          <p:cNvPr id="12" name="Straight Connector 11"/>
          <p:cNvCxnSpPr/>
          <p:nvPr userDrawn="1"/>
        </p:nvCxnSpPr>
        <p:spPr>
          <a:xfrm>
            <a:off x="701749" y="500707"/>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62695969"/>
      </p:ext>
    </p:extLst>
  </p:cSld>
  <p:clrMapOvr>
    <a:masterClrMapping/>
  </p:clrMapOvr>
  <p:extLst>
    <p:ext uri="{DCECCB84-F9BA-43D5-87BE-67443E8EF086}">
      <p15:sldGuideLst xmlns:p15="http://schemas.microsoft.com/office/powerpoint/2012/main">
        <p15:guide id="1" orient="horz" pos="572" userDrawn="1">
          <p15:clr>
            <a:srgbClr val="FBAE40"/>
          </p15:clr>
        </p15:guide>
        <p15:guide id="2" pos="3613" userDrawn="1">
          <p15:clr>
            <a:srgbClr val="FBAE40"/>
          </p15:clr>
        </p15:guide>
        <p15:guide id="3" pos="3831" userDrawn="1">
          <p15:clr>
            <a:srgbClr val="FBAE40"/>
          </p15:clr>
        </p15:guide>
        <p15:guide id="4" pos="449" userDrawn="1">
          <p15:clr>
            <a:srgbClr val="FBAE40"/>
          </p15:clr>
        </p15:guide>
        <p15:guide id="5" pos="7240" userDrawn="1">
          <p15:clr>
            <a:srgbClr val="FBAE40"/>
          </p15:clr>
        </p15:guide>
        <p15:guide id="6" pos="7247" userDrawn="1">
          <p15:clr>
            <a:srgbClr val="FBAE40"/>
          </p15:clr>
        </p15:guide>
        <p15:guide id="7" pos="4059" userDrawn="1">
          <p15:clr>
            <a:srgbClr val="FBAE40"/>
          </p15:clr>
        </p15:guide>
        <p15:guide id="8" orient="horz" pos="2157" userDrawn="1">
          <p15:clr>
            <a:srgbClr val="FBAE40"/>
          </p15:clr>
        </p15:guide>
        <p15:guide id="9" orient="horz" pos="348" userDrawn="1">
          <p15:clr>
            <a:srgbClr val="FBAE40"/>
          </p15:clr>
        </p15:guide>
        <p15:guide id="10" orient="horz" pos="397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Basic page with image">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701749" y="900249"/>
            <a:ext cx="8285497" cy="790327"/>
          </a:xfrm>
          <a:prstGeom prst="rect">
            <a:avLst/>
          </a:prstGeom>
        </p:spPr>
        <p:txBody>
          <a:bodyPr lIns="0" tIns="0" rIns="0" bIns="0"/>
          <a:lstStyle>
            <a:lvl1pPr marL="0" indent="0" algn="l">
              <a:buNone/>
              <a:defRPr sz="2600" baseline="0">
                <a:solidFill>
                  <a:srgbClr val="0070C0"/>
                </a:solidFill>
                <a:latin typeface="+mj-lt"/>
              </a:defRPr>
            </a:lvl1pPr>
            <a:lvl2pPr marL="457200" indent="0" algn="ctr">
              <a:buNone/>
              <a:defRPr sz="2600"/>
            </a:lvl2pPr>
            <a:lvl3pPr marL="914400" indent="0" algn="ctr">
              <a:buNone/>
              <a:defRPr sz="2600"/>
            </a:lvl3pPr>
            <a:lvl4pPr marL="1371600" indent="0" algn="ctr">
              <a:buNone/>
              <a:defRPr sz="2600"/>
            </a:lvl4pPr>
            <a:lvl5pPr marL="1828800" indent="0" algn="ctr">
              <a:buNone/>
              <a:defRPr sz="2600"/>
            </a:lvl5pPr>
          </a:lstStyle>
          <a:p>
            <a:pPr lvl="0"/>
            <a:r>
              <a:rPr lang="en-US"/>
              <a:t>This layout is for tables, graphs and other media.</a:t>
            </a:r>
            <a:endParaRPr lang="en-GB"/>
          </a:p>
        </p:txBody>
      </p:sp>
      <p:sp>
        <p:nvSpPr>
          <p:cNvPr id="7" name="Content Placeholder 2"/>
          <p:cNvSpPr>
            <a:spLocks noGrp="1"/>
          </p:cNvSpPr>
          <p:nvPr>
            <p:ph sz="quarter" idx="15" hasCustomPrompt="1"/>
          </p:nvPr>
        </p:nvSpPr>
        <p:spPr>
          <a:xfrm>
            <a:off x="712787" y="2090117"/>
            <a:ext cx="10783887" cy="4218608"/>
          </a:xfrm>
          <a:prstGeom prst="rect">
            <a:avLst/>
          </a:prstGeom>
        </p:spPr>
        <p:txBody>
          <a:bodyPr tIns="864000"/>
          <a:lstStyle>
            <a:lvl1pPr marL="0" indent="0" algn="ctr">
              <a:buNone/>
              <a:defRPr sz="1600" baseline="0">
                <a:solidFill>
                  <a:schemeClr val="bg1">
                    <a:lumMod val="50000"/>
                  </a:schemeClr>
                </a:solidFill>
              </a:defRPr>
            </a:lvl1pPr>
          </a:lstStyle>
          <a:p>
            <a:pPr lvl="0"/>
            <a:r>
              <a:rPr lang="en-US"/>
              <a:t>Insert graph or table click on the icon</a:t>
            </a:r>
            <a:endParaRPr lang="en-GB"/>
          </a:p>
        </p:txBody>
      </p:sp>
      <p:cxnSp>
        <p:nvCxnSpPr>
          <p:cNvPr id="6" name="Straight Connector 5"/>
          <p:cNvCxnSpPr/>
          <p:nvPr userDrawn="1"/>
        </p:nvCxnSpPr>
        <p:spPr>
          <a:xfrm>
            <a:off x="701749" y="500707"/>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93747564"/>
      </p:ext>
    </p:extLst>
  </p:cSld>
  <p:clrMapOvr>
    <a:masterClrMapping/>
  </p:clrMapOvr>
  <p:extLst>
    <p:ext uri="{DCECCB84-F9BA-43D5-87BE-67443E8EF086}">
      <p15:sldGuideLst xmlns:p15="http://schemas.microsoft.com/office/powerpoint/2012/main">
        <p15:guide id="1" orient="horz" pos="572">
          <p15:clr>
            <a:srgbClr val="FBAE40"/>
          </p15:clr>
        </p15:guide>
        <p15:guide id="2" pos="3613">
          <p15:clr>
            <a:srgbClr val="FBAE40"/>
          </p15:clr>
        </p15:guide>
        <p15:guide id="3" pos="3831">
          <p15:clr>
            <a:srgbClr val="FBAE40"/>
          </p15:clr>
        </p15:guide>
        <p15:guide id="4" pos="449">
          <p15:clr>
            <a:srgbClr val="FBAE40"/>
          </p15:clr>
        </p15:guide>
        <p15:guide id="5" pos="7240">
          <p15:clr>
            <a:srgbClr val="FBAE40"/>
          </p15:clr>
        </p15:guide>
        <p15:guide id="6" pos="7247">
          <p15:clr>
            <a:srgbClr val="FBAE40"/>
          </p15:clr>
        </p15:guide>
        <p15:guide id="7" pos="4059">
          <p15:clr>
            <a:srgbClr val="FBAE40"/>
          </p15:clr>
        </p15:guide>
        <p15:guide id="8" orient="horz" pos="2157">
          <p15:clr>
            <a:srgbClr val="FBAE40"/>
          </p15:clr>
        </p15:guide>
        <p15:guide id="9" orient="horz" pos="348">
          <p15:clr>
            <a:srgbClr val="FBAE40"/>
          </p15:clr>
        </p15:guide>
        <p15:guide id="10" orient="horz" pos="397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ext page">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1768476" y="908050"/>
            <a:ext cx="8655050" cy="729790"/>
          </a:xfrm>
          <a:prstGeom prst="rect">
            <a:avLst/>
          </a:prstGeom>
        </p:spPr>
        <p:txBody>
          <a:bodyPr lIns="0" tIns="0" rIns="0" bIns="0"/>
          <a:lstStyle>
            <a:lvl1pPr marL="0" indent="0" algn="ctr">
              <a:buNone/>
              <a:defRPr sz="2600">
                <a:solidFill>
                  <a:srgbClr val="0070C0"/>
                </a:solidFill>
              </a:defRPr>
            </a:lvl1pPr>
            <a:lvl2pPr marL="457200" indent="0" algn="ctr">
              <a:buNone/>
              <a:defRPr sz="2600"/>
            </a:lvl2pPr>
            <a:lvl3pPr marL="914400" indent="0" algn="ctr">
              <a:buNone/>
              <a:defRPr sz="2600"/>
            </a:lvl3pPr>
            <a:lvl4pPr marL="1371600" indent="0" algn="ctr">
              <a:buNone/>
              <a:defRPr sz="2600"/>
            </a:lvl4pPr>
            <a:lvl5pPr marL="1828800" indent="0" algn="ctr">
              <a:buNone/>
              <a:defRPr sz="2600"/>
            </a:lvl5pPr>
          </a:lstStyle>
          <a:p>
            <a:pPr lvl="0"/>
            <a:r>
              <a:rPr lang="en-US"/>
              <a:t>This layout is for tables, graphs and other media.</a:t>
            </a:r>
            <a:endParaRPr lang="en-GB"/>
          </a:p>
        </p:txBody>
      </p:sp>
      <p:sp>
        <p:nvSpPr>
          <p:cNvPr id="17" name="Text Placeholder 7"/>
          <p:cNvSpPr>
            <a:spLocks noGrp="1"/>
          </p:cNvSpPr>
          <p:nvPr>
            <p:ph type="body" sz="quarter" idx="14" hasCustomPrompt="1"/>
          </p:nvPr>
        </p:nvSpPr>
        <p:spPr>
          <a:xfrm>
            <a:off x="1768476" y="1678676"/>
            <a:ext cx="8655050" cy="720367"/>
          </a:xfrm>
          <a:prstGeom prst="rect">
            <a:avLst/>
          </a:prstGeom>
        </p:spPr>
        <p:txBody>
          <a:bodyPr vert="horz" lIns="0" tIns="180000" rIns="0" bIns="0">
            <a:spAutoFit/>
          </a:bodyPr>
          <a:lstStyle>
            <a:lvl1pPr marL="0" marR="0" indent="0" algn="ctr" defTabSz="457200" rtl="0" eaLnBrk="1" fontAlgn="auto" latinLnBrk="0" hangingPunct="1">
              <a:lnSpc>
                <a:spcPts val="2100"/>
              </a:lnSpc>
              <a:spcBef>
                <a:spcPts val="1200"/>
              </a:spcBef>
              <a:spcAft>
                <a:spcPts val="300"/>
              </a:spcAft>
              <a:buClrTx/>
              <a:buSzTx/>
              <a:buFont typeface="Arial"/>
              <a:buNone/>
              <a:tabLst/>
              <a:defRPr lang="en-GB" sz="1800" b="0" i="0">
                <a:solidFill>
                  <a:schemeClr val="tx1">
                    <a:lumMod val="65000"/>
                    <a:lumOff val="35000"/>
                  </a:schemeClr>
                </a:solidFill>
                <a:effectLst/>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22" name="Straight Connector 21"/>
          <p:cNvCxnSpPr/>
          <p:nvPr userDrawn="1"/>
        </p:nvCxnSpPr>
        <p:spPr>
          <a:xfrm>
            <a:off x="5456572" y="501126"/>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sz="quarter" idx="15" hasCustomPrompt="1"/>
          </p:nvPr>
        </p:nvSpPr>
        <p:spPr>
          <a:xfrm>
            <a:off x="695325" y="2786063"/>
            <a:ext cx="10801350" cy="3522662"/>
          </a:xfrm>
          <a:prstGeom prst="rect">
            <a:avLst/>
          </a:prstGeom>
        </p:spPr>
        <p:txBody>
          <a:bodyPr tIns="864000"/>
          <a:lstStyle>
            <a:lvl1pPr marL="0" indent="0" algn="ctr">
              <a:buNone/>
              <a:defRPr sz="1600" baseline="0">
                <a:solidFill>
                  <a:schemeClr val="bg1">
                    <a:lumMod val="50000"/>
                  </a:schemeClr>
                </a:solidFill>
              </a:defRPr>
            </a:lvl1pPr>
          </a:lstStyle>
          <a:p>
            <a:pPr lvl="0"/>
            <a:r>
              <a:rPr lang="en-US"/>
              <a:t>Insert graph or table click on the icon</a:t>
            </a:r>
            <a:endParaRPr lang="en-GB"/>
          </a:p>
        </p:txBody>
      </p:sp>
    </p:spTree>
    <p:extLst>
      <p:ext uri="{BB962C8B-B14F-4D97-AF65-F5344CB8AC3E}">
        <p14:creationId xmlns:p14="http://schemas.microsoft.com/office/powerpoint/2010/main" val="47154885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3613" userDrawn="1">
          <p15:clr>
            <a:srgbClr val="FBAE40"/>
          </p15:clr>
        </p15:guide>
        <p15:guide id="4" pos="4067" userDrawn="1">
          <p15:clr>
            <a:srgbClr val="FBAE40"/>
          </p15:clr>
        </p15:guide>
        <p15:guide id="5" pos="438" userDrawn="1">
          <p15:clr>
            <a:srgbClr val="FBAE40"/>
          </p15:clr>
        </p15:guide>
        <p15:guide id="6" pos="7242" userDrawn="1">
          <p15:clr>
            <a:srgbClr val="FBAE40"/>
          </p15:clr>
        </p15:guide>
        <p15:guide id="7" orient="horz" pos="3974" userDrawn="1">
          <p15:clr>
            <a:srgbClr val="FBAE40"/>
          </p15:clr>
        </p15:guide>
        <p15:guide id="8" orient="horz" pos="572" userDrawn="1">
          <p15:clr>
            <a:srgbClr val="FBAE40"/>
          </p15:clr>
        </p15:guide>
        <p15:guide id="9" orient="horz" pos="346"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End page">
    <p:spTree>
      <p:nvGrpSpPr>
        <p:cNvPr id="1" name=""/>
        <p:cNvGrpSpPr/>
        <p:nvPr/>
      </p:nvGrpSpPr>
      <p:grpSpPr>
        <a:xfrm>
          <a:off x="0" y="0"/>
          <a:ext cx="0" cy="0"/>
          <a:chOff x="0" y="0"/>
          <a:chExt cx="0" cy="0"/>
        </a:xfrm>
      </p:grpSpPr>
      <p:pic>
        <p:nvPicPr>
          <p:cNvPr id="13" name="Picture 12" descr="A picture containing person, person, young, sitting&#10;&#10;Description automatically generated">
            <a:extLst>
              <a:ext uri="{FF2B5EF4-FFF2-40B4-BE49-F238E27FC236}">
                <a16:creationId xmlns:a16="http://schemas.microsoft.com/office/drawing/2014/main" id="{FECD27C3-B85A-4A5A-9E8E-D1D82FE4D141}"/>
              </a:ext>
            </a:extLst>
          </p:cNvPr>
          <p:cNvPicPr>
            <a:picLocks noChangeAspect="1"/>
          </p:cNvPicPr>
          <p:nvPr userDrawn="1"/>
        </p:nvPicPr>
        <p:blipFill rotWithShape="1">
          <a:blip r:embed="rId2"/>
          <a:srcRect t="15717"/>
          <a:stretch/>
        </p:blipFill>
        <p:spPr>
          <a:xfrm>
            <a:off x="0" y="-2"/>
            <a:ext cx="12192000" cy="6858002"/>
          </a:xfrm>
          <a:prstGeom prst="rect">
            <a:avLst/>
          </a:prstGeom>
        </p:spPr>
      </p:pic>
      <p:sp>
        <p:nvSpPr>
          <p:cNvPr id="7" name="Text Placeholder 9"/>
          <p:cNvSpPr>
            <a:spLocks noGrp="1"/>
          </p:cNvSpPr>
          <p:nvPr>
            <p:ph type="body" sz="quarter" idx="11" hasCustomPrompt="1"/>
          </p:nvPr>
        </p:nvSpPr>
        <p:spPr>
          <a:xfrm>
            <a:off x="0" y="-1"/>
            <a:ext cx="12192000" cy="6858001"/>
          </a:xfrm>
          <a:prstGeom prst="rect">
            <a:avLst/>
          </a:prstGeom>
          <a:noFill/>
        </p:spPr>
        <p:txBody>
          <a:bodyPr lIns="720000" tIns="2628000" rIns="3600000"/>
          <a:lstStyle>
            <a:lvl1pPr marL="0" indent="0" algn="l">
              <a:lnSpc>
                <a:spcPts val="4600"/>
              </a:lnSpc>
              <a:buFont typeface="Arial" panose="020B0604020202020204" pitchFamily="34" charset="0"/>
              <a:buNone/>
              <a:defRPr lang="fr-FR" sz="3600" b="0" i="0" smtClean="0">
                <a:solidFill>
                  <a:schemeClr val="bg1"/>
                </a:solidFill>
                <a:effectLst/>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Nunc </a:t>
            </a:r>
            <a:r>
              <a:rPr lang="en-US" err="1"/>
              <a:t>ut</a:t>
            </a:r>
            <a:r>
              <a:rPr lang="en-US"/>
              <a:t> </a:t>
            </a:r>
            <a:r>
              <a:rPr lang="en-US" err="1"/>
              <a:t>elit</a:t>
            </a:r>
            <a:r>
              <a:rPr lang="en-US"/>
              <a:t> in mi </a:t>
            </a:r>
            <a:r>
              <a:rPr lang="en-US" err="1"/>
              <a:t>pretium</a:t>
            </a:r>
            <a:r>
              <a:rPr lang="en-US"/>
              <a:t> </a:t>
            </a:r>
            <a:r>
              <a:rPr lang="en-US" err="1"/>
              <a:t>vulputate</a:t>
            </a:r>
            <a:r>
              <a:rPr lang="en-US"/>
              <a:t> at vitae ligula. </a:t>
            </a:r>
            <a:r>
              <a:rPr lang="en-US" err="1"/>
              <a:t>Phasellus</a:t>
            </a:r>
            <a:r>
              <a:rPr lang="en-US"/>
              <a:t> </a:t>
            </a:r>
            <a:r>
              <a:rPr lang="en-US" err="1"/>
              <a:t>bibendum</a:t>
            </a:r>
            <a:r>
              <a:rPr lang="en-US"/>
              <a:t> sit</a:t>
            </a:r>
          </a:p>
        </p:txBody>
      </p:sp>
      <p:cxnSp>
        <p:nvCxnSpPr>
          <p:cNvPr id="6" name="Straight Connector 5"/>
          <p:cNvCxnSpPr/>
          <p:nvPr userDrawn="1"/>
        </p:nvCxnSpPr>
        <p:spPr>
          <a:xfrm>
            <a:off x="701749" y="231045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extBox 2"/>
          <p:cNvSpPr txBox="1"/>
          <p:nvPr userDrawn="1"/>
        </p:nvSpPr>
        <p:spPr>
          <a:xfrm>
            <a:off x="5682343" y="-279918"/>
            <a:ext cx="184731" cy="369332"/>
          </a:xfrm>
          <a:prstGeom prst="rect">
            <a:avLst/>
          </a:prstGeom>
          <a:noFill/>
        </p:spPr>
        <p:txBody>
          <a:bodyPr wrap="none" rtlCol="0">
            <a:spAutoFit/>
          </a:bodyPr>
          <a:lstStyle/>
          <a:p>
            <a:endParaRPr lang="en-GB" dirty="0"/>
          </a:p>
        </p:txBody>
      </p:sp>
      <p:pic>
        <p:nvPicPr>
          <p:cNvPr id="2" name="Picture 1">
            <a:extLst>
              <a:ext uri="{FF2B5EF4-FFF2-40B4-BE49-F238E27FC236}">
                <a16:creationId xmlns:a16="http://schemas.microsoft.com/office/drawing/2014/main" id="{294C11C1-F553-4AD6-A237-8E62E41F443A}"/>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10777600" y="5588723"/>
            <a:ext cx="720000" cy="720000"/>
          </a:xfrm>
          <a:prstGeom prst="rect">
            <a:avLst/>
          </a:prstGeom>
        </p:spPr>
      </p:pic>
    </p:spTree>
    <p:extLst>
      <p:ext uri="{BB962C8B-B14F-4D97-AF65-F5344CB8AC3E}">
        <p14:creationId xmlns:p14="http://schemas.microsoft.com/office/powerpoint/2010/main" val="1507954222"/>
      </p:ext>
    </p:extLst>
  </p:cSld>
  <p:clrMapOvr>
    <a:masterClrMapping/>
  </p:clrMapOvr>
  <p:extLst>
    <p:ext uri="{DCECCB84-F9BA-43D5-87BE-67443E8EF086}">
      <p15:sldGuideLst xmlns:p15="http://schemas.microsoft.com/office/powerpoint/2012/main">
        <p15:guide id="1" orient="horz" pos="346">
          <p15:clr>
            <a:srgbClr val="FBAE40"/>
          </p15:clr>
        </p15:guide>
        <p15:guide id="2" pos="438">
          <p15:clr>
            <a:srgbClr val="FBAE40"/>
          </p15:clr>
        </p15:guide>
        <p15:guide id="3" pos="7242">
          <p15:clr>
            <a:srgbClr val="FBAE40"/>
          </p15:clr>
        </p15:guide>
        <p15:guide id="4" pos="3838">
          <p15:clr>
            <a:srgbClr val="FBAE40"/>
          </p15:clr>
        </p15:guide>
        <p15:guide id="5" orient="horz" pos="3974">
          <p15:clr>
            <a:srgbClr val="FBAE40"/>
          </p15:clr>
        </p15:guide>
        <p15:guide id="6" orient="horz" pos="2145">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End page">
    <p:spTree>
      <p:nvGrpSpPr>
        <p:cNvPr id="1" name=""/>
        <p:cNvGrpSpPr/>
        <p:nvPr/>
      </p:nvGrpSpPr>
      <p:grpSpPr>
        <a:xfrm>
          <a:off x="0" y="0"/>
          <a:ext cx="0" cy="0"/>
          <a:chOff x="0" y="0"/>
          <a:chExt cx="0" cy="0"/>
        </a:xfrm>
      </p:grpSpPr>
      <p:pic>
        <p:nvPicPr>
          <p:cNvPr id="5" name="Picture 4" descr="A picture containing person, person, young, holding&#10;&#10;Description automatically generated">
            <a:extLst>
              <a:ext uri="{FF2B5EF4-FFF2-40B4-BE49-F238E27FC236}">
                <a16:creationId xmlns:a16="http://schemas.microsoft.com/office/drawing/2014/main" id="{76BEBD6E-1646-4E6D-9E11-FA063C987AED}"/>
              </a:ext>
            </a:extLst>
          </p:cNvPr>
          <p:cNvPicPr>
            <a:picLocks noChangeAspect="1"/>
          </p:cNvPicPr>
          <p:nvPr userDrawn="1"/>
        </p:nvPicPr>
        <p:blipFill rotWithShape="1">
          <a:blip r:embed="rId2"/>
          <a:srcRect t="15695"/>
          <a:stretch/>
        </p:blipFill>
        <p:spPr>
          <a:xfrm>
            <a:off x="0" y="-1"/>
            <a:ext cx="12192000" cy="6858001"/>
          </a:xfrm>
          <a:prstGeom prst="rect">
            <a:avLst/>
          </a:prstGeom>
        </p:spPr>
      </p:pic>
      <p:sp>
        <p:nvSpPr>
          <p:cNvPr id="7" name="Text Placeholder 9"/>
          <p:cNvSpPr>
            <a:spLocks noGrp="1"/>
          </p:cNvSpPr>
          <p:nvPr>
            <p:ph type="body" sz="quarter" idx="11" hasCustomPrompt="1"/>
          </p:nvPr>
        </p:nvSpPr>
        <p:spPr>
          <a:xfrm>
            <a:off x="0" y="-1"/>
            <a:ext cx="12192000" cy="6858001"/>
          </a:xfrm>
          <a:prstGeom prst="rect">
            <a:avLst/>
          </a:prstGeom>
          <a:noFill/>
        </p:spPr>
        <p:txBody>
          <a:bodyPr lIns="720000" tIns="2628000" rIns="3600000"/>
          <a:lstStyle>
            <a:lvl1pPr marL="0" indent="0" algn="l">
              <a:lnSpc>
                <a:spcPts val="4600"/>
              </a:lnSpc>
              <a:buFont typeface="Arial" panose="020B0604020202020204" pitchFamily="34" charset="0"/>
              <a:buNone/>
              <a:defRPr lang="fr-FR" sz="3600" b="0" i="0" smtClean="0">
                <a:solidFill>
                  <a:schemeClr val="bg1"/>
                </a:solidFill>
                <a:effectLst/>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Nunc </a:t>
            </a:r>
            <a:r>
              <a:rPr lang="en-US" err="1"/>
              <a:t>ut</a:t>
            </a:r>
            <a:r>
              <a:rPr lang="en-US"/>
              <a:t> </a:t>
            </a:r>
            <a:r>
              <a:rPr lang="en-US" err="1"/>
              <a:t>elit</a:t>
            </a:r>
            <a:r>
              <a:rPr lang="en-US"/>
              <a:t> in mi </a:t>
            </a:r>
            <a:r>
              <a:rPr lang="en-US" err="1"/>
              <a:t>pretium</a:t>
            </a:r>
            <a:r>
              <a:rPr lang="en-US"/>
              <a:t> </a:t>
            </a:r>
            <a:r>
              <a:rPr lang="en-US" err="1"/>
              <a:t>vulputate</a:t>
            </a:r>
            <a:r>
              <a:rPr lang="en-US"/>
              <a:t> at vitae ligula. </a:t>
            </a:r>
            <a:r>
              <a:rPr lang="en-US" err="1"/>
              <a:t>Phasellus</a:t>
            </a:r>
            <a:r>
              <a:rPr lang="en-US"/>
              <a:t> </a:t>
            </a:r>
            <a:r>
              <a:rPr lang="en-US" err="1"/>
              <a:t>bibendum</a:t>
            </a:r>
            <a:r>
              <a:rPr lang="en-US"/>
              <a:t> sit</a:t>
            </a:r>
          </a:p>
        </p:txBody>
      </p:sp>
      <p:cxnSp>
        <p:nvCxnSpPr>
          <p:cNvPr id="6" name="Straight Connector 5"/>
          <p:cNvCxnSpPr/>
          <p:nvPr userDrawn="1"/>
        </p:nvCxnSpPr>
        <p:spPr>
          <a:xfrm>
            <a:off x="701749" y="231045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extBox 2"/>
          <p:cNvSpPr txBox="1"/>
          <p:nvPr userDrawn="1"/>
        </p:nvSpPr>
        <p:spPr>
          <a:xfrm>
            <a:off x="5682343" y="-279918"/>
            <a:ext cx="184731" cy="369332"/>
          </a:xfrm>
          <a:prstGeom prst="rect">
            <a:avLst/>
          </a:prstGeom>
          <a:noFill/>
        </p:spPr>
        <p:txBody>
          <a:bodyPr wrap="none" rtlCol="0">
            <a:spAutoFit/>
          </a:bodyPr>
          <a:lstStyle/>
          <a:p>
            <a:endParaRPr lang="en-GB" dirty="0"/>
          </a:p>
        </p:txBody>
      </p:sp>
      <p:pic>
        <p:nvPicPr>
          <p:cNvPr id="2" name="Picture 1">
            <a:extLst>
              <a:ext uri="{FF2B5EF4-FFF2-40B4-BE49-F238E27FC236}">
                <a16:creationId xmlns:a16="http://schemas.microsoft.com/office/drawing/2014/main" id="{294C11C1-F553-4AD6-A237-8E62E41F443A}"/>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10777600" y="5588723"/>
            <a:ext cx="720000" cy="720000"/>
          </a:xfrm>
          <a:prstGeom prst="rect">
            <a:avLst/>
          </a:prstGeom>
        </p:spPr>
      </p:pic>
    </p:spTree>
    <p:extLst>
      <p:ext uri="{BB962C8B-B14F-4D97-AF65-F5344CB8AC3E}">
        <p14:creationId xmlns:p14="http://schemas.microsoft.com/office/powerpoint/2010/main" val="1496915395"/>
      </p:ext>
    </p:extLst>
  </p:cSld>
  <p:clrMapOvr>
    <a:masterClrMapping/>
  </p:clrMapOvr>
  <p:extLst>
    <p:ext uri="{DCECCB84-F9BA-43D5-87BE-67443E8EF086}">
      <p15:sldGuideLst xmlns:p15="http://schemas.microsoft.com/office/powerpoint/2012/main">
        <p15:guide id="1" orient="horz" pos="346">
          <p15:clr>
            <a:srgbClr val="FBAE40"/>
          </p15:clr>
        </p15:guide>
        <p15:guide id="2" pos="438">
          <p15:clr>
            <a:srgbClr val="FBAE40"/>
          </p15:clr>
        </p15:guide>
        <p15:guide id="3" pos="7242">
          <p15:clr>
            <a:srgbClr val="FBAE40"/>
          </p15:clr>
        </p15:guide>
        <p15:guide id="4" pos="3838">
          <p15:clr>
            <a:srgbClr val="FBAE40"/>
          </p15:clr>
        </p15:guide>
        <p15:guide id="5" orient="horz" pos="3974">
          <p15:clr>
            <a:srgbClr val="FBAE40"/>
          </p15:clr>
        </p15:guide>
        <p15:guide id="6" orient="horz" pos="2145">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End page">
    <p:spTree>
      <p:nvGrpSpPr>
        <p:cNvPr id="1" name=""/>
        <p:cNvGrpSpPr/>
        <p:nvPr/>
      </p:nvGrpSpPr>
      <p:grpSpPr>
        <a:xfrm>
          <a:off x="0" y="0"/>
          <a:ext cx="0" cy="0"/>
          <a:chOff x="0" y="0"/>
          <a:chExt cx="0" cy="0"/>
        </a:xfrm>
      </p:grpSpPr>
      <p:sp>
        <p:nvSpPr>
          <p:cNvPr id="2" name="Rectangle 1"/>
          <p:cNvSpPr/>
          <p:nvPr userDrawn="1"/>
        </p:nvSpPr>
        <p:spPr>
          <a:xfrm>
            <a:off x="0" y="-1"/>
            <a:ext cx="12192000" cy="6858001"/>
          </a:xfrm>
          <a:prstGeom prst="rect">
            <a:avLst/>
          </a:prstGeom>
          <a:solidFill>
            <a:schemeClr val="tx1">
              <a:lumMod val="50000"/>
              <a:lumOff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7" name="Text Placeholder 9"/>
          <p:cNvSpPr>
            <a:spLocks noGrp="1"/>
          </p:cNvSpPr>
          <p:nvPr>
            <p:ph type="body" sz="quarter" idx="11" hasCustomPrompt="1"/>
          </p:nvPr>
        </p:nvSpPr>
        <p:spPr>
          <a:xfrm>
            <a:off x="0" y="-1"/>
            <a:ext cx="12192000" cy="6858001"/>
          </a:xfrm>
          <a:prstGeom prst="rect">
            <a:avLst/>
          </a:prstGeom>
          <a:noFill/>
        </p:spPr>
        <p:txBody>
          <a:bodyPr lIns="720000" tIns="2628000" rIns="3600000"/>
          <a:lstStyle>
            <a:lvl1pPr marL="0" indent="0" algn="l">
              <a:lnSpc>
                <a:spcPts val="4600"/>
              </a:lnSpc>
              <a:buFont typeface="Arial" panose="020B0604020202020204" pitchFamily="34" charset="0"/>
              <a:buNone/>
              <a:defRPr lang="fr-FR" sz="3600" b="0" i="0" smtClean="0">
                <a:solidFill>
                  <a:schemeClr val="bg1"/>
                </a:solidFill>
                <a:effectLst/>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Nunc </a:t>
            </a:r>
            <a:r>
              <a:rPr lang="en-US" err="1"/>
              <a:t>ut</a:t>
            </a:r>
            <a:r>
              <a:rPr lang="en-US"/>
              <a:t> </a:t>
            </a:r>
            <a:r>
              <a:rPr lang="en-US" err="1"/>
              <a:t>elit</a:t>
            </a:r>
            <a:r>
              <a:rPr lang="en-US"/>
              <a:t> in mi </a:t>
            </a:r>
            <a:r>
              <a:rPr lang="en-US" err="1"/>
              <a:t>pretium</a:t>
            </a:r>
            <a:r>
              <a:rPr lang="en-US"/>
              <a:t> </a:t>
            </a:r>
            <a:r>
              <a:rPr lang="en-US" err="1"/>
              <a:t>vulputate</a:t>
            </a:r>
            <a:r>
              <a:rPr lang="en-US"/>
              <a:t> at vitae ligula. </a:t>
            </a:r>
            <a:r>
              <a:rPr lang="en-US" err="1"/>
              <a:t>Phasellus</a:t>
            </a:r>
            <a:r>
              <a:rPr lang="en-US"/>
              <a:t> </a:t>
            </a:r>
            <a:r>
              <a:rPr lang="en-US" err="1"/>
              <a:t>bibendum</a:t>
            </a:r>
            <a:r>
              <a:rPr lang="en-US"/>
              <a:t> sit</a:t>
            </a:r>
          </a:p>
        </p:txBody>
      </p:sp>
      <p:pic>
        <p:nvPicPr>
          <p:cNvPr id="11" name="Picture 10"/>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10776675" y="5588725"/>
            <a:ext cx="720000" cy="720000"/>
          </a:xfrm>
          <a:prstGeom prst="rect">
            <a:avLst/>
          </a:prstGeom>
        </p:spPr>
      </p:pic>
      <p:cxnSp>
        <p:nvCxnSpPr>
          <p:cNvPr id="6" name="Straight Connector 5"/>
          <p:cNvCxnSpPr/>
          <p:nvPr userDrawn="1"/>
        </p:nvCxnSpPr>
        <p:spPr>
          <a:xfrm>
            <a:off x="701749" y="2310457"/>
            <a:ext cx="1274098" cy="0"/>
          </a:xfrm>
          <a:prstGeom prst="line">
            <a:avLst/>
          </a:prstGeom>
          <a:ln w="101600">
            <a:solidFill>
              <a:srgbClr val="C92446"/>
            </a:solidFill>
          </a:ln>
          <a:effectLst/>
        </p:spPr>
        <p:style>
          <a:lnRef idx="2">
            <a:schemeClr val="accent1"/>
          </a:lnRef>
          <a:fillRef idx="0">
            <a:schemeClr val="accent1"/>
          </a:fillRef>
          <a:effectRef idx="1">
            <a:schemeClr val="accent1"/>
          </a:effectRef>
          <a:fontRef idx="minor">
            <a:schemeClr val="tx1"/>
          </a:fontRef>
        </p:style>
      </p:cxnSp>
      <p:sp>
        <p:nvSpPr>
          <p:cNvPr id="3" name="TextBox 2"/>
          <p:cNvSpPr txBox="1"/>
          <p:nvPr userDrawn="1"/>
        </p:nvSpPr>
        <p:spPr>
          <a:xfrm>
            <a:off x="5682343" y="-279918"/>
            <a:ext cx="184731" cy="369332"/>
          </a:xfrm>
          <a:prstGeom prst="rect">
            <a:avLst/>
          </a:prstGeom>
          <a:noFill/>
        </p:spPr>
        <p:txBody>
          <a:bodyPr wrap="none" rtlCol="0">
            <a:spAutoFit/>
          </a:bodyPr>
          <a:lstStyle/>
          <a:p>
            <a:endParaRPr lang="en-GB" dirty="0"/>
          </a:p>
        </p:txBody>
      </p:sp>
    </p:spTree>
    <p:extLst>
      <p:ext uri="{BB962C8B-B14F-4D97-AF65-F5344CB8AC3E}">
        <p14:creationId xmlns:p14="http://schemas.microsoft.com/office/powerpoint/2010/main" val="1613400578"/>
      </p:ext>
    </p:extLst>
  </p:cSld>
  <p:clrMapOvr>
    <a:masterClrMapping/>
  </p:clrMapOvr>
  <p:extLst>
    <p:ext uri="{DCECCB84-F9BA-43D5-87BE-67443E8EF086}">
      <p15:sldGuideLst xmlns:p15="http://schemas.microsoft.com/office/powerpoint/2012/main">
        <p15:guide id="1" orient="horz" pos="346" userDrawn="1">
          <p15:clr>
            <a:srgbClr val="FBAE40"/>
          </p15:clr>
        </p15:guide>
        <p15:guide id="2" pos="438" userDrawn="1">
          <p15:clr>
            <a:srgbClr val="FBAE40"/>
          </p15:clr>
        </p15:guide>
        <p15:guide id="3" pos="7242" userDrawn="1">
          <p15:clr>
            <a:srgbClr val="FBAE40"/>
          </p15:clr>
        </p15:guide>
        <p15:guide id="4" pos="3838" userDrawn="1">
          <p15:clr>
            <a:srgbClr val="FBAE40"/>
          </p15:clr>
        </p15:guide>
        <p15:guide id="5" orient="horz" pos="3974" userDrawn="1">
          <p15:clr>
            <a:srgbClr val="FBAE40"/>
          </p15:clr>
        </p15:guide>
        <p15:guide id="6" orient="horz" pos="2145"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Section break with image">
    <p:spTree>
      <p:nvGrpSpPr>
        <p:cNvPr id="1" name=""/>
        <p:cNvGrpSpPr/>
        <p:nvPr/>
      </p:nvGrpSpPr>
      <p:grpSpPr>
        <a:xfrm>
          <a:off x="0" y="0"/>
          <a:ext cx="0" cy="0"/>
          <a:chOff x="0" y="0"/>
          <a:chExt cx="0" cy="0"/>
        </a:xfrm>
      </p:grpSpPr>
      <p:sp>
        <p:nvSpPr>
          <p:cNvPr id="2" name="Rectangle 1"/>
          <p:cNvSpPr/>
          <p:nvPr userDrawn="1"/>
        </p:nvSpPr>
        <p:spPr>
          <a:xfrm>
            <a:off x="2" y="0"/>
            <a:ext cx="6105526" cy="6858000"/>
          </a:xfrm>
          <a:prstGeom prst="rect">
            <a:avLst/>
          </a:prstGeom>
          <a:solidFill>
            <a:srgbClr val="C924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Text Placeholder 9"/>
          <p:cNvSpPr>
            <a:spLocks noGrp="1"/>
          </p:cNvSpPr>
          <p:nvPr>
            <p:ph type="body" sz="quarter" idx="11" hasCustomPrompt="1"/>
          </p:nvPr>
        </p:nvSpPr>
        <p:spPr>
          <a:xfrm>
            <a:off x="2" y="0"/>
            <a:ext cx="5375273" cy="6858000"/>
          </a:xfrm>
          <a:prstGeom prst="rect">
            <a:avLst/>
          </a:prstGeom>
          <a:noFill/>
        </p:spPr>
        <p:txBody>
          <a:bodyPr lIns="684000" tIns="828000" rIns="360000"/>
          <a:lstStyle>
            <a:lvl1pPr marL="0" indent="0" algn="l">
              <a:buFont typeface="Arial" panose="020B0604020202020204" pitchFamily="34" charset="0"/>
              <a:buNone/>
              <a:defRPr lang="fr-FR" sz="3600" b="0" i="0" baseline="0" smtClean="0">
                <a:solidFill>
                  <a:schemeClr val="bg1"/>
                </a:solidFill>
                <a:effectLst/>
                <a:latin typeface="Heading"/>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an image on the right.</a:t>
            </a:r>
          </a:p>
        </p:txBody>
      </p:sp>
      <p:cxnSp>
        <p:nvCxnSpPr>
          <p:cNvPr id="16" name="Straight Connector 15"/>
          <p:cNvCxnSpPr/>
          <p:nvPr userDrawn="1"/>
        </p:nvCxnSpPr>
        <p:spPr>
          <a:xfrm>
            <a:off x="701749" y="6365433"/>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Text Placeholder 7"/>
          <p:cNvSpPr>
            <a:spLocks noGrp="1"/>
          </p:cNvSpPr>
          <p:nvPr>
            <p:ph type="body" sz="quarter" idx="14" hasCustomPrompt="1"/>
          </p:nvPr>
        </p:nvSpPr>
        <p:spPr>
          <a:xfrm>
            <a:off x="695325" y="3013104"/>
            <a:ext cx="4673526"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baseline="0">
                <a:solidFill>
                  <a:schemeClr val="bg1"/>
                </a:solidFill>
                <a:effectLst/>
                <a:latin typeface="Sub heading"/>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17" name="Straight Connector 16"/>
          <p:cNvCxnSpPr/>
          <p:nvPr userDrawn="1"/>
        </p:nvCxnSpPr>
        <p:spPr>
          <a:xfrm>
            <a:off x="701749" y="50070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5" hasCustomPrompt="1"/>
          </p:nvPr>
        </p:nvSpPr>
        <p:spPr>
          <a:xfrm>
            <a:off x="6105525" y="0"/>
            <a:ext cx="6086475" cy="6858000"/>
          </a:xfrm>
          <a:prstGeom prst="rect">
            <a:avLst/>
          </a:prstGeom>
        </p:spPr>
        <p:txBody>
          <a:bodyPr tIns="2808000"/>
          <a:lstStyle>
            <a:lvl1pPr marL="0" indent="0" algn="ctr">
              <a:buNone/>
              <a:defRPr sz="1600">
                <a:solidFill>
                  <a:schemeClr val="bg1">
                    <a:lumMod val="50000"/>
                  </a:schemeClr>
                </a:solidFill>
              </a:defRPr>
            </a:lvl1pPr>
          </a:lstStyle>
          <a:p>
            <a:r>
              <a:rPr lang="en-GB" dirty="0"/>
              <a:t>Insert picture click on icon</a:t>
            </a:r>
          </a:p>
        </p:txBody>
      </p:sp>
    </p:spTree>
    <p:extLst>
      <p:ext uri="{BB962C8B-B14F-4D97-AF65-F5344CB8AC3E}">
        <p14:creationId xmlns:p14="http://schemas.microsoft.com/office/powerpoint/2010/main" val="1304444655"/>
      </p:ext>
    </p:extLst>
  </p:cSld>
  <p:clrMapOvr>
    <a:masterClrMapping/>
  </p:clrMapOvr>
  <p:extLst>
    <p:ext uri="{DCECCB84-F9BA-43D5-87BE-67443E8EF086}">
      <p15:sldGuideLst xmlns:p15="http://schemas.microsoft.com/office/powerpoint/2012/main">
        <p15:guide id="1" pos="7242">
          <p15:clr>
            <a:srgbClr val="FBAE40"/>
          </p15:clr>
        </p15:guide>
        <p15:guide id="2" pos="438">
          <p15:clr>
            <a:srgbClr val="FBAE40"/>
          </p15:clr>
        </p15:guide>
        <p15:guide id="3" pos="3840">
          <p15:clr>
            <a:srgbClr val="FBAE40"/>
          </p15:clr>
        </p15:guide>
        <p15:guide id="4" orient="horz" pos="346">
          <p15:clr>
            <a:srgbClr val="FBAE40"/>
          </p15:clr>
        </p15:guide>
        <p15:guide id="5" orient="horz" pos="3974">
          <p15:clr>
            <a:srgbClr val="FBAE40"/>
          </p15:clr>
        </p15:guide>
        <p15:guide id="6" orient="horz" pos="2160">
          <p15:clr>
            <a:srgbClr val="FBAE40"/>
          </p15:clr>
        </p15:guide>
        <p15:guide id="7" pos="4067">
          <p15:clr>
            <a:srgbClr val="FBAE40"/>
          </p15:clr>
        </p15:guide>
        <p15:guide id="8" pos="3386">
          <p15:clr>
            <a:srgbClr val="FBAE40"/>
          </p15:clr>
        </p15:guide>
        <p15:guide id="9" orient="horz" pos="572">
          <p15:clr>
            <a:srgbClr val="FBAE40"/>
          </p15:clr>
        </p15:guide>
        <p15:guide id="10" pos="3603">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Section break with image">
    <p:spTree>
      <p:nvGrpSpPr>
        <p:cNvPr id="1" name=""/>
        <p:cNvGrpSpPr/>
        <p:nvPr/>
      </p:nvGrpSpPr>
      <p:grpSpPr>
        <a:xfrm>
          <a:off x="0" y="0"/>
          <a:ext cx="0" cy="0"/>
          <a:chOff x="0" y="0"/>
          <a:chExt cx="0" cy="0"/>
        </a:xfrm>
      </p:grpSpPr>
      <p:sp>
        <p:nvSpPr>
          <p:cNvPr id="2" name="Rectangle 1"/>
          <p:cNvSpPr/>
          <p:nvPr userDrawn="1"/>
        </p:nvSpPr>
        <p:spPr>
          <a:xfrm>
            <a:off x="6086474" y="0"/>
            <a:ext cx="6105526" cy="6858000"/>
          </a:xfrm>
          <a:prstGeom prst="rect">
            <a:avLst/>
          </a:prstGeom>
          <a:solidFill>
            <a:srgbClr val="C924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Text Placeholder 9"/>
          <p:cNvSpPr>
            <a:spLocks noGrp="1"/>
          </p:cNvSpPr>
          <p:nvPr>
            <p:ph type="body" sz="quarter" idx="11" hasCustomPrompt="1"/>
          </p:nvPr>
        </p:nvSpPr>
        <p:spPr>
          <a:xfrm>
            <a:off x="6104058" y="0"/>
            <a:ext cx="5375273" cy="6858000"/>
          </a:xfrm>
          <a:prstGeom prst="rect">
            <a:avLst/>
          </a:prstGeom>
          <a:noFill/>
        </p:spPr>
        <p:txBody>
          <a:bodyPr lIns="684000" tIns="828000" rIns="360000"/>
          <a:lstStyle>
            <a:lvl1pPr marL="0" indent="0" algn="l">
              <a:buFont typeface="Arial" panose="020B0604020202020204" pitchFamily="34" charset="0"/>
              <a:buNone/>
              <a:defRPr lang="fr-FR" sz="3600" b="0" i="0" baseline="0" smtClean="0">
                <a:solidFill>
                  <a:schemeClr val="bg1"/>
                </a:solidFill>
                <a:effectLst/>
                <a:latin typeface="Heading"/>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an image on the left.</a:t>
            </a:r>
          </a:p>
        </p:txBody>
      </p:sp>
      <p:cxnSp>
        <p:nvCxnSpPr>
          <p:cNvPr id="16" name="Straight Connector 15"/>
          <p:cNvCxnSpPr/>
          <p:nvPr userDrawn="1"/>
        </p:nvCxnSpPr>
        <p:spPr>
          <a:xfrm>
            <a:off x="6797013" y="6365433"/>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Text Placeholder 7"/>
          <p:cNvSpPr>
            <a:spLocks noGrp="1"/>
          </p:cNvSpPr>
          <p:nvPr>
            <p:ph type="body" sz="quarter" idx="14" hasCustomPrompt="1"/>
          </p:nvPr>
        </p:nvSpPr>
        <p:spPr>
          <a:xfrm>
            <a:off x="6825757" y="3013104"/>
            <a:ext cx="4673526"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baseline="0">
                <a:solidFill>
                  <a:schemeClr val="bg1"/>
                </a:solidFill>
                <a:effectLst/>
                <a:latin typeface="Sub heading"/>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17" name="Straight Connector 16"/>
          <p:cNvCxnSpPr/>
          <p:nvPr userDrawn="1"/>
        </p:nvCxnSpPr>
        <p:spPr>
          <a:xfrm>
            <a:off x="6797013" y="50070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5" hasCustomPrompt="1"/>
          </p:nvPr>
        </p:nvSpPr>
        <p:spPr>
          <a:xfrm>
            <a:off x="-6425" y="0"/>
            <a:ext cx="6086475" cy="6858000"/>
          </a:xfrm>
          <a:prstGeom prst="rect">
            <a:avLst/>
          </a:prstGeom>
        </p:spPr>
        <p:txBody>
          <a:bodyPr tIns="2808000"/>
          <a:lstStyle>
            <a:lvl1pPr marL="0" indent="0" algn="ctr">
              <a:buNone/>
              <a:defRPr sz="1600">
                <a:solidFill>
                  <a:schemeClr val="bg1">
                    <a:lumMod val="50000"/>
                  </a:schemeClr>
                </a:solidFill>
              </a:defRPr>
            </a:lvl1pPr>
          </a:lstStyle>
          <a:p>
            <a:r>
              <a:rPr lang="en-GB" dirty="0"/>
              <a:t>Insert picture click on icon</a:t>
            </a:r>
          </a:p>
        </p:txBody>
      </p:sp>
    </p:spTree>
    <p:extLst>
      <p:ext uri="{BB962C8B-B14F-4D97-AF65-F5344CB8AC3E}">
        <p14:creationId xmlns:p14="http://schemas.microsoft.com/office/powerpoint/2010/main" val="1376616116"/>
      </p:ext>
    </p:extLst>
  </p:cSld>
  <p:clrMapOvr>
    <a:masterClrMapping/>
  </p:clrMapOvr>
  <p:extLst>
    <p:ext uri="{DCECCB84-F9BA-43D5-87BE-67443E8EF086}">
      <p15:sldGuideLst xmlns:p15="http://schemas.microsoft.com/office/powerpoint/2012/main">
        <p15:guide id="1" pos="7242">
          <p15:clr>
            <a:srgbClr val="FBAE40"/>
          </p15:clr>
        </p15:guide>
        <p15:guide id="2" pos="438">
          <p15:clr>
            <a:srgbClr val="FBAE40"/>
          </p15:clr>
        </p15:guide>
        <p15:guide id="3" pos="3840">
          <p15:clr>
            <a:srgbClr val="FBAE40"/>
          </p15:clr>
        </p15:guide>
        <p15:guide id="4" orient="horz" pos="346">
          <p15:clr>
            <a:srgbClr val="FBAE40"/>
          </p15:clr>
        </p15:guide>
        <p15:guide id="5" orient="horz" pos="3974">
          <p15:clr>
            <a:srgbClr val="FBAE40"/>
          </p15:clr>
        </p15:guide>
        <p15:guide id="6" orient="horz" pos="2160">
          <p15:clr>
            <a:srgbClr val="FBAE40"/>
          </p15:clr>
        </p15:guide>
        <p15:guide id="7" pos="4294">
          <p15:clr>
            <a:srgbClr val="FBAE40"/>
          </p15:clr>
        </p15:guide>
        <p15:guide id="8" pos="3386">
          <p15:clr>
            <a:srgbClr val="FBAE40"/>
          </p15:clr>
        </p15:guide>
        <p15:guide id="9" orient="horz" pos="572">
          <p15:clr>
            <a:srgbClr val="FBAE40"/>
          </p15:clr>
        </p15:guide>
        <p15:guide id="10" pos="3603">
          <p15:clr>
            <a:srgbClr val="FBAE40"/>
          </p15:clr>
        </p15:guide>
        <p15:guide id="11" pos="407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Section break with no image">
    <p:spTree>
      <p:nvGrpSpPr>
        <p:cNvPr id="1" name=""/>
        <p:cNvGrpSpPr/>
        <p:nvPr/>
      </p:nvGrpSpPr>
      <p:grpSpPr>
        <a:xfrm>
          <a:off x="0" y="0"/>
          <a:ext cx="0" cy="0"/>
          <a:chOff x="0" y="0"/>
          <a:chExt cx="0" cy="0"/>
        </a:xfrm>
      </p:grpSpPr>
      <p:sp>
        <p:nvSpPr>
          <p:cNvPr id="2" name="Rectangle 1"/>
          <p:cNvSpPr/>
          <p:nvPr userDrawn="1"/>
        </p:nvSpPr>
        <p:spPr>
          <a:xfrm>
            <a:off x="2" y="0"/>
            <a:ext cx="12191998" cy="6858000"/>
          </a:xfrm>
          <a:prstGeom prst="rect">
            <a:avLst/>
          </a:prstGeom>
          <a:solidFill>
            <a:srgbClr val="C924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chemeClr val="bg1"/>
              </a:solidFill>
            </a:endParaRPr>
          </a:p>
        </p:txBody>
      </p:sp>
      <p:sp>
        <p:nvSpPr>
          <p:cNvPr id="10" name="Text Placeholder 9"/>
          <p:cNvSpPr>
            <a:spLocks noGrp="1"/>
          </p:cNvSpPr>
          <p:nvPr>
            <p:ph type="body" sz="quarter" idx="11" hasCustomPrompt="1"/>
          </p:nvPr>
        </p:nvSpPr>
        <p:spPr>
          <a:xfrm>
            <a:off x="2" y="0"/>
            <a:ext cx="5375273" cy="6858000"/>
          </a:xfrm>
          <a:prstGeom prst="rect">
            <a:avLst/>
          </a:prstGeom>
          <a:noFill/>
        </p:spPr>
        <p:txBody>
          <a:bodyPr lIns="684000" tIns="1656000" rIns="360000"/>
          <a:lstStyle>
            <a:lvl1pPr marL="0" indent="0" algn="l">
              <a:buFont typeface="Arial" panose="020B0604020202020204" pitchFamily="34" charset="0"/>
              <a:buNone/>
              <a:defRPr lang="fr-FR" sz="3600" b="0" i="0" smtClean="0">
                <a:solidFill>
                  <a:schemeClr val="bg1"/>
                </a:solidFill>
                <a:effectLst/>
                <a:latin typeface="+mj-lt"/>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no image.</a:t>
            </a:r>
          </a:p>
        </p:txBody>
      </p:sp>
      <p:sp>
        <p:nvSpPr>
          <p:cNvPr id="18" name="Text Placeholder 7"/>
          <p:cNvSpPr>
            <a:spLocks noGrp="1"/>
          </p:cNvSpPr>
          <p:nvPr>
            <p:ph type="body" sz="quarter" idx="14" hasCustomPrompt="1"/>
          </p:nvPr>
        </p:nvSpPr>
        <p:spPr>
          <a:xfrm>
            <a:off x="6456363" y="1707773"/>
            <a:ext cx="5040312"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a:solidFill>
                  <a:schemeClr val="bg1"/>
                </a:solidFill>
                <a:effectLst/>
                <a:latin typeface="+mn-lt"/>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7" name="Straight Connector 6"/>
          <p:cNvCxnSpPr/>
          <p:nvPr userDrawn="1"/>
        </p:nvCxnSpPr>
        <p:spPr>
          <a:xfrm>
            <a:off x="701749" y="6365433"/>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userDrawn="1"/>
        </p:nvCxnSpPr>
        <p:spPr>
          <a:xfrm>
            <a:off x="701749" y="50070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35159470"/>
      </p:ext>
    </p:extLst>
  </p:cSld>
  <p:clrMapOvr>
    <a:masterClrMapping/>
  </p:clrMapOvr>
  <p:extLst>
    <p:ext uri="{DCECCB84-F9BA-43D5-87BE-67443E8EF086}">
      <p15:sldGuideLst xmlns:p15="http://schemas.microsoft.com/office/powerpoint/2012/main">
        <p15:guide id="1" pos="7242">
          <p15:clr>
            <a:srgbClr val="FBAE40"/>
          </p15:clr>
        </p15:guide>
        <p15:guide id="2" pos="438">
          <p15:clr>
            <a:srgbClr val="FBAE40"/>
          </p15:clr>
        </p15:guide>
        <p15:guide id="3" pos="3840">
          <p15:clr>
            <a:srgbClr val="FBAE40"/>
          </p15:clr>
        </p15:guide>
        <p15:guide id="4" orient="horz" pos="1117">
          <p15:clr>
            <a:srgbClr val="FBAE40"/>
          </p15:clr>
        </p15:guide>
        <p15:guide id="5" orient="horz" pos="3974">
          <p15:clr>
            <a:srgbClr val="FBAE40"/>
          </p15:clr>
        </p15:guide>
        <p15:guide id="6" orient="horz" pos="2160">
          <p15:clr>
            <a:srgbClr val="FBAE40"/>
          </p15:clr>
        </p15:guide>
        <p15:guide id="7" pos="4067">
          <p15:clr>
            <a:srgbClr val="FBAE40"/>
          </p15:clr>
        </p15:guide>
        <p15:guide id="8" pos="3386">
          <p15:clr>
            <a:srgbClr val="FBAE40"/>
          </p15:clr>
        </p15:guide>
        <p15:guide id="9" orient="horz" pos="572">
          <p15:clr>
            <a:srgbClr val="FBAE40"/>
          </p15:clr>
        </p15:guide>
        <p15:guide id="10" pos="3603">
          <p15:clr>
            <a:srgbClr val="FBAE40"/>
          </p15:clr>
        </p15:guide>
        <p15:guide id="11" orient="horz" pos="34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asic page">
    <p:spTree>
      <p:nvGrpSpPr>
        <p:cNvPr id="1" name=""/>
        <p:cNvGrpSpPr/>
        <p:nvPr/>
      </p:nvGrpSpPr>
      <p:grpSpPr>
        <a:xfrm>
          <a:off x="0" y="0"/>
          <a:ext cx="0" cy="0"/>
          <a:chOff x="0" y="0"/>
          <a:chExt cx="0" cy="0"/>
        </a:xfrm>
      </p:grpSpPr>
      <p:sp>
        <p:nvSpPr>
          <p:cNvPr id="16" name="Text Placeholder 7"/>
          <p:cNvSpPr>
            <a:spLocks noGrp="1"/>
          </p:cNvSpPr>
          <p:nvPr>
            <p:ph type="body" sz="quarter" idx="11" hasCustomPrompt="1"/>
          </p:nvPr>
        </p:nvSpPr>
        <p:spPr>
          <a:xfrm>
            <a:off x="695325" y="908049"/>
            <a:ext cx="5040314" cy="709991"/>
          </a:xfrm>
          <a:prstGeom prst="rect">
            <a:avLst/>
          </a:prstGeom>
          <a:ln w="12700">
            <a:noFill/>
          </a:ln>
        </p:spPr>
        <p:txBody>
          <a:bodyPr vert="horz" lIns="0" tIns="0" rIns="0" bIns="0"/>
          <a:lstStyle>
            <a:lvl1pPr marL="0" marR="0" indent="0" algn="l" defTabSz="457200" rtl="0" eaLnBrk="1" fontAlgn="auto" latinLnBrk="0" hangingPunct="1">
              <a:lnSpc>
                <a:spcPct val="100000"/>
              </a:lnSpc>
              <a:spcBef>
                <a:spcPts val="400"/>
              </a:spcBef>
              <a:spcAft>
                <a:spcPts val="300"/>
              </a:spcAft>
              <a:buClrTx/>
              <a:buSzTx/>
              <a:buFont typeface="Arial"/>
              <a:buNone/>
              <a:tabLst/>
              <a:defRPr sz="2600" b="0" i="0" baseline="0">
                <a:solidFill>
                  <a:srgbClr val="0070C0"/>
                </a:solidFill>
                <a:latin typeface="Arial"/>
                <a:cs typeface="Arial"/>
              </a:defRPr>
            </a:lvl1pPr>
            <a:lvl2pPr marL="457200" indent="0">
              <a:buNone/>
              <a:defRPr sz="1600" baseline="0"/>
            </a:lvl2pPr>
          </a:lstStyle>
          <a:p>
            <a:r>
              <a:rPr lang="en-GB"/>
              <a:t>This is a basic page 2 column layout</a:t>
            </a:r>
          </a:p>
        </p:txBody>
      </p:sp>
      <p:sp>
        <p:nvSpPr>
          <p:cNvPr id="11" name="Text Placeholder 7"/>
          <p:cNvSpPr>
            <a:spLocks noGrp="1"/>
          </p:cNvSpPr>
          <p:nvPr>
            <p:ph type="body" sz="quarter" idx="10" hasCustomPrompt="1"/>
          </p:nvPr>
        </p:nvSpPr>
        <p:spPr>
          <a:xfrm>
            <a:off x="695326" y="2636874"/>
            <a:ext cx="10801350" cy="3671850"/>
          </a:xfrm>
          <a:prstGeom prst="rect">
            <a:avLst/>
          </a:prstGeom>
        </p:spPr>
        <p:txBody>
          <a:bodyPr vert="horz" wrap="square" lIns="0" tIns="0" rIns="0" bIns="0" numCol="2" spcCol="720000">
            <a:noAutofit/>
          </a:bodyPr>
          <a:lstStyle>
            <a:lvl1pPr marL="0" marR="0" indent="0" algn="l" defTabSz="457200" rtl="0" eaLnBrk="1" fontAlgn="auto" latinLnBrk="0" hangingPunct="1">
              <a:lnSpc>
                <a:spcPts val="2200"/>
              </a:lnSpc>
              <a:spcBef>
                <a:spcPts val="1200"/>
              </a:spcBef>
              <a:spcAft>
                <a:spcPts val="300"/>
              </a:spcAft>
              <a:buClrTx/>
              <a:buSzTx/>
              <a:buFont typeface="Arial"/>
              <a:buNone/>
              <a:tabLst/>
              <a:defRPr lang="en-GB" sz="1400" b="0" i="0" baseline="0">
                <a:effectLst/>
                <a:latin typeface="Body"/>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Scio </a:t>
            </a:r>
            <a:r>
              <a:rPr lang="en-GB" err="1"/>
              <a:t>enim</a:t>
            </a:r>
            <a:r>
              <a:rPr lang="en-GB"/>
              <a:t> </a:t>
            </a:r>
            <a:r>
              <a:rPr lang="en-GB" err="1"/>
              <a:t>esse</a:t>
            </a:r>
            <a:r>
              <a:rPr lang="en-GB"/>
              <a:t> </a:t>
            </a:r>
            <a:r>
              <a:rPr lang="en-GB" err="1"/>
              <a:t>quosdam</a:t>
            </a:r>
            <a:r>
              <a:rPr lang="en-GB"/>
              <a:t>, qui </a:t>
            </a:r>
            <a:r>
              <a:rPr lang="en-GB" err="1"/>
              <a:t>quavis</a:t>
            </a:r>
            <a:r>
              <a:rPr lang="en-GB"/>
              <a:t> lingua </a:t>
            </a:r>
            <a:r>
              <a:rPr lang="en-GB" err="1"/>
              <a:t>philosophari</a:t>
            </a:r>
            <a:r>
              <a:rPr lang="en-GB"/>
              <a:t> </a:t>
            </a:r>
            <a:r>
              <a:rPr lang="en-GB" err="1"/>
              <a:t>possint</a:t>
            </a:r>
            <a:r>
              <a:rPr lang="en-GB"/>
              <a:t>; </a:t>
            </a:r>
            <a:r>
              <a:rPr lang="en-GB" err="1"/>
              <a:t>Nescio</a:t>
            </a:r>
            <a:r>
              <a:rPr lang="en-GB"/>
              <a:t> quo </a:t>
            </a:r>
            <a:r>
              <a:rPr lang="en-GB" err="1"/>
              <a:t>modo</a:t>
            </a:r>
            <a:r>
              <a:rPr lang="en-GB"/>
              <a:t> </a:t>
            </a:r>
            <a:r>
              <a:rPr lang="en-GB" err="1"/>
              <a:t>praetervolavit</a:t>
            </a:r>
            <a:r>
              <a:rPr lang="en-GB"/>
              <a:t> </a:t>
            </a:r>
            <a:r>
              <a:rPr lang="en-GB" err="1"/>
              <a:t>oratio</a:t>
            </a:r>
            <a:r>
              <a:rPr lang="en-GB"/>
              <a:t>. </a:t>
            </a:r>
            <a:r>
              <a:rPr lang="en-GB" err="1"/>
              <a:t>Ita</a:t>
            </a:r>
            <a:r>
              <a:rPr lang="en-GB"/>
              <a:t> </a:t>
            </a:r>
            <a:r>
              <a:rPr lang="en-GB" err="1"/>
              <a:t>graviter</a:t>
            </a:r>
            <a:r>
              <a:rPr lang="en-GB"/>
              <a:t> et severe </a:t>
            </a:r>
            <a:r>
              <a:rPr lang="en-GB" err="1"/>
              <a:t>voluptatem</a:t>
            </a:r>
            <a:r>
              <a:rPr lang="en-GB"/>
              <a:t> </a:t>
            </a:r>
            <a:r>
              <a:rPr lang="en-GB" err="1"/>
              <a:t>secrevit</a:t>
            </a:r>
            <a:r>
              <a:rPr lang="en-GB"/>
              <a:t> a bono. Duo </a:t>
            </a:r>
            <a:r>
              <a:rPr lang="en-GB" err="1"/>
              <a:t>Reges</a:t>
            </a:r>
            <a:r>
              <a:rPr lang="en-GB"/>
              <a:t>: </a:t>
            </a:r>
            <a:r>
              <a:rPr lang="en-GB" err="1"/>
              <a:t>constructio</a:t>
            </a:r>
            <a:r>
              <a:rPr lang="en-GB"/>
              <a:t> </a:t>
            </a:r>
            <a:r>
              <a:rPr lang="en-GB" err="1"/>
              <a:t>interrete</a:t>
            </a:r>
            <a:r>
              <a:rPr lang="en-GB"/>
              <a:t>. </a:t>
            </a:r>
            <a:r>
              <a:rPr lang="en-GB" err="1"/>
              <a:t>Negat</a:t>
            </a:r>
            <a:r>
              <a:rPr lang="en-GB"/>
              <a:t> </a:t>
            </a:r>
            <a:r>
              <a:rPr lang="en-GB" err="1"/>
              <a:t>enim</a:t>
            </a:r>
            <a:r>
              <a:rPr lang="en-GB"/>
              <a:t> </a:t>
            </a:r>
            <a:r>
              <a:rPr lang="en-GB" err="1"/>
              <a:t>summo</a:t>
            </a:r>
            <a:r>
              <a:rPr lang="en-GB"/>
              <a:t> bono </a:t>
            </a:r>
            <a:r>
              <a:rPr lang="en-GB" err="1"/>
              <a:t>afferre</a:t>
            </a:r>
            <a:r>
              <a:rPr lang="en-GB"/>
              <a:t> </a:t>
            </a:r>
            <a:r>
              <a:rPr lang="en-GB" err="1"/>
              <a:t>incrementum</a:t>
            </a:r>
            <a:r>
              <a:rPr lang="en-GB"/>
              <a:t> diem. </a:t>
            </a:r>
            <a:r>
              <a:rPr lang="en-GB" err="1"/>
              <a:t>Sed</a:t>
            </a:r>
            <a:r>
              <a:rPr lang="en-GB"/>
              <a:t> quid ages tandem, </a:t>
            </a:r>
            <a:r>
              <a:rPr lang="en-GB" err="1"/>
              <a:t>si</a:t>
            </a:r>
            <a:r>
              <a:rPr lang="en-GB"/>
              <a:t> </a:t>
            </a:r>
            <a:r>
              <a:rPr lang="en-GB" err="1"/>
              <a:t>utilitas</a:t>
            </a:r>
            <a:r>
              <a:rPr lang="en-GB"/>
              <a:t> ab </a:t>
            </a:r>
            <a:r>
              <a:rPr lang="en-GB" err="1"/>
              <a:t>amicitia</a:t>
            </a:r>
            <a:r>
              <a:rPr lang="en-GB"/>
              <a:t>, </a:t>
            </a:r>
            <a:r>
              <a:rPr lang="en-GB" err="1"/>
              <a:t>ut</a:t>
            </a:r>
            <a:r>
              <a:rPr lang="en-GB"/>
              <a:t> fit </a:t>
            </a:r>
            <a:r>
              <a:rPr lang="en-GB" err="1"/>
              <a:t>saepe</a:t>
            </a:r>
            <a:r>
              <a:rPr lang="en-GB"/>
              <a:t>, </a:t>
            </a:r>
            <a:r>
              <a:rPr lang="en-GB" err="1"/>
              <a:t>defecerit</a:t>
            </a:r>
            <a:r>
              <a:rPr lang="en-GB"/>
              <a:t>? </a:t>
            </a:r>
            <a:r>
              <a:rPr lang="en-GB" err="1"/>
              <a:t>Conferam</a:t>
            </a:r>
            <a:r>
              <a:rPr lang="en-GB"/>
              <a:t> </a:t>
            </a:r>
            <a:r>
              <a:rPr lang="en-GB" err="1"/>
              <a:t>tecum</a:t>
            </a:r>
            <a:r>
              <a:rPr lang="en-GB"/>
              <a:t>, quam </a:t>
            </a:r>
            <a:r>
              <a:rPr lang="en-GB" err="1"/>
              <a:t>cuique</a:t>
            </a:r>
            <a:r>
              <a:rPr lang="en-GB"/>
              <a:t> verso rem </a:t>
            </a:r>
            <a:r>
              <a:rPr lang="en-GB" err="1"/>
              <a:t>subicias</a:t>
            </a:r>
            <a:r>
              <a:rPr lang="en-GB"/>
              <a:t>; </a:t>
            </a:r>
          </a:p>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r>
              <a:rPr lang="en-GB"/>
              <a:t> </a:t>
            </a:r>
            <a:r>
              <a:rPr lang="en-GB" err="1"/>
              <a:t>turpi</a:t>
            </a:r>
            <a:r>
              <a:rPr lang="en-GB"/>
              <a:t> </a:t>
            </a:r>
            <a:r>
              <a:rPr lang="en-GB" err="1"/>
              <a:t>turpius</a:t>
            </a:r>
            <a:r>
              <a:rPr lang="en-GB"/>
              <a:t>. </a:t>
            </a:r>
            <a:r>
              <a:rPr lang="en-GB" err="1"/>
              <a:t>Poterat</a:t>
            </a:r>
            <a:r>
              <a:rPr lang="en-GB"/>
              <a:t> </a:t>
            </a:r>
            <a:r>
              <a:rPr lang="en-GB" err="1"/>
              <a:t>autem</a:t>
            </a:r>
            <a:r>
              <a:rPr lang="en-GB"/>
              <a:t> </a:t>
            </a:r>
            <a:r>
              <a:rPr lang="en-GB" err="1"/>
              <a:t>inpune</a:t>
            </a:r>
            <a:r>
              <a:rPr lang="en-GB"/>
              <a:t>; </a:t>
            </a:r>
            <a:r>
              <a:rPr lang="en-GB" err="1"/>
              <a:t>Ita</a:t>
            </a:r>
            <a:r>
              <a:rPr lang="en-GB"/>
              <a:t> </a:t>
            </a:r>
            <a:r>
              <a:rPr lang="en-GB" err="1"/>
              <a:t>multo</a:t>
            </a:r>
            <a:r>
              <a:rPr lang="en-GB"/>
              <a:t> sanguine </a:t>
            </a:r>
            <a:r>
              <a:rPr lang="en-GB" err="1"/>
              <a:t>profuso</a:t>
            </a:r>
            <a:r>
              <a:rPr lang="en-GB"/>
              <a:t> in </a:t>
            </a:r>
            <a:r>
              <a:rPr lang="en-GB" err="1"/>
              <a:t>laetitia</a:t>
            </a:r>
            <a:r>
              <a:rPr lang="en-GB"/>
              <a:t> et in </a:t>
            </a:r>
            <a:r>
              <a:rPr lang="en-GB" err="1"/>
              <a:t>victoria</a:t>
            </a:r>
            <a:r>
              <a:rPr lang="en-GB"/>
              <a:t> </a:t>
            </a:r>
            <a:r>
              <a:rPr lang="en-GB" err="1"/>
              <a:t>est</a:t>
            </a:r>
            <a:r>
              <a:rPr lang="en-GB"/>
              <a:t> </a:t>
            </a:r>
            <a:r>
              <a:rPr lang="en-GB" err="1"/>
              <a:t>mortuus</a:t>
            </a:r>
            <a:r>
              <a:rPr lang="en-GB"/>
              <a:t>. </a:t>
            </a:r>
            <a:r>
              <a:rPr lang="en-GB" err="1"/>
              <a:t>Atque</a:t>
            </a:r>
            <a:r>
              <a:rPr lang="en-GB"/>
              <a:t> </a:t>
            </a:r>
            <a:r>
              <a:rPr lang="en-GB" err="1"/>
              <a:t>haec</a:t>
            </a:r>
            <a:r>
              <a:rPr lang="en-GB"/>
              <a:t> </a:t>
            </a:r>
            <a:r>
              <a:rPr lang="en-GB" err="1"/>
              <a:t>ita</a:t>
            </a:r>
            <a:r>
              <a:rPr lang="en-GB"/>
              <a:t> </a:t>
            </a:r>
            <a:r>
              <a:rPr lang="en-GB" err="1"/>
              <a:t>iustitiae</a:t>
            </a:r>
            <a:r>
              <a:rPr lang="en-GB"/>
              <a:t> </a:t>
            </a:r>
            <a:r>
              <a:rPr lang="en-GB" err="1"/>
              <a:t>propria</a:t>
            </a:r>
            <a:r>
              <a:rPr lang="en-GB"/>
              <a:t> </a:t>
            </a:r>
            <a:r>
              <a:rPr lang="en-GB" err="1"/>
              <a:t>sunt</a:t>
            </a:r>
            <a:r>
              <a:rPr lang="en-GB"/>
              <a:t>, </a:t>
            </a:r>
            <a:r>
              <a:rPr lang="en-GB" err="1"/>
              <a:t>ut</a:t>
            </a:r>
            <a:r>
              <a:rPr lang="en-GB"/>
              <a:t> </a:t>
            </a:r>
            <a:r>
              <a:rPr lang="en-GB" err="1"/>
              <a:t>sint</a:t>
            </a:r>
            <a:r>
              <a:rPr lang="en-GB"/>
              <a:t> </a:t>
            </a:r>
            <a:r>
              <a:rPr lang="en-GB" err="1"/>
              <a:t>virtutum</a:t>
            </a:r>
            <a:r>
              <a:rPr lang="en-GB"/>
              <a:t> </a:t>
            </a:r>
            <a:r>
              <a:rPr lang="en-GB" err="1"/>
              <a:t>reliquarum</a:t>
            </a:r>
            <a:r>
              <a:rPr lang="en-GB"/>
              <a:t> </a:t>
            </a:r>
            <a:r>
              <a:rPr lang="en-GB" err="1"/>
              <a:t>communia</a:t>
            </a:r>
            <a:r>
              <a:rPr lang="en-GB"/>
              <a:t>. </a:t>
            </a:r>
            <a:r>
              <a:rPr lang="en-GB" err="1"/>
              <a:t>Stulti</a:t>
            </a:r>
            <a:r>
              <a:rPr lang="en-GB"/>
              <a:t> </a:t>
            </a:r>
            <a:r>
              <a:rPr lang="en-GB" err="1"/>
              <a:t>autem</a:t>
            </a:r>
            <a:r>
              <a:rPr lang="en-GB"/>
              <a:t> </a:t>
            </a:r>
            <a:r>
              <a:rPr lang="en-GB" err="1"/>
              <a:t>malorum</a:t>
            </a:r>
            <a:r>
              <a:rPr lang="en-GB"/>
              <a:t> </a:t>
            </a:r>
            <a:r>
              <a:rPr lang="en-GB" err="1"/>
              <a:t>memoria</a:t>
            </a:r>
            <a:r>
              <a:rPr lang="en-GB"/>
              <a:t> </a:t>
            </a:r>
            <a:r>
              <a:rPr lang="en-GB" err="1"/>
              <a:t>torquentur</a:t>
            </a:r>
            <a:r>
              <a:rPr lang="en-GB"/>
              <a:t>, </a:t>
            </a:r>
            <a:r>
              <a:rPr lang="en-GB" err="1"/>
              <a:t>sapientes</a:t>
            </a:r>
            <a:r>
              <a:rPr lang="en-GB"/>
              <a:t> bona </a:t>
            </a:r>
            <a:r>
              <a:rPr lang="en-GB" err="1"/>
              <a:t>praeterita</a:t>
            </a:r>
            <a:r>
              <a:rPr lang="en-GB"/>
              <a:t> grata </a:t>
            </a:r>
            <a:r>
              <a:rPr lang="en-GB" err="1"/>
              <a:t>recordatione</a:t>
            </a:r>
            <a:r>
              <a:rPr lang="en-GB"/>
              <a:t> </a:t>
            </a:r>
            <a:r>
              <a:rPr lang="en-GB" err="1"/>
              <a:t>renovata</a:t>
            </a:r>
            <a:r>
              <a:rPr lang="en-GB"/>
              <a:t> </a:t>
            </a:r>
            <a:r>
              <a:rPr lang="en-GB" err="1"/>
              <a:t>delectant</a:t>
            </a:r>
            <a:r>
              <a:rPr lang="en-GB"/>
              <a:t>. Cur </a:t>
            </a:r>
            <a:r>
              <a:rPr lang="en-GB" err="1"/>
              <a:t>fortior</a:t>
            </a:r>
            <a:r>
              <a:rPr lang="en-GB"/>
              <a:t> sit, </a:t>
            </a:r>
            <a:r>
              <a:rPr lang="en-GB" err="1"/>
              <a:t>si</a:t>
            </a:r>
            <a:r>
              <a:rPr lang="en-GB"/>
              <a:t> </a:t>
            </a:r>
            <a:r>
              <a:rPr lang="en-GB" err="1"/>
              <a:t>illud</a:t>
            </a:r>
            <a:r>
              <a:rPr lang="en-GB"/>
              <a:t>, quod </a:t>
            </a:r>
            <a:r>
              <a:rPr lang="en-GB" err="1"/>
              <a:t>tute</a:t>
            </a:r>
            <a:r>
              <a:rPr lang="en-GB"/>
              <a:t> </a:t>
            </a:r>
            <a:r>
              <a:rPr lang="en-GB" err="1"/>
              <a:t>concedis</a:t>
            </a:r>
            <a:r>
              <a:rPr lang="en-GB"/>
              <a:t>, </a:t>
            </a:r>
            <a:r>
              <a:rPr lang="en-GB" err="1"/>
              <a:t>asperum</a:t>
            </a:r>
            <a:r>
              <a:rPr lang="en-GB"/>
              <a:t> et </a:t>
            </a:r>
            <a:r>
              <a:rPr lang="en-GB" err="1"/>
              <a:t>vix</a:t>
            </a:r>
            <a:r>
              <a:rPr lang="en-GB"/>
              <a:t> </a:t>
            </a:r>
            <a:r>
              <a:rPr lang="en-GB" err="1"/>
              <a:t>ferendum</a:t>
            </a:r>
            <a:r>
              <a:rPr lang="en-GB"/>
              <a:t> </a:t>
            </a:r>
            <a:r>
              <a:rPr lang="en-GB" err="1"/>
              <a:t>putabit</a:t>
            </a:r>
            <a:r>
              <a:rPr lang="en-GB"/>
              <a:t>? </a:t>
            </a:r>
            <a:r>
              <a:rPr lang="en-GB" err="1"/>
              <a:t>Incommoda</a:t>
            </a:r>
            <a:r>
              <a:rPr lang="en-GB"/>
              <a:t> </a:t>
            </a:r>
            <a:r>
              <a:rPr lang="en-GB" err="1"/>
              <a:t>autem</a:t>
            </a:r>
            <a:r>
              <a:rPr lang="en-GB"/>
              <a:t> et </a:t>
            </a:r>
            <a:r>
              <a:rPr lang="en-GB" err="1"/>
              <a:t>commoda-ita</a:t>
            </a:r>
            <a:r>
              <a:rPr lang="en-GB"/>
              <a:t> </a:t>
            </a:r>
            <a:r>
              <a:rPr lang="en-GB" err="1"/>
              <a:t>enim</a:t>
            </a:r>
            <a:r>
              <a:rPr lang="en-GB"/>
              <a:t> </a:t>
            </a:r>
            <a:r>
              <a:rPr lang="en-GB" err="1"/>
              <a:t>estmata</a:t>
            </a:r>
            <a:r>
              <a:rPr lang="en-GB"/>
              <a:t> et </a:t>
            </a:r>
            <a:r>
              <a:rPr lang="en-GB" err="1"/>
              <a:t>dustmata</a:t>
            </a:r>
            <a:r>
              <a:rPr lang="en-GB"/>
              <a:t> </a:t>
            </a:r>
            <a:r>
              <a:rPr lang="en-GB" err="1"/>
              <a:t>appello-communia</a:t>
            </a:r>
            <a:r>
              <a:rPr lang="en-GB"/>
              <a:t> </a:t>
            </a:r>
            <a:r>
              <a:rPr lang="en-GB" err="1"/>
              <a:t>esse</a:t>
            </a:r>
            <a:r>
              <a:rPr lang="en-GB"/>
              <a:t> </a:t>
            </a:r>
            <a:r>
              <a:rPr lang="en-GB" err="1"/>
              <a:t>voluerunt</a:t>
            </a:r>
            <a:r>
              <a:rPr lang="en-GB"/>
              <a:t>, </a:t>
            </a:r>
            <a:r>
              <a:rPr lang="en-GB" err="1"/>
              <a:t>paria</a:t>
            </a:r>
            <a:r>
              <a:rPr lang="en-GB"/>
              <a:t> </a:t>
            </a:r>
            <a:r>
              <a:rPr lang="en-GB" err="1"/>
              <a:t>noluerunt</a:t>
            </a:r>
            <a:r>
              <a:rPr lang="en-GB"/>
              <a:t>.</a:t>
            </a:r>
          </a:p>
        </p:txBody>
      </p:sp>
      <p:sp>
        <p:nvSpPr>
          <p:cNvPr id="19" name="Text Placeholder 7"/>
          <p:cNvSpPr>
            <a:spLocks noGrp="1"/>
          </p:cNvSpPr>
          <p:nvPr>
            <p:ph type="body" sz="quarter" idx="14" hasCustomPrompt="1"/>
          </p:nvPr>
        </p:nvSpPr>
        <p:spPr>
          <a:xfrm>
            <a:off x="6461052" y="908050"/>
            <a:ext cx="5040313"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a:solidFill>
                  <a:schemeClr val="tx1">
                    <a:lumMod val="65000"/>
                    <a:lumOff val="35000"/>
                  </a:schemeClr>
                </a:solidFill>
                <a:effectLst/>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7" name="Straight Connector 6"/>
          <p:cNvCxnSpPr/>
          <p:nvPr userDrawn="1"/>
        </p:nvCxnSpPr>
        <p:spPr>
          <a:xfrm>
            <a:off x="701749" y="500707"/>
            <a:ext cx="1274098" cy="0"/>
          </a:xfrm>
          <a:prstGeom prst="line">
            <a:avLst/>
          </a:prstGeom>
          <a:ln w="101600">
            <a:solidFill>
              <a:srgbClr val="FFFF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59092122"/>
      </p:ext>
    </p:extLst>
  </p:cSld>
  <p:clrMapOvr>
    <a:masterClrMapping/>
  </p:clrMapOvr>
  <p:extLst>
    <p:ext uri="{DCECCB84-F9BA-43D5-87BE-67443E8EF086}">
      <p15:sldGuideLst xmlns:p15="http://schemas.microsoft.com/office/powerpoint/2012/main">
        <p15:guide id="1" pos="3840" userDrawn="1">
          <p15:clr>
            <a:srgbClr val="FBAE40"/>
          </p15:clr>
        </p15:guide>
        <p15:guide id="2" pos="438" userDrawn="1">
          <p15:clr>
            <a:srgbClr val="FBAE40"/>
          </p15:clr>
        </p15:guide>
        <p15:guide id="3" pos="7242" userDrawn="1">
          <p15:clr>
            <a:srgbClr val="FBAE40"/>
          </p15:clr>
        </p15:guide>
        <p15:guide id="4" pos="3613" userDrawn="1">
          <p15:clr>
            <a:srgbClr val="FBAE40"/>
          </p15:clr>
        </p15:guide>
        <p15:guide id="5" pos="4067" userDrawn="1">
          <p15:clr>
            <a:srgbClr val="FBAE40"/>
          </p15:clr>
        </p15:guide>
        <p15:guide id="6" orient="horz" pos="572" userDrawn="1">
          <p15:clr>
            <a:srgbClr val="FBAE40"/>
          </p15:clr>
        </p15:guide>
        <p15:guide id="7" orient="horz" pos="346" userDrawn="1">
          <p15:clr>
            <a:srgbClr val="FBAE40"/>
          </p15:clr>
        </p15:guide>
        <p15:guide id="8" orient="horz" pos="3974" userDrawn="1">
          <p15:clr>
            <a:srgbClr val="FBAE40"/>
          </p15:clr>
        </p15:guide>
        <p15:guide id="9" orient="horz" pos="216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 images and text">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701750" y="1759417"/>
            <a:ext cx="5033888" cy="1379437"/>
          </a:xfrm>
          <a:prstGeom prst="rect">
            <a:avLst/>
          </a:prstGeom>
        </p:spPr>
        <p:txBody>
          <a:bodyPr vert="horz" lIns="0" tIns="0" rIns="0" bIns="0"/>
          <a:lstStyle>
            <a:lvl1pPr marL="0" marR="0" indent="0" algn="l" defTabSz="457200" rtl="0" eaLnBrk="1" fontAlgn="auto" latinLnBrk="0" hangingPunct="1">
              <a:lnSpc>
                <a:spcPts val="2100"/>
              </a:lnSpc>
              <a:spcBef>
                <a:spcPts val="1200"/>
              </a:spcBef>
              <a:spcAft>
                <a:spcPts val="300"/>
              </a:spcAft>
              <a:buClrTx/>
              <a:buSzTx/>
              <a:buFont typeface="Arial"/>
              <a:buNone/>
              <a:tabLst/>
              <a:defRPr lang="en-GB" sz="1400" b="0" i="0">
                <a:solidFill>
                  <a:schemeClr val="tx1"/>
                </a:solidFill>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a:t>
            </a:r>
          </a:p>
        </p:txBody>
      </p:sp>
      <p:sp>
        <p:nvSpPr>
          <p:cNvPr id="16" name="Text Placeholder 7"/>
          <p:cNvSpPr>
            <a:spLocks noGrp="1"/>
          </p:cNvSpPr>
          <p:nvPr>
            <p:ph type="body" sz="quarter" idx="11" hasCustomPrompt="1"/>
          </p:nvPr>
        </p:nvSpPr>
        <p:spPr>
          <a:xfrm>
            <a:off x="701749" y="918367"/>
            <a:ext cx="5033889" cy="567535"/>
          </a:xfrm>
          <a:prstGeom prst="rect">
            <a:avLst/>
          </a:prstGeom>
          <a:ln w="12700">
            <a:noFill/>
          </a:ln>
        </p:spPr>
        <p:txBody>
          <a:bodyPr vert="horz" lIns="0" tIns="0" rIns="0" bIns="0"/>
          <a:lstStyle>
            <a:lvl1pPr marL="0" marR="0" indent="0" algn="l" defTabSz="457200" rtl="0" eaLnBrk="1" fontAlgn="auto" latinLnBrk="0" hangingPunct="1">
              <a:lnSpc>
                <a:spcPct val="100000"/>
              </a:lnSpc>
              <a:spcBef>
                <a:spcPts val="400"/>
              </a:spcBef>
              <a:spcAft>
                <a:spcPts val="300"/>
              </a:spcAft>
              <a:buClrTx/>
              <a:buSzTx/>
              <a:buFont typeface="Arial"/>
              <a:buNone/>
              <a:tabLst/>
              <a:defRPr sz="2000" b="0" i="0" baseline="0">
                <a:solidFill>
                  <a:srgbClr val="C92446"/>
                </a:solidFill>
                <a:latin typeface="Heading 2"/>
                <a:cs typeface="Arial"/>
              </a:defRPr>
            </a:lvl1pPr>
            <a:lvl2pPr marL="457200" indent="0">
              <a:buNone/>
              <a:defRPr sz="1600" baseline="0"/>
            </a:lvl2pPr>
          </a:lstStyle>
          <a:p>
            <a:r>
              <a:rPr lang="en-GB"/>
              <a:t>This layout has two images with copy</a:t>
            </a:r>
          </a:p>
          <a:p>
            <a:pPr lvl="0"/>
            <a:endParaRPr lang="en-US"/>
          </a:p>
        </p:txBody>
      </p:sp>
      <p:sp>
        <p:nvSpPr>
          <p:cNvPr id="3" name="Picture Placeholder 2"/>
          <p:cNvSpPr>
            <a:spLocks noGrp="1"/>
          </p:cNvSpPr>
          <p:nvPr>
            <p:ph type="pic" sz="quarter" idx="12" hasCustomPrompt="1"/>
          </p:nvPr>
        </p:nvSpPr>
        <p:spPr>
          <a:xfrm>
            <a:off x="6096000" y="2138"/>
            <a:ext cx="6096000" cy="3420000"/>
          </a:xfrm>
          <a:prstGeom prst="rect">
            <a:avLst/>
          </a:prstGeom>
        </p:spPr>
        <p:txBody>
          <a:bodyPr tIns="1080000"/>
          <a:lstStyle>
            <a:lvl1pPr marL="0" marR="0" indent="0" algn="ctr" defTabSz="457200" rtl="0" eaLnBrk="1" fontAlgn="auto" latinLnBrk="0" hangingPunct="1">
              <a:lnSpc>
                <a:spcPct val="100000"/>
              </a:lnSpc>
              <a:spcBef>
                <a:spcPct val="20000"/>
              </a:spcBef>
              <a:spcAft>
                <a:spcPts val="0"/>
              </a:spcAft>
              <a:buClrTx/>
              <a:buSzTx/>
              <a:buFont typeface="Arial"/>
              <a:buNone/>
              <a:tabLst/>
              <a:defRPr sz="1600">
                <a:solidFill>
                  <a:schemeClr val="bg1">
                    <a:lumMod val="50000"/>
                  </a:schemeClr>
                </a:solidFill>
              </a:defRPr>
            </a:lvl1pPr>
          </a:lstStyle>
          <a:p>
            <a:r>
              <a:rPr lang="en-GB" dirty="0"/>
              <a:t>Insert picture click on the icon</a:t>
            </a:r>
          </a:p>
        </p:txBody>
      </p:sp>
      <p:sp>
        <p:nvSpPr>
          <p:cNvPr id="10" name="Picture Placeholder 2"/>
          <p:cNvSpPr>
            <a:spLocks noGrp="1"/>
          </p:cNvSpPr>
          <p:nvPr>
            <p:ph type="pic" sz="quarter" idx="13" hasCustomPrompt="1"/>
          </p:nvPr>
        </p:nvSpPr>
        <p:spPr>
          <a:xfrm>
            <a:off x="0" y="3429525"/>
            <a:ext cx="6096000" cy="3420000"/>
          </a:xfrm>
          <a:prstGeom prst="rect">
            <a:avLst/>
          </a:prstGeom>
        </p:spPr>
        <p:txBody>
          <a:bodyPr tIns="1080000"/>
          <a:lstStyle>
            <a:lvl1pPr marL="0" indent="0" algn="ctr">
              <a:buNone/>
              <a:defRPr sz="1600">
                <a:solidFill>
                  <a:schemeClr val="bg1">
                    <a:lumMod val="50000"/>
                  </a:schemeClr>
                </a:solidFill>
              </a:defRPr>
            </a:lvl1pPr>
          </a:lstStyle>
          <a:p>
            <a:r>
              <a:rPr lang="en-GB" dirty="0"/>
              <a:t>Insert picture click on the icon</a:t>
            </a:r>
          </a:p>
        </p:txBody>
      </p:sp>
      <p:sp>
        <p:nvSpPr>
          <p:cNvPr id="11" name="Text Placeholder 7"/>
          <p:cNvSpPr>
            <a:spLocks noGrp="1"/>
          </p:cNvSpPr>
          <p:nvPr>
            <p:ph type="body" sz="quarter" idx="14" hasCustomPrompt="1"/>
          </p:nvPr>
        </p:nvSpPr>
        <p:spPr>
          <a:xfrm>
            <a:off x="6456364" y="3968750"/>
            <a:ext cx="5049836" cy="2339975"/>
          </a:xfrm>
          <a:prstGeom prst="rect">
            <a:avLst/>
          </a:prstGeom>
        </p:spPr>
        <p:txBody>
          <a:bodyPr vert="horz" lIns="0" tIns="0" rIns="0" bIns="0"/>
          <a:lstStyle>
            <a:lvl1pPr marL="0" marR="0" indent="0" algn="l" defTabSz="457200" rtl="0" eaLnBrk="1" fontAlgn="auto" latinLnBrk="0" hangingPunct="1">
              <a:lnSpc>
                <a:spcPts val="2100"/>
              </a:lnSpc>
              <a:spcBef>
                <a:spcPts val="1200"/>
              </a:spcBef>
              <a:spcAft>
                <a:spcPts val="300"/>
              </a:spcAft>
              <a:buClrTx/>
              <a:buSzTx/>
              <a:buFont typeface="Arial"/>
              <a:buNone/>
              <a:tabLst/>
              <a:defRPr lang="en-GB" sz="1400" b="0" i="0">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a:t>
            </a:r>
          </a:p>
        </p:txBody>
      </p:sp>
      <p:cxnSp>
        <p:nvCxnSpPr>
          <p:cNvPr id="12" name="Straight Connector 11"/>
          <p:cNvCxnSpPr/>
          <p:nvPr userDrawn="1"/>
        </p:nvCxnSpPr>
        <p:spPr>
          <a:xfrm>
            <a:off x="701749" y="500707"/>
            <a:ext cx="1274098" cy="0"/>
          </a:xfrm>
          <a:prstGeom prst="line">
            <a:avLst/>
          </a:prstGeom>
          <a:ln w="101600">
            <a:solidFill>
              <a:srgbClr val="C92446"/>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97453896"/>
      </p:ext>
    </p:extLst>
  </p:cSld>
  <p:clrMapOvr>
    <a:masterClrMapping/>
  </p:clrMapOvr>
  <p:extLst>
    <p:ext uri="{DCECCB84-F9BA-43D5-87BE-67443E8EF086}">
      <p15:sldGuideLst xmlns:p15="http://schemas.microsoft.com/office/powerpoint/2012/main">
        <p15:guide id="1" pos="3840" userDrawn="1">
          <p15:clr>
            <a:srgbClr val="FBAE40"/>
          </p15:clr>
        </p15:guide>
        <p15:guide id="2" pos="438" userDrawn="1">
          <p15:clr>
            <a:srgbClr val="FBAE40"/>
          </p15:clr>
        </p15:guide>
        <p15:guide id="3" pos="4067" userDrawn="1">
          <p15:clr>
            <a:srgbClr val="FBAE40"/>
          </p15:clr>
        </p15:guide>
        <p15:guide id="4" pos="3613" userDrawn="1">
          <p15:clr>
            <a:srgbClr val="FBAE40"/>
          </p15:clr>
        </p15:guide>
        <p15:guide id="5" pos="7242" userDrawn="1">
          <p15:clr>
            <a:srgbClr val="FBAE40"/>
          </p15:clr>
        </p15:guide>
        <p15:guide id="6" orient="horz" pos="2160" userDrawn="1">
          <p15:clr>
            <a:srgbClr val="FBAE40"/>
          </p15:clr>
        </p15:guide>
        <p15:guide id="7" orient="horz" pos="572" userDrawn="1">
          <p15:clr>
            <a:srgbClr val="FBAE40"/>
          </p15:clr>
        </p15:guide>
        <p15:guide id="8" orient="horz" pos="3974" userDrawn="1">
          <p15:clr>
            <a:srgbClr val="FBAE40"/>
          </p15:clr>
        </p15:guide>
        <p15:guide id="9" orient="horz" pos="2500" userDrawn="1">
          <p15:clr>
            <a:srgbClr val="FBAE40"/>
          </p15:clr>
        </p15:guide>
        <p15:guide id="10" orient="horz" pos="343" userDrawn="1">
          <p15:clr>
            <a:srgbClr val="FBAE40"/>
          </p15:clr>
        </p15:guide>
        <p15:guide id="11" orient="horz" pos="349"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asic page with image">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712788" y="900249"/>
            <a:ext cx="5022850" cy="790327"/>
          </a:xfrm>
          <a:prstGeom prst="rect">
            <a:avLst/>
          </a:prstGeom>
        </p:spPr>
        <p:txBody>
          <a:bodyPr lIns="0" tIns="0" rIns="0" bIns="0"/>
          <a:lstStyle>
            <a:lvl1pPr marL="0" indent="0" algn="l">
              <a:buNone/>
              <a:defRPr sz="2600" baseline="0">
                <a:solidFill>
                  <a:srgbClr val="C92446"/>
                </a:solidFill>
                <a:latin typeface="+mj-lt"/>
              </a:defRPr>
            </a:lvl1pPr>
            <a:lvl2pPr marL="457200" indent="0" algn="ctr">
              <a:buNone/>
              <a:defRPr sz="2600"/>
            </a:lvl2pPr>
            <a:lvl3pPr marL="914400" indent="0" algn="ctr">
              <a:buNone/>
              <a:defRPr sz="2600"/>
            </a:lvl3pPr>
            <a:lvl4pPr marL="1371600" indent="0" algn="ctr">
              <a:buNone/>
              <a:defRPr sz="2600"/>
            </a:lvl4pPr>
            <a:lvl5pPr marL="1828800" indent="0" algn="ctr">
              <a:buNone/>
              <a:defRPr sz="2600"/>
            </a:lvl5pPr>
          </a:lstStyle>
          <a:p>
            <a:pPr lvl="0"/>
            <a:r>
              <a:rPr lang="en-US"/>
              <a:t>This layout is basic page with an image on the right.</a:t>
            </a:r>
            <a:endParaRPr lang="en-GB"/>
          </a:p>
        </p:txBody>
      </p:sp>
      <p:sp>
        <p:nvSpPr>
          <p:cNvPr id="10" name="Text Placeholder 7"/>
          <p:cNvSpPr>
            <a:spLocks noGrp="1"/>
          </p:cNvSpPr>
          <p:nvPr>
            <p:ph type="body" sz="quarter" idx="10" hasCustomPrompt="1"/>
          </p:nvPr>
        </p:nvSpPr>
        <p:spPr>
          <a:xfrm>
            <a:off x="712788" y="3049435"/>
            <a:ext cx="5022850" cy="3259288"/>
          </a:xfrm>
          <a:prstGeom prst="rect">
            <a:avLst/>
          </a:prstGeom>
        </p:spPr>
        <p:txBody>
          <a:bodyPr vert="horz" wrap="square" lIns="0" tIns="0" rIns="0" bIns="0" numCol="1" spcCol="720000">
            <a:noAutofit/>
          </a:bodyPr>
          <a:lstStyle>
            <a:lvl1pPr marL="0" marR="0" indent="0" algn="l" defTabSz="457200" rtl="0" eaLnBrk="1" fontAlgn="auto" latinLnBrk="0" hangingPunct="1">
              <a:lnSpc>
                <a:spcPts val="2200"/>
              </a:lnSpc>
              <a:spcBef>
                <a:spcPts val="1200"/>
              </a:spcBef>
              <a:spcAft>
                <a:spcPts val="300"/>
              </a:spcAft>
              <a:buClrTx/>
              <a:buSzTx/>
              <a:buFont typeface="Arial"/>
              <a:buNone/>
              <a:tabLst/>
              <a:defRPr lang="en-GB" sz="1400" b="0" i="0" baseline="0">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Scio </a:t>
            </a:r>
            <a:r>
              <a:rPr lang="en-GB" err="1"/>
              <a:t>enim</a:t>
            </a:r>
            <a:r>
              <a:rPr lang="en-GB"/>
              <a:t> </a:t>
            </a:r>
            <a:r>
              <a:rPr lang="en-GB" err="1"/>
              <a:t>esse</a:t>
            </a:r>
            <a:r>
              <a:rPr lang="en-GB"/>
              <a:t> </a:t>
            </a:r>
            <a:r>
              <a:rPr lang="en-GB" err="1"/>
              <a:t>quosdam</a:t>
            </a:r>
            <a:r>
              <a:rPr lang="en-GB"/>
              <a:t>, qui </a:t>
            </a:r>
            <a:r>
              <a:rPr lang="en-GB" err="1"/>
              <a:t>quavis</a:t>
            </a:r>
            <a:r>
              <a:rPr lang="en-GB"/>
              <a:t> lingua </a:t>
            </a:r>
            <a:r>
              <a:rPr lang="en-GB" err="1"/>
              <a:t>philosophari</a:t>
            </a:r>
            <a:r>
              <a:rPr lang="en-GB"/>
              <a:t> </a:t>
            </a:r>
            <a:r>
              <a:rPr lang="en-GB" err="1"/>
              <a:t>possint</a:t>
            </a:r>
            <a:r>
              <a:rPr lang="en-GB"/>
              <a:t>; </a:t>
            </a:r>
            <a:r>
              <a:rPr lang="en-GB" err="1"/>
              <a:t>Nescio</a:t>
            </a:r>
            <a:r>
              <a:rPr lang="en-GB"/>
              <a:t> quo </a:t>
            </a:r>
            <a:r>
              <a:rPr lang="en-GB" err="1"/>
              <a:t>modo</a:t>
            </a:r>
            <a:r>
              <a:rPr lang="en-GB"/>
              <a:t> </a:t>
            </a:r>
            <a:r>
              <a:rPr lang="en-GB" err="1"/>
              <a:t>praetervolavit</a:t>
            </a:r>
            <a:r>
              <a:rPr lang="en-GB"/>
              <a:t> </a:t>
            </a:r>
            <a:r>
              <a:rPr lang="en-GB" err="1"/>
              <a:t>oratio</a:t>
            </a:r>
            <a:r>
              <a:rPr lang="en-GB"/>
              <a:t>. </a:t>
            </a:r>
            <a:r>
              <a:rPr lang="en-GB" err="1"/>
              <a:t>Ita</a:t>
            </a:r>
            <a:r>
              <a:rPr lang="en-GB"/>
              <a:t> </a:t>
            </a:r>
            <a:r>
              <a:rPr lang="en-GB" err="1"/>
              <a:t>graviter</a:t>
            </a:r>
            <a:r>
              <a:rPr lang="en-GB"/>
              <a:t> et severe </a:t>
            </a:r>
            <a:r>
              <a:rPr lang="en-GB" err="1"/>
              <a:t>voluptatem</a:t>
            </a:r>
            <a:r>
              <a:rPr lang="en-GB"/>
              <a:t> </a:t>
            </a:r>
            <a:r>
              <a:rPr lang="en-GB" err="1"/>
              <a:t>secrevit</a:t>
            </a:r>
            <a:r>
              <a:rPr lang="en-GB"/>
              <a:t> a bono. Duo </a:t>
            </a:r>
            <a:r>
              <a:rPr lang="en-GB" err="1"/>
              <a:t>Reges</a:t>
            </a:r>
            <a:r>
              <a:rPr lang="en-GB"/>
              <a:t>: </a:t>
            </a:r>
            <a:r>
              <a:rPr lang="en-GB" err="1"/>
              <a:t>constructio</a:t>
            </a:r>
            <a:r>
              <a:rPr lang="en-GB"/>
              <a:t> </a:t>
            </a:r>
            <a:r>
              <a:rPr lang="en-GB" err="1"/>
              <a:t>interrete</a:t>
            </a:r>
            <a:r>
              <a:rPr lang="en-GB"/>
              <a:t>. </a:t>
            </a:r>
            <a:r>
              <a:rPr lang="en-GB" err="1"/>
              <a:t>Negat</a:t>
            </a:r>
            <a:r>
              <a:rPr lang="en-GB"/>
              <a:t> </a:t>
            </a:r>
            <a:r>
              <a:rPr lang="en-GB" err="1"/>
              <a:t>enim</a:t>
            </a:r>
            <a:r>
              <a:rPr lang="en-GB"/>
              <a:t> </a:t>
            </a:r>
            <a:r>
              <a:rPr lang="en-GB" err="1"/>
              <a:t>summo</a:t>
            </a:r>
            <a:r>
              <a:rPr lang="en-GB"/>
              <a:t> bono </a:t>
            </a:r>
            <a:r>
              <a:rPr lang="en-GB" err="1"/>
              <a:t>afferre</a:t>
            </a:r>
            <a:r>
              <a:rPr lang="en-GB"/>
              <a:t> </a:t>
            </a:r>
            <a:r>
              <a:rPr lang="en-GB" err="1"/>
              <a:t>incrementum</a:t>
            </a:r>
            <a:r>
              <a:rPr lang="en-GB"/>
              <a:t> diem. </a:t>
            </a:r>
            <a:r>
              <a:rPr lang="en-GB" err="1"/>
              <a:t>Sed</a:t>
            </a:r>
            <a:r>
              <a:rPr lang="en-GB"/>
              <a:t> quid ages tandem, </a:t>
            </a:r>
            <a:r>
              <a:rPr lang="en-GB" err="1"/>
              <a:t>si</a:t>
            </a:r>
            <a:r>
              <a:rPr lang="en-GB"/>
              <a:t> </a:t>
            </a:r>
            <a:r>
              <a:rPr lang="en-GB" err="1"/>
              <a:t>utilitas</a:t>
            </a:r>
            <a:r>
              <a:rPr lang="en-GB"/>
              <a:t> ab </a:t>
            </a:r>
            <a:r>
              <a:rPr lang="en-GB" err="1"/>
              <a:t>amicitia</a:t>
            </a:r>
            <a:r>
              <a:rPr lang="en-GB"/>
              <a:t>, </a:t>
            </a:r>
            <a:r>
              <a:rPr lang="en-GB" err="1"/>
              <a:t>ut</a:t>
            </a:r>
            <a:r>
              <a:rPr lang="en-GB"/>
              <a:t> fit </a:t>
            </a:r>
            <a:r>
              <a:rPr lang="en-GB" err="1"/>
              <a:t>saepe</a:t>
            </a:r>
            <a:r>
              <a:rPr lang="en-GB"/>
              <a:t>, </a:t>
            </a:r>
            <a:r>
              <a:rPr lang="en-GB" err="1"/>
              <a:t>defecerit</a:t>
            </a:r>
            <a:r>
              <a:rPr lang="en-GB"/>
              <a:t>? </a:t>
            </a:r>
          </a:p>
        </p:txBody>
      </p:sp>
      <p:sp>
        <p:nvSpPr>
          <p:cNvPr id="11" name="Picture Placeholder 2"/>
          <p:cNvSpPr>
            <a:spLocks noGrp="1"/>
          </p:cNvSpPr>
          <p:nvPr>
            <p:ph type="pic" sz="quarter" idx="12" hasCustomPrompt="1"/>
          </p:nvPr>
        </p:nvSpPr>
        <p:spPr>
          <a:xfrm>
            <a:off x="6443662" y="900249"/>
            <a:ext cx="5060951" cy="5408476"/>
          </a:xfrm>
          <a:prstGeom prst="rect">
            <a:avLst/>
          </a:prstGeom>
          <a:solidFill>
            <a:schemeClr val="bg1">
              <a:alpha val="80000"/>
            </a:schemeClr>
          </a:solidFill>
        </p:spPr>
        <p:txBody>
          <a:bodyPr tIns="2124000" anchor="t"/>
          <a:lstStyle>
            <a:lvl1pPr marL="0" indent="0" algn="ctr">
              <a:buFont typeface="Arial" panose="020B0604020202020204" pitchFamily="34" charset="0"/>
              <a:buNone/>
              <a:defRPr sz="1600" baseline="0">
                <a:solidFill>
                  <a:schemeClr val="bg1">
                    <a:lumMod val="50000"/>
                  </a:schemeClr>
                </a:solidFill>
              </a:defRPr>
            </a:lvl1pPr>
          </a:lstStyle>
          <a:p>
            <a:r>
              <a:rPr lang="en-GB" dirty="0"/>
              <a:t>Insert picture click icon</a:t>
            </a:r>
          </a:p>
        </p:txBody>
      </p:sp>
      <p:sp>
        <p:nvSpPr>
          <p:cNvPr id="7" name="Text Placeholder 7"/>
          <p:cNvSpPr>
            <a:spLocks noGrp="1"/>
          </p:cNvSpPr>
          <p:nvPr>
            <p:ph type="body" sz="quarter" idx="13" hasCustomPrompt="1"/>
          </p:nvPr>
        </p:nvSpPr>
        <p:spPr>
          <a:xfrm>
            <a:off x="712788" y="2151663"/>
            <a:ext cx="5022850" cy="559777"/>
          </a:xfrm>
          <a:prstGeom prst="rect">
            <a:avLst/>
          </a:prstGeom>
        </p:spPr>
        <p:txBody>
          <a:bodyPr vert="horz" wrap="square" lIns="0" tIns="0" rIns="0" bIns="0" numCol="1" spcCol="720000">
            <a:noAutofit/>
          </a:bodyPr>
          <a:lstStyle>
            <a:lvl1pPr marL="0" marR="0" indent="0" algn="l" defTabSz="457200" rtl="0" eaLnBrk="1" fontAlgn="auto" latinLnBrk="0" hangingPunct="1">
              <a:lnSpc>
                <a:spcPts val="2100"/>
              </a:lnSpc>
              <a:spcBef>
                <a:spcPts val="1200"/>
              </a:spcBef>
              <a:spcAft>
                <a:spcPts val="300"/>
              </a:spcAft>
              <a:buClrTx/>
              <a:buSzTx/>
              <a:buFont typeface="Arial"/>
              <a:buNone/>
              <a:tabLst/>
              <a:defRPr lang="en-GB" sz="1600" b="1" i="0">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a:t>
            </a:r>
          </a:p>
        </p:txBody>
      </p:sp>
      <p:cxnSp>
        <p:nvCxnSpPr>
          <p:cNvPr id="12" name="Straight Connector 11"/>
          <p:cNvCxnSpPr/>
          <p:nvPr userDrawn="1"/>
        </p:nvCxnSpPr>
        <p:spPr>
          <a:xfrm>
            <a:off x="701749" y="500707"/>
            <a:ext cx="1274098" cy="0"/>
          </a:xfrm>
          <a:prstGeom prst="line">
            <a:avLst/>
          </a:prstGeom>
          <a:ln w="101600">
            <a:solidFill>
              <a:srgbClr val="C92446"/>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34533151"/>
      </p:ext>
    </p:extLst>
  </p:cSld>
  <p:clrMapOvr>
    <a:masterClrMapping/>
  </p:clrMapOvr>
  <p:extLst>
    <p:ext uri="{DCECCB84-F9BA-43D5-87BE-67443E8EF086}">
      <p15:sldGuideLst xmlns:p15="http://schemas.microsoft.com/office/powerpoint/2012/main">
        <p15:guide id="1" orient="horz" pos="572" userDrawn="1">
          <p15:clr>
            <a:srgbClr val="FBAE40"/>
          </p15:clr>
        </p15:guide>
        <p15:guide id="2" pos="3613" userDrawn="1">
          <p15:clr>
            <a:srgbClr val="FBAE40"/>
          </p15:clr>
        </p15:guide>
        <p15:guide id="3" pos="3831" userDrawn="1">
          <p15:clr>
            <a:srgbClr val="FBAE40"/>
          </p15:clr>
        </p15:guide>
        <p15:guide id="4" pos="449" userDrawn="1">
          <p15:clr>
            <a:srgbClr val="FBAE40"/>
          </p15:clr>
        </p15:guide>
        <p15:guide id="5" pos="7240" userDrawn="1">
          <p15:clr>
            <a:srgbClr val="FBAE40"/>
          </p15:clr>
        </p15:guide>
        <p15:guide id="6" pos="7247" userDrawn="1">
          <p15:clr>
            <a:srgbClr val="FBAE40"/>
          </p15:clr>
        </p15:guide>
        <p15:guide id="7" pos="4059" userDrawn="1">
          <p15:clr>
            <a:srgbClr val="FBAE40"/>
          </p15:clr>
        </p15:guide>
        <p15:guide id="8" orient="horz" pos="2157" userDrawn="1">
          <p15:clr>
            <a:srgbClr val="FBAE40"/>
          </p15:clr>
        </p15:guide>
        <p15:guide id="9" orient="horz" pos="348" userDrawn="1">
          <p15:clr>
            <a:srgbClr val="FBAE40"/>
          </p15:clr>
        </p15:guide>
        <p15:guide id="10" orient="horz" pos="3974"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Basic page with image">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701749" y="900249"/>
            <a:ext cx="8285497" cy="790327"/>
          </a:xfrm>
          <a:prstGeom prst="rect">
            <a:avLst/>
          </a:prstGeom>
        </p:spPr>
        <p:txBody>
          <a:bodyPr lIns="0" tIns="0" rIns="0" bIns="0"/>
          <a:lstStyle>
            <a:lvl1pPr marL="0" indent="0" algn="l">
              <a:buNone/>
              <a:defRPr sz="2600" baseline="0">
                <a:solidFill>
                  <a:srgbClr val="C92446"/>
                </a:solidFill>
                <a:latin typeface="+mj-lt"/>
              </a:defRPr>
            </a:lvl1pPr>
            <a:lvl2pPr marL="457200" indent="0" algn="ctr">
              <a:buNone/>
              <a:defRPr sz="2600"/>
            </a:lvl2pPr>
            <a:lvl3pPr marL="914400" indent="0" algn="ctr">
              <a:buNone/>
              <a:defRPr sz="2600"/>
            </a:lvl3pPr>
            <a:lvl4pPr marL="1371600" indent="0" algn="ctr">
              <a:buNone/>
              <a:defRPr sz="2600"/>
            </a:lvl4pPr>
            <a:lvl5pPr marL="1828800" indent="0" algn="ctr">
              <a:buNone/>
              <a:defRPr sz="2600"/>
            </a:lvl5pPr>
          </a:lstStyle>
          <a:p>
            <a:pPr lvl="0"/>
            <a:r>
              <a:rPr lang="en-US"/>
              <a:t>This layout is for tables, graphs and other media.</a:t>
            </a:r>
            <a:endParaRPr lang="en-GB"/>
          </a:p>
        </p:txBody>
      </p:sp>
      <p:sp>
        <p:nvSpPr>
          <p:cNvPr id="7" name="Content Placeholder 2"/>
          <p:cNvSpPr>
            <a:spLocks noGrp="1"/>
          </p:cNvSpPr>
          <p:nvPr>
            <p:ph sz="quarter" idx="15" hasCustomPrompt="1"/>
          </p:nvPr>
        </p:nvSpPr>
        <p:spPr>
          <a:xfrm>
            <a:off x="712787" y="2090117"/>
            <a:ext cx="10783887" cy="4218608"/>
          </a:xfrm>
          <a:prstGeom prst="rect">
            <a:avLst/>
          </a:prstGeom>
        </p:spPr>
        <p:txBody>
          <a:bodyPr tIns="864000"/>
          <a:lstStyle>
            <a:lvl1pPr marL="0" indent="0" algn="ctr">
              <a:buNone/>
              <a:defRPr sz="1600" baseline="0">
                <a:solidFill>
                  <a:schemeClr val="bg1">
                    <a:lumMod val="50000"/>
                  </a:schemeClr>
                </a:solidFill>
              </a:defRPr>
            </a:lvl1pPr>
          </a:lstStyle>
          <a:p>
            <a:pPr lvl="0"/>
            <a:r>
              <a:rPr lang="en-US"/>
              <a:t>Insert graph or table click on the icon</a:t>
            </a:r>
            <a:endParaRPr lang="en-GB"/>
          </a:p>
        </p:txBody>
      </p:sp>
      <p:cxnSp>
        <p:nvCxnSpPr>
          <p:cNvPr id="6" name="Straight Connector 5"/>
          <p:cNvCxnSpPr/>
          <p:nvPr userDrawn="1"/>
        </p:nvCxnSpPr>
        <p:spPr>
          <a:xfrm>
            <a:off x="701749" y="500707"/>
            <a:ext cx="1274098" cy="0"/>
          </a:xfrm>
          <a:prstGeom prst="line">
            <a:avLst/>
          </a:prstGeom>
          <a:ln w="101600">
            <a:solidFill>
              <a:srgbClr val="C92446"/>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17518072"/>
      </p:ext>
    </p:extLst>
  </p:cSld>
  <p:clrMapOvr>
    <a:masterClrMapping/>
  </p:clrMapOvr>
  <p:extLst>
    <p:ext uri="{DCECCB84-F9BA-43D5-87BE-67443E8EF086}">
      <p15:sldGuideLst xmlns:p15="http://schemas.microsoft.com/office/powerpoint/2012/main">
        <p15:guide id="1" orient="horz" pos="572">
          <p15:clr>
            <a:srgbClr val="FBAE40"/>
          </p15:clr>
        </p15:guide>
        <p15:guide id="2" pos="3613">
          <p15:clr>
            <a:srgbClr val="FBAE40"/>
          </p15:clr>
        </p15:guide>
        <p15:guide id="3" pos="3831">
          <p15:clr>
            <a:srgbClr val="FBAE40"/>
          </p15:clr>
        </p15:guide>
        <p15:guide id="4" pos="449">
          <p15:clr>
            <a:srgbClr val="FBAE40"/>
          </p15:clr>
        </p15:guide>
        <p15:guide id="5" pos="7240">
          <p15:clr>
            <a:srgbClr val="FBAE40"/>
          </p15:clr>
        </p15:guide>
        <p15:guide id="6" pos="7247">
          <p15:clr>
            <a:srgbClr val="FBAE40"/>
          </p15:clr>
        </p15:guide>
        <p15:guide id="7" pos="4059">
          <p15:clr>
            <a:srgbClr val="FBAE40"/>
          </p15:clr>
        </p15:guide>
        <p15:guide id="8" orient="horz" pos="2157">
          <p15:clr>
            <a:srgbClr val="FBAE40"/>
          </p15:clr>
        </p15:guide>
        <p15:guide id="9" orient="horz" pos="348">
          <p15:clr>
            <a:srgbClr val="FBAE40"/>
          </p15:clr>
        </p15:guide>
        <p15:guide id="10" orient="horz" pos="3974">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ext page">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1768476" y="908050"/>
            <a:ext cx="8655050" cy="729790"/>
          </a:xfrm>
          <a:prstGeom prst="rect">
            <a:avLst/>
          </a:prstGeom>
        </p:spPr>
        <p:txBody>
          <a:bodyPr lIns="0" tIns="0" rIns="0" bIns="0"/>
          <a:lstStyle>
            <a:lvl1pPr marL="0" indent="0" algn="ctr">
              <a:buNone/>
              <a:defRPr sz="2600">
                <a:solidFill>
                  <a:srgbClr val="0070C0"/>
                </a:solidFill>
              </a:defRPr>
            </a:lvl1pPr>
            <a:lvl2pPr marL="457200" indent="0" algn="ctr">
              <a:buNone/>
              <a:defRPr sz="2600"/>
            </a:lvl2pPr>
            <a:lvl3pPr marL="914400" indent="0" algn="ctr">
              <a:buNone/>
              <a:defRPr sz="2600"/>
            </a:lvl3pPr>
            <a:lvl4pPr marL="1371600" indent="0" algn="ctr">
              <a:buNone/>
              <a:defRPr sz="2600"/>
            </a:lvl4pPr>
            <a:lvl5pPr marL="1828800" indent="0" algn="ctr">
              <a:buNone/>
              <a:defRPr sz="2600"/>
            </a:lvl5pPr>
          </a:lstStyle>
          <a:p>
            <a:pPr lvl="0"/>
            <a:r>
              <a:rPr lang="en-US"/>
              <a:t>This layout is for tables, graphs and other media.</a:t>
            </a:r>
            <a:endParaRPr lang="en-GB"/>
          </a:p>
        </p:txBody>
      </p:sp>
      <p:sp>
        <p:nvSpPr>
          <p:cNvPr id="17" name="Text Placeholder 7"/>
          <p:cNvSpPr>
            <a:spLocks noGrp="1"/>
          </p:cNvSpPr>
          <p:nvPr>
            <p:ph type="body" sz="quarter" idx="14" hasCustomPrompt="1"/>
          </p:nvPr>
        </p:nvSpPr>
        <p:spPr>
          <a:xfrm>
            <a:off x="1768476" y="1678676"/>
            <a:ext cx="8655050" cy="720367"/>
          </a:xfrm>
          <a:prstGeom prst="rect">
            <a:avLst/>
          </a:prstGeom>
        </p:spPr>
        <p:txBody>
          <a:bodyPr vert="horz" lIns="0" tIns="180000" rIns="0" bIns="0">
            <a:spAutoFit/>
          </a:bodyPr>
          <a:lstStyle>
            <a:lvl1pPr marL="0" marR="0" indent="0" algn="ctr" defTabSz="457200" rtl="0" eaLnBrk="1" fontAlgn="auto" latinLnBrk="0" hangingPunct="1">
              <a:lnSpc>
                <a:spcPts val="2100"/>
              </a:lnSpc>
              <a:spcBef>
                <a:spcPts val="1200"/>
              </a:spcBef>
              <a:spcAft>
                <a:spcPts val="300"/>
              </a:spcAft>
              <a:buClrTx/>
              <a:buSzTx/>
              <a:buFont typeface="Arial"/>
              <a:buNone/>
              <a:tabLst/>
              <a:defRPr lang="en-GB" sz="1800" b="0" i="0">
                <a:solidFill>
                  <a:schemeClr val="tx1">
                    <a:lumMod val="65000"/>
                    <a:lumOff val="35000"/>
                  </a:schemeClr>
                </a:solidFill>
                <a:effectLst/>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22" name="Straight Connector 21"/>
          <p:cNvCxnSpPr/>
          <p:nvPr userDrawn="1"/>
        </p:nvCxnSpPr>
        <p:spPr>
          <a:xfrm>
            <a:off x="5456572" y="501126"/>
            <a:ext cx="1274098" cy="0"/>
          </a:xfrm>
          <a:prstGeom prst="line">
            <a:avLst/>
          </a:prstGeom>
          <a:ln w="101600">
            <a:solidFill>
              <a:srgbClr val="FFFF00"/>
            </a:solidFill>
          </a:ln>
          <a:effectLst/>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sz="quarter" idx="15" hasCustomPrompt="1"/>
          </p:nvPr>
        </p:nvSpPr>
        <p:spPr>
          <a:xfrm>
            <a:off x="695325" y="2786063"/>
            <a:ext cx="10801350" cy="3522662"/>
          </a:xfrm>
          <a:prstGeom prst="rect">
            <a:avLst/>
          </a:prstGeom>
        </p:spPr>
        <p:txBody>
          <a:bodyPr tIns="864000"/>
          <a:lstStyle>
            <a:lvl1pPr marL="0" indent="0" algn="ctr">
              <a:buNone/>
              <a:defRPr sz="1600" baseline="0">
                <a:solidFill>
                  <a:schemeClr val="bg1">
                    <a:lumMod val="50000"/>
                  </a:schemeClr>
                </a:solidFill>
              </a:defRPr>
            </a:lvl1pPr>
          </a:lstStyle>
          <a:p>
            <a:pPr lvl="0"/>
            <a:r>
              <a:rPr lang="en-US"/>
              <a:t>Insert graph or table click on the icon</a:t>
            </a:r>
            <a:endParaRPr lang="en-GB"/>
          </a:p>
        </p:txBody>
      </p:sp>
    </p:spTree>
    <p:extLst>
      <p:ext uri="{BB962C8B-B14F-4D97-AF65-F5344CB8AC3E}">
        <p14:creationId xmlns:p14="http://schemas.microsoft.com/office/powerpoint/2010/main" val="193531639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3613" userDrawn="1">
          <p15:clr>
            <a:srgbClr val="FBAE40"/>
          </p15:clr>
        </p15:guide>
        <p15:guide id="4" pos="4067" userDrawn="1">
          <p15:clr>
            <a:srgbClr val="FBAE40"/>
          </p15:clr>
        </p15:guide>
        <p15:guide id="5" pos="438" userDrawn="1">
          <p15:clr>
            <a:srgbClr val="FBAE40"/>
          </p15:clr>
        </p15:guide>
        <p15:guide id="6" pos="7242" userDrawn="1">
          <p15:clr>
            <a:srgbClr val="FBAE40"/>
          </p15:clr>
        </p15:guide>
        <p15:guide id="7" orient="horz" pos="3974" userDrawn="1">
          <p15:clr>
            <a:srgbClr val="FBAE40"/>
          </p15:clr>
        </p15:guide>
        <p15:guide id="8" orient="horz" pos="572" userDrawn="1">
          <p15:clr>
            <a:srgbClr val="FBAE40"/>
          </p15:clr>
        </p15:guide>
        <p15:guide id="9" orient="horz" pos="346"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End page">
    <p:spTree>
      <p:nvGrpSpPr>
        <p:cNvPr id="1" name=""/>
        <p:cNvGrpSpPr/>
        <p:nvPr/>
      </p:nvGrpSpPr>
      <p:grpSpPr>
        <a:xfrm>
          <a:off x="0" y="0"/>
          <a:ext cx="0" cy="0"/>
          <a:chOff x="0" y="0"/>
          <a:chExt cx="0" cy="0"/>
        </a:xfrm>
      </p:grpSpPr>
      <p:sp>
        <p:nvSpPr>
          <p:cNvPr id="8" name="Rectangle 7"/>
          <p:cNvSpPr/>
          <p:nvPr userDrawn="1"/>
        </p:nvSpPr>
        <p:spPr>
          <a:xfrm>
            <a:off x="0" y="0"/>
            <a:ext cx="12192000" cy="6858001"/>
          </a:xfrm>
          <a:prstGeom prst="rect">
            <a:avLst/>
          </a:prstGeom>
          <a:solidFill>
            <a:schemeClr val="tx1">
              <a:lumMod val="50000"/>
              <a:lumOff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7" name="Text Placeholder 9"/>
          <p:cNvSpPr>
            <a:spLocks noGrp="1"/>
          </p:cNvSpPr>
          <p:nvPr>
            <p:ph type="body" sz="quarter" idx="11" hasCustomPrompt="1"/>
          </p:nvPr>
        </p:nvSpPr>
        <p:spPr>
          <a:xfrm>
            <a:off x="0" y="-1"/>
            <a:ext cx="12192000" cy="6858001"/>
          </a:xfrm>
          <a:prstGeom prst="rect">
            <a:avLst/>
          </a:prstGeom>
          <a:noFill/>
        </p:spPr>
        <p:txBody>
          <a:bodyPr lIns="720000" tIns="2628000" rIns="3600000"/>
          <a:lstStyle>
            <a:lvl1pPr marL="0" indent="0" algn="l">
              <a:lnSpc>
                <a:spcPts val="4600"/>
              </a:lnSpc>
              <a:buFont typeface="Arial" panose="020B0604020202020204" pitchFamily="34" charset="0"/>
              <a:buNone/>
              <a:defRPr lang="fr-FR" sz="3600" b="0" i="0" baseline="0" smtClean="0">
                <a:solidFill>
                  <a:schemeClr val="bg1"/>
                </a:solidFill>
                <a:effectLst/>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End of presentation – Thanks for attending and any other questions</a:t>
            </a:r>
          </a:p>
        </p:txBody>
      </p:sp>
      <p:pic>
        <p:nvPicPr>
          <p:cNvPr id="11" name="Picture 10"/>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10776675" y="5596663"/>
            <a:ext cx="720000" cy="720000"/>
          </a:xfrm>
          <a:prstGeom prst="rect">
            <a:avLst/>
          </a:prstGeom>
        </p:spPr>
      </p:pic>
      <p:cxnSp>
        <p:nvCxnSpPr>
          <p:cNvPr id="6" name="Straight Connector 5"/>
          <p:cNvCxnSpPr/>
          <p:nvPr userDrawn="1"/>
        </p:nvCxnSpPr>
        <p:spPr>
          <a:xfrm>
            <a:off x="701749" y="2310457"/>
            <a:ext cx="1274098" cy="0"/>
          </a:xfrm>
          <a:prstGeom prst="line">
            <a:avLst/>
          </a:prstGeom>
          <a:ln w="101600">
            <a:solidFill>
              <a:srgbClr val="C92446"/>
            </a:solidFill>
          </a:ln>
          <a:effectLst/>
        </p:spPr>
        <p:style>
          <a:lnRef idx="2">
            <a:schemeClr val="accent1"/>
          </a:lnRef>
          <a:fillRef idx="0">
            <a:schemeClr val="accent1"/>
          </a:fillRef>
          <a:effectRef idx="1">
            <a:schemeClr val="accent1"/>
          </a:effectRef>
          <a:fontRef idx="minor">
            <a:schemeClr val="tx1"/>
          </a:fontRef>
        </p:style>
      </p:cxnSp>
      <p:sp>
        <p:nvSpPr>
          <p:cNvPr id="2" name="TextBox 1"/>
          <p:cNvSpPr txBox="1"/>
          <p:nvPr userDrawn="1"/>
        </p:nvSpPr>
        <p:spPr>
          <a:xfrm>
            <a:off x="701749" y="6178652"/>
            <a:ext cx="3043774" cy="184666"/>
          </a:xfrm>
          <a:prstGeom prst="rect">
            <a:avLst/>
          </a:prstGeom>
          <a:noFill/>
        </p:spPr>
        <p:txBody>
          <a:bodyPr wrap="square" lIns="0" tIns="0" rIns="0" bIns="0" rtlCol="0">
            <a:spAutoFit/>
          </a:bodyPr>
          <a:lstStyle/>
          <a:p>
            <a:r>
              <a:rPr lang="en-GB" sz="1200" dirty="0">
                <a:solidFill>
                  <a:schemeClr val="bg1"/>
                </a:solidFill>
              </a:rPr>
              <a:t>Registered Charity number: </a:t>
            </a:r>
            <a:r>
              <a:rPr lang="en-GB" sz="1200" b="0" i="0" kern="1200" dirty="0">
                <a:solidFill>
                  <a:schemeClr val="bg1"/>
                </a:solidFill>
                <a:effectLst/>
                <a:latin typeface="+mn-lt"/>
                <a:ea typeface="+mn-ea"/>
                <a:cs typeface="+mn-cs"/>
              </a:rPr>
              <a:t>213121</a:t>
            </a:r>
            <a:r>
              <a:rPr lang="en-GB" sz="1200" dirty="0">
                <a:solidFill>
                  <a:schemeClr val="bg1"/>
                </a:solidFill>
              </a:rPr>
              <a:t> </a:t>
            </a:r>
          </a:p>
        </p:txBody>
      </p:sp>
    </p:spTree>
    <p:extLst>
      <p:ext uri="{BB962C8B-B14F-4D97-AF65-F5344CB8AC3E}">
        <p14:creationId xmlns:p14="http://schemas.microsoft.com/office/powerpoint/2010/main" val="904402460"/>
      </p:ext>
    </p:extLst>
  </p:cSld>
  <p:clrMapOvr>
    <a:masterClrMapping/>
  </p:clrMapOvr>
  <p:extLst>
    <p:ext uri="{DCECCB84-F9BA-43D5-87BE-67443E8EF086}">
      <p15:sldGuideLst xmlns:p15="http://schemas.microsoft.com/office/powerpoint/2012/main">
        <p15:guide id="1" pos="438" userDrawn="1">
          <p15:clr>
            <a:srgbClr val="FBAE40"/>
          </p15:clr>
        </p15:guide>
        <p15:guide id="2" pos="3850" userDrawn="1">
          <p15:clr>
            <a:srgbClr val="FBAE40"/>
          </p15:clr>
        </p15:guide>
        <p15:guide id="4" pos="7242" userDrawn="1">
          <p15:clr>
            <a:srgbClr val="FBAE40"/>
          </p15:clr>
        </p15:guide>
        <p15:guide id="5" orient="horz" pos="346" userDrawn="1">
          <p15:clr>
            <a:srgbClr val="FBAE40"/>
          </p15:clr>
        </p15:guide>
        <p15:guide id="6" orient="horz" pos="2151" userDrawn="1">
          <p15:clr>
            <a:srgbClr val="FBAE40"/>
          </p15:clr>
        </p15:guide>
        <p15:guide id="7" orient="horz" pos="3979"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1486744"/>
      </p:ext>
    </p:extLst>
  </p:cSld>
  <p:clrMap bg1="lt1" tx1="dk1" bg2="lt2" tx2="dk2" accent1="accent1" accent2="accent2" accent3="accent3" accent4="accent4" accent5="accent5" accent6="accent6" hlink="hlink" folHlink="folHlink"/>
  <p:sldLayoutIdLst>
    <p:sldLayoutId id="2147483776" r:id="rId1"/>
    <p:sldLayoutId id="2147483763" r:id="rId2"/>
    <p:sldLayoutId id="2147483779" r:id="rId3"/>
    <p:sldLayoutId id="2147483774" r:id="rId4"/>
    <p:sldLayoutId id="2147483781" r:id="rId5"/>
    <p:sldLayoutId id="2147483772" r:id="rId6"/>
    <p:sldLayoutId id="2147483770" r:id="rId7"/>
    <p:sldLayoutId id="2147483777" r:id="rId8"/>
    <p:sldLayoutId id="2147483784" r:id="rId9"/>
    <p:sldLayoutId id="2147483785" r:id="rId10"/>
    <p:sldLayoutId id="2147483786" r:id="rId11"/>
    <p:sldLayoutId id="2147483787" r:id="rId12"/>
    <p:sldLayoutId id="2147483788" r:id="rId13"/>
    <p:sldLayoutId id="2147483782" r:id="rId14"/>
    <p:sldLayoutId id="2147483783" r:id="rId15"/>
    <p:sldLayoutId id="2147483769" r:id="rId16"/>
    <p:sldLayoutId id="2147483773" r:id="rId17"/>
    <p:sldLayoutId id="2147483780" r:id="rId18"/>
    <p:sldLayoutId id="2147483775" r:id="rId19"/>
    <p:sldLayoutId id="2147483767" r:id="rId20"/>
    <p:sldLayoutId id="2147483768" r:id="rId21"/>
    <p:sldLayoutId id="2147483765" r:id="rId22"/>
    <p:sldLayoutId id="2147483771" r:id="rId23"/>
    <p:sldLayoutId id="2147483764" r:id="rId24"/>
    <p:sldLayoutId id="2147483652" r:id="rId25"/>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GB" dirty="0"/>
              <a:t>Nutrition for physical activity and exercise</a:t>
            </a:r>
          </a:p>
          <a:p>
            <a:endParaRPr lang="en-GB" dirty="0"/>
          </a:p>
          <a:p>
            <a:r>
              <a:rPr lang="en-GB" dirty="0"/>
              <a:t>Collecting and analysing client information</a:t>
            </a:r>
          </a:p>
        </p:txBody>
      </p:sp>
    </p:spTree>
    <p:custDataLst>
      <p:tags r:id="rId1"/>
    </p:custDataLst>
    <p:extLst>
      <p:ext uri="{BB962C8B-B14F-4D97-AF65-F5344CB8AC3E}">
        <p14:creationId xmlns:p14="http://schemas.microsoft.com/office/powerpoint/2010/main" val="163707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Session content</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285750" indent="-285750" algn="l">
              <a:buFont typeface="Arial" panose="020B0604020202020204" pitchFamily="34" charset="0"/>
              <a:buChar char="•"/>
            </a:pPr>
            <a:r>
              <a:rPr lang="en-US" sz="2200" dirty="0">
                <a:solidFill>
                  <a:schemeClr val="tx1"/>
                </a:solidFill>
              </a:rPr>
              <a:t>Informed consent </a:t>
            </a:r>
          </a:p>
          <a:p>
            <a:pPr marL="285750" indent="-285750" algn="l">
              <a:buFont typeface="Arial" panose="020B0604020202020204" pitchFamily="34" charset="0"/>
              <a:buChar char="•"/>
            </a:pPr>
            <a:r>
              <a:rPr lang="en-US" sz="2200" dirty="0">
                <a:solidFill>
                  <a:schemeClr val="tx1"/>
                </a:solidFill>
              </a:rPr>
              <a:t>Collecting client information </a:t>
            </a:r>
          </a:p>
          <a:p>
            <a:pPr marL="285750" indent="-285750" algn="l">
              <a:buFont typeface="Arial" panose="020B0604020202020204" pitchFamily="34" charset="0"/>
              <a:buChar char="•"/>
            </a:pPr>
            <a:r>
              <a:rPr lang="en-US" sz="2200" dirty="0">
                <a:solidFill>
                  <a:schemeClr val="tx1"/>
                </a:solidFill>
              </a:rPr>
              <a:t>Data protections </a:t>
            </a:r>
          </a:p>
          <a:p>
            <a:pPr marL="285750" indent="-285750" algn="l">
              <a:buFont typeface="Arial" panose="020B0604020202020204" pitchFamily="34" charset="0"/>
              <a:buChar char="•"/>
            </a:pPr>
            <a:r>
              <a:rPr lang="en-US" sz="2200" dirty="0">
                <a:solidFill>
                  <a:schemeClr val="tx1"/>
                </a:solidFill>
              </a:rPr>
              <a:t>Analysing a clients’ dietary habits </a:t>
            </a:r>
          </a:p>
          <a:p>
            <a:pPr marL="285750" indent="-285750" algn="l">
              <a:buFont typeface="Arial" panose="020B0604020202020204" pitchFamily="34" charset="0"/>
              <a:buChar char="•"/>
            </a:pPr>
            <a:r>
              <a:rPr lang="en-US" sz="2200" dirty="0">
                <a:solidFill>
                  <a:schemeClr val="tx1"/>
                </a:solidFill>
              </a:rPr>
              <a:t>Scope of practice</a:t>
            </a:r>
          </a:p>
          <a:p>
            <a:pPr marL="285750" indent="-285750" algn="l">
              <a:buFont typeface="Arial" panose="020B0604020202020204" pitchFamily="34" charset="0"/>
              <a:buChar char="•"/>
            </a:pPr>
            <a:r>
              <a:rPr lang="en-US" sz="2200" dirty="0">
                <a:solidFill>
                  <a:schemeClr val="tx1"/>
                </a:solidFill>
              </a:rPr>
              <a:t>Signposting </a:t>
            </a:r>
          </a:p>
          <a:p>
            <a:pPr marL="285750" indent="-285750" algn="l">
              <a:buFont typeface="Arial" panose="020B0604020202020204" pitchFamily="34" charset="0"/>
              <a:buChar char="•"/>
            </a:pPr>
            <a:r>
              <a:rPr lang="en-US" sz="2200" dirty="0">
                <a:solidFill>
                  <a:schemeClr val="tx1"/>
                </a:solidFill>
              </a:rPr>
              <a:t>Credible sources of information</a:t>
            </a:r>
          </a:p>
          <a:p>
            <a:pPr algn="l"/>
            <a:endParaRPr lang="en-US" sz="2200" dirty="0">
              <a:solidFill>
                <a:schemeClr val="tx1"/>
              </a:solidFill>
            </a:endParaRPr>
          </a:p>
        </p:txBody>
      </p:sp>
    </p:spTree>
    <p:extLst>
      <p:ext uri="{BB962C8B-B14F-4D97-AF65-F5344CB8AC3E}">
        <p14:creationId xmlns:p14="http://schemas.microsoft.com/office/powerpoint/2010/main" val="29728260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Learning task </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659636" y="2046991"/>
            <a:ext cx="6052457" cy="2682442"/>
          </a:xfrm>
          <a:solidFill>
            <a:schemeClr val="bg1">
              <a:lumMod val="95000"/>
            </a:schemeClr>
          </a:solidFill>
        </p:spPr>
        <p:txBody>
          <a:bodyPr tIns="180000"/>
          <a:lstStyle/>
          <a:p>
            <a:r>
              <a:rPr lang="en-GB" sz="2400" b="1" dirty="0">
                <a:solidFill>
                  <a:schemeClr val="tx1"/>
                </a:solidFill>
              </a:rPr>
              <a:t>Pair task: </a:t>
            </a:r>
          </a:p>
          <a:p>
            <a:r>
              <a:rPr lang="en-GB" sz="2400" dirty="0">
                <a:solidFill>
                  <a:schemeClr val="tx1"/>
                </a:solidFill>
              </a:rPr>
              <a:t>Discuss in pairs: </a:t>
            </a:r>
          </a:p>
          <a:p>
            <a:pPr marL="342900" indent="-342900">
              <a:buFont typeface="Arial" panose="020B0604020202020204" pitchFamily="34" charset="0"/>
              <a:buChar char="•"/>
            </a:pPr>
            <a:r>
              <a:rPr lang="en-GB" sz="2400" dirty="0">
                <a:solidFill>
                  <a:schemeClr val="tx1"/>
                </a:solidFill>
              </a:rPr>
              <a:t>What is informed consent? </a:t>
            </a:r>
          </a:p>
          <a:p>
            <a:pPr marL="342900" indent="-342900">
              <a:buFont typeface="Arial" panose="020B0604020202020204" pitchFamily="34" charset="0"/>
              <a:buChar char="•"/>
            </a:pPr>
            <a:r>
              <a:rPr lang="en-GB" sz="2400" dirty="0">
                <a:solidFill>
                  <a:schemeClr val="tx1"/>
                </a:solidFill>
              </a:rPr>
              <a:t>What information should be included in an informed consent for a nutrition consultation and analysis? </a:t>
            </a:r>
          </a:p>
        </p:txBody>
      </p:sp>
    </p:spTree>
    <p:extLst>
      <p:ext uri="{BB962C8B-B14F-4D97-AF65-F5344CB8AC3E}">
        <p14:creationId xmlns:p14="http://schemas.microsoft.com/office/powerpoint/2010/main" val="40768332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Informed consent</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Prior to gathering information, it is essential to obtain informed consent</a:t>
            </a:r>
          </a:p>
          <a:p>
            <a:pPr algn="l"/>
            <a:endParaRPr lang="en-US" sz="2200" dirty="0">
              <a:solidFill>
                <a:schemeClr val="tx1"/>
              </a:solidFill>
            </a:endParaRPr>
          </a:p>
          <a:p>
            <a:pPr algn="l"/>
            <a:r>
              <a:rPr lang="en-US" sz="2200" dirty="0">
                <a:solidFill>
                  <a:schemeClr val="tx1"/>
                </a:solidFill>
              </a:rPr>
              <a:t>Informed consent needs to be obtained prior to: </a:t>
            </a:r>
          </a:p>
          <a:p>
            <a:pPr marL="342900" indent="-342900" algn="l">
              <a:buFont typeface="Arial" panose="020B0604020202020204" pitchFamily="34" charset="0"/>
              <a:buChar char="•"/>
            </a:pPr>
            <a:r>
              <a:rPr lang="en-US" sz="2200" dirty="0">
                <a:solidFill>
                  <a:schemeClr val="tx1"/>
                </a:solidFill>
              </a:rPr>
              <a:t>Collecting and personal and sensitive data</a:t>
            </a:r>
          </a:p>
          <a:p>
            <a:pPr marL="342900" indent="-342900" algn="l">
              <a:buFont typeface="Arial" panose="020B0604020202020204" pitchFamily="34" charset="0"/>
              <a:buChar char="•"/>
            </a:pPr>
            <a:r>
              <a:rPr lang="en-US" sz="2200" dirty="0">
                <a:solidFill>
                  <a:schemeClr val="tx1"/>
                </a:solidFill>
              </a:rPr>
              <a:t>Conducting and assessments, including height and weight</a:t>
            </a:r>
          </a:p>
          <a:p>
            <a:pPr marL="342900" indent="-342900" algn="l">
              <a:buFont typeface="Arial" panose="020B0604020202020204" pitchFamily="34" charset="0"/>
              <a:buChar char="•"/>
            </a:pPr>
            <a:r>
              <a:rPr lang="en-US" sz="2200" dirty="0">
                <a:solidFill>
                  <a:schemeClr val="tx1"/>
                </a:solidFill>
              </a:rPr>
              <a:t>Transferring their personal information, which includes sharing information with other professionals. </a:t>
            </a:r>
          </a:p>
        </p:txBody>
      </p:sp>
    </p:spTree>
    <p:extLst>
      <p:ext uri="{BB962C8B-B14F-4D97-AF65-F5344CB8AC3E}">
        <p14:creationId xmlns:p14="http://schemas.microsoft.com/office/powerpoint/2010/main" val="966010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Informed consent</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1941689"/>
            <a:ext cx="10783887" cy="4367036"/>
          </a:xfrm>
          <a:solidFill>
            <a:schemeClr val="bg1">
              <a:lumMod val="95000"/>
            </a:schemeClr>
          </a:solidFill>
        </p:spPr>
        <p:txBody>
          <a:bodyPr tIns="180000"/>
          <a:lstStyle/>
          <a:p>
            <a:pPr algn="l">
              <a:lnSpc>
                <a:spcPct val="110000"/>
              </a:lnSpc>
              <a:spcBef>
                <a:spcPts val="600"/>
              </a:spcBef>
              <a:spcAft>
                <a:spcPts val="600"/>
              </a:spcAft>
            </a:pPr>
            <a:r>
              <a:rPr lang="en-GB"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An informed consent form used for dietary purposes should include:</a:t>
            </a:r>
          </a:p>
          <a:p>
            <a:pPr marL="342900" lvl="0" indent="-342900" algn="l">
              <a:spcBef>
                <a:spcPts val="600"/>
              </a:spcBef>
              <a:buFont typeface="Symbol" pitchFamily="2" charset="2"/>
              <a:buChar char=""/>
              <a:tabLst>
                <a:tab pos="228600" algn="l"/>
                <a:tab pos="457200" algn="l"/>
              </a:tabLst>
            </a:pPr>
            <a:r>
              <a:rPr lang="en-US" sz="20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An explanation of the purpose of the intervention.</a:t>
            </a:r>
            <a:endParaRPr lang="en-GB" sz="20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endParaRPr>
          </a:p>
          <a:p>
            <a:pPr marL="342900" lvl="0" indent="-342900" algn="l">
              <a:spcBef>
                <a:spcPts val="600"/>
              </a:spcBef>
              <a:buFont typeface="Symbol" pitchFamily="2" charset="2"/>
              <a:buChar char=""/>
              <a:tabLst>
                <a:tab pos="228600" algn="l"/>
                <a:tab pos="457200" algn="l"/>
              </a:tabLst>
            </a:pPr>
            <a:r>
              <a:rPr lang="en-US" sz="20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A description of what will happen, including any measurements to be taken.</a:t>
            </a:r>
            <a:endParaRPr lang="en-GB" sz="20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endParaRPr>
          </a:p>
          <a:p>
            <a:pPr marL="342900" lvl="0" indent="-342900" algn="l">
              <a:spcBef>
                <a:spcPts val="600"/>
              </a:spcBef>
              <a:buFont typeface="Symbol" pitchFamily="2" charset="2"/>
              <a:buChar char=""/>
              <a:tabLst>
                <a:tab pos="228600" algn="l"/>
                <a:tab pos="457200" algn="l"/>
              </a:tabLst>
            </a:pPr>
            <a:r>
              <a:rPr lang="en-US" sz="20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An explanation of any possible risks, as well as benefits.</a:t>
            </a:r>
            <a:endParaRPr lang="en-GB" sz="20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endParaRPr>
          </a:p>
          <a:p>
            <a:pPr marL="342900" lvl="0" indent="-342900" algn="l">
              <a:spcBef>
                <a:spcPts val="600"/>
              </a:spcBef>
              <a:buFont typeface="Symbol" pitchFamily="2" charset="2"/>
              <a:buChar char=""/>
              <a:tabLst>
                <a:tab pos="228600" algn="l"/>
                <a:tab pos="457200" algn="l"/>
              </a:tabLst>
            </a:pPr>
            <a:r>
              <a:rPr lang="en-US" sz="20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Clarification of the responsibilities of the client.</a:t>
            </a:r>
            <a:endParaRPr lang="en-GB" sz="20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endParaRPr>
          </a:p>
          <a:p>
            <a:pPr marL="342900" lvl="0" indent="-342900" algn="l">
              <a:spcBef>
                <a:spcPts val="600"/>
              </a:spcBef>
              <a:buFont typeface="Symbol" pitchFamily="2" charset="2"/>
              <a:buChar char=""/>
              <a:tabLst>
                <a:tab pos="228600" algn="l"/>
                <a:tab pos="457200" algn="l"/>
              </a:tabLst>
            </a:pPr>
            <a:r>
              <a:rPr lang="en-US" sz="20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A reference to confidentiality and privacy.</a:t>
            </a:r>
            <a:endParaRPr lang="en-GB" sz="20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endParaRPr>
          </a:p>
          <a:p>
            <a:pPr marL="342900" lvl="0" indent="-342900" algn="l">
              <a:spcBef>
                <a:spcPts val="600"/>
              </a:spcBef>
              <a:buFont typeface="Symbol" pitchFamily="2" charset="2"/>
              <a:buChar char=""/>
              <a:tabLst>
                <a:tab pos="228600" algn="l"/>
                <a:tab pos="457200" algn="l"/>
              </a:tabLst>
            </a:pPr>
            <a:r>
              <a:rPr lang="en-US" sz="20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An emphasis that participation is voluntary, and the individual has the right to change their mind.</a:t>
            </a:r>
            <a:endParaRPr lang="en-GB" sz="20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endParaRPr>
          </a:p>
          <a:p>
            <a:pPr marL="342900" lvl="0" indent="-342900" algn="l">
              <a:spcBef>
                <a:spcPts val="600"/>
              </a:spcBef>
              <a:buFont typeface="Symbol" pitchFamily="2" charset="2"/>
              <a:buChar char=""/>
              <a:tabLst>
                <a:tab pos="228600" algn="l"/>
                <a:tab pos="457200" algn="l"/>
              </a:tabLst>
            </a:pPr>
            <a:r>
              <a:rPr lang="en-US" sz="20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The opportunity for the client to ask questions (questions and answers should be recorded and signed to indicate the authenticity of the questions and responses provided).</a:t>
            </a:r>
            <a:endParaRPr lang="en-GB" sz="20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endParaRPr>
          </a:p>
          <a:p>
            <a:pPr marL="342900" lvl="0" indent="-342900" algn="l">
              <a:spcBef>
                <a:spcPts val="600"/>
              </a:spcBef>
              <a:buFont typeface="Symbol" pitchFamily="2" charset="2"/>
              <a:buChar char=""/>
              <a:tabLst>
                <a:tab pos="228600" algn="l"/>
                <a:tab pos="457200" algn="l"/>
              </a:tabLst>
            </a:pPr>
            <a:r>
              <a:rPr lang="en-US" sz="20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Client signature and date.</a:t>
            </a:r>
            <a:endParaRPr lang="en-GB" sz="20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140054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Learning task</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659636" y="2046991"/>
            <a:ext cx="6052457" cy="1656521"/>
          </a:xfrm>
          <a:solidFill>
            <a:schemeClr val="bg1">
              <a:lumMod val="95000"/>
            </a:schemeClr>
          </a:solidFill>
        </p:spPr>
        <p:txBody>
          <a:bodyPr tIns="180000"/>
          <a:lstStyle/>
          <a:p>
            <a:r>
              <a:rPr lang="en-GB" sz="2400" b="1" dirty="0">
                <a:solidFill>
                  <a:schemeClr val="tx1"/>
                </a:solidFill>
              </a:rPr>
              <a:t>Pair task: </a:t>
            </a:r>
          </a:p>
          <a:p>
            <a:r>
              <a:rPr lang="en-GB" sz="2400" dirty="0">
                <a:solidFill>
                  <a:schemeClr val="tx1"/>
                </a:solidFill>
              </a:rPr>
              <a:t>Discuss – in order to complete a nutritional analysis for a client, what information will you need to collect? Why?</a:t>
            </a:r>
          </a:p>
        </p:txBody>
      </p:sp>
    </p:spTree>
    <p:extLst>
      <p:ext uri="{BB962C8B-B14F-4D97-AF65-F5344CB8AC3E}">
        <p14:creationId xmlns:p14="http://schemas.microsoft.com/office/powerpoint/2010/main" val="3176275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Client information</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285750" indent="-285750" algn="l">
              <a:buFont typeface="Arial" panose="020B0604020202020204" pitchFamily="34" charset="0"/>
              <a:buChar char="•"/>
            </a:pPr>
            <a:r>
              <a:rPr lang="en-US" sz="2200" dirty="0">
                <a:solidFill>
                  <a:schemeClr val="tx1"/>
                </a:solidFill>
              </a:rPr>
              <a:t>Personal details e.g. name, contact number, emergency contact </a:t>
            </a:r>
          </a:p>
          <a:p>
            <a:pPr marL="285750" indent="-285750" algn="l">
              <a:buFont typeface="Arial" panose="020B0604020202020204" pitchFamily="34" charset="0"/>
              <a:buChar char="•"/>
            </a:pPr>
            <a:r>
              <a:rPr lang="en-US" sz="2200" dirty="0">
                <a:solidFill>
                  <a:schemeClr val="tx1"/>
                </a:solidFill>
              </a:rPr>
              <a:t>Age </a:t>
            </a:r>
          </a:p>
          <a:p>
            <a:pPr marL="285750" indent="-285750" algn="l">
              <a:buFont typeface="Arial" panose="020B0604020202020204" pitchFamily="34" charset="0"/>
              <a:buChar char="•"/>
            </a:pPr>
            <a:r>
              <a:rPr lang="en-US" sz="2200" dirty="0">
                <a:solidFill>
                  <a:schemeClr val="tx1"/>
                </a:solidFill>
              </a:rPr>
              <a:t>Gender</a:t>
            </a:r>
          </a:p>
          <a:p>
            <a:pPr marL="285750" indent="-285750" algn="l">
              <a:buFont typeface="Arial" panose="020B0604020202020204" pitchFamily="34" charset="0"/>
              <a:buChar char="•"/>
            </a:pPr>
            <a:r>
              <a:rPr lang="en-US" sz="2200" dirty="0">
                <a:solidFill>
                  <a:schemeClr val="tx1"/>
                </a:solidFill>
              </a:rPr>
              <a:t>Height and weight </a:t>
            </a:r>
          </a:p>
          <a:p>
            <a:pPr marL="285750" indent="-285750" algn="l">
              <a:buFont typeface="Arial" panose="020B0604020202020204" pitchFamily="34" charset="0"/>
              <a:buChar char="•"/>
            </a:pPr>
            <a:r>
              <a:rPr lang="en-US" sz="2200" dirty="0">
                <a:solidFill>
                  <a:schemeClr val="tx1"/>
                </a:solidFill>
              </a:rPr>
              <a:t>Relevant medical history for screening purposes </a:t>
            </a:r>
          </a:p>
          <a:p>
            <a:pPr marL="285750" indent="-285750" algn="l">
              <a:buFont typeface="Arial" panose="020B0604020202020204" pitchFamily="34" charset="0"/>
              <a:buChar char="•"/>
            </a:pPr>
            <a:r>
              <a:rPr lang="en-US" sz="2200" dirty="0">
                <a:solidFill>
                  <a:schemeClr val="tx1"/>
                </a:solidFill>
              </a:rPr>
              <a:t>Barriers to healthy eating</a:t>
            </a:r>
          </a:p>
        </p:txBody>
      </p:sp>
    </p:spTree>
    <p:extLst>
      <p:ext uri="{BB962C8B-B14F-4D97-AF65-F5344CB8AC3E}">
        <p14:creationId xmlns:p14="http://schemas.microsoft.com/office/powerpoint/2010/main" val="6803748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Client information</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285750" indent="-285750" algn="l">
              <a:buFont typeface="Arial" panose="020B0604020202020204" pitchFamily="34" charset="0"/>
              <a:buChar char="•"/>
            </a:pPr>
            <a:r>
              <a:rPr lang="en-US" sz="2200" dirty="0">
                <a:solidFill>
                  <a:schemeClr val="tx1"/>
                </a:solidFill>
              </a:rPr>
              <a:t>Goals of clients </a:t>
            </a:r>
          </a:p>
          <a:p>
            <a:pPr marL="285750" indent="-285750" algn="l">
              <a:buFont typeface="Arial" panose="020B0604020202020204" pitchFamily="34" charset="0"/>
              <a:buChar char="•"/>
            </a:pPr>
            <a:r>
              <a:rPr lang="en-US" sz="2200" dirty="0">
                <a:solidFill>
                  <a:schemeClr val="tx1"/>
                </a:solidFill>
              </a:rPr>
              <a:t>General physical activity levels </a:t>
            </a:r>
          </a:p>
          <a:p>
            <a:pPr marL="285750" indent="-285750" algn="l">
              <a:buFont typeface="Arial" panose="020B0604020202020204" pitchFamily="34" charset="0"/>
              <a:buChar char="•"/>
            </a:pPr>
            <a:r>
              <a:rPr lang="en-US" sz="2200" dirty="0">
                <a:solidFill>
                  <a:schemeClr val="tx1"/>
                </a:solidFill>
              </a:rPr>
              <a:t>Food likes/dislikes </a:t>
            </a:r>
          </a:p>
          <a:p>
            <a:pPr marL="285750" indent="-285750" algn="l">
              <a:buFont typeface="Arial" panose="020B0604020202020204" pitchFamily="34" charset="0"/>
              <a:buChar char="•"/>
            </a:pPr>
            <a:r>
              <a:rPr lang="en-US" sz="2200" dirty="0">
                <a:solidFill>
                  <a:schemeClr val="tx1"/>
                </a:solidFill>
              </a:rPr>
              <a:t>Any allergies </a:t>
            </a:r>
          </a:p>
          <a:p>
            <a:pPr marL="285750" indent="-285750" algn="l">
              <a:buFont typeface="Arial" panose="020B0604020202020204" pitchFamily="34" charset="0"/>
              <a:buChar char="•"/>
            </a:pPr>
            <a:r>
              <a:rPr lang="en-US" sz="2200" dirty="0">
                <a:solidFill>
                  <a:schemeClr val="tx1"/>
                </a:solidFill>
              </a:rPr>
              <a:t>Cultural and religious restrictions </a:t>
            </a:r>
          </a:p>
          <a:p>
            <a:pPr marL="285750" indent="-285750" algn="l">
              <a:buFont typeface="Arial" panose="020B0604020202020204" pitchFamily="34" charset="0"/>
              <a:buChar char="•"/>
            </a:pPr>
            <a:r>
              <a:rPr lang="en-US" sz="2200" dirty="0">
                <a:solidFill>
                  <a:schemeClr val="tx1"/>
                </a:solidFill>
              </a:rPr>
              <a:t>Timing of food intake </a:t>
            </a:r>
          </a:p>
          <a:p>
            <a:pPr marL="285750" indent="-285750" algn="l">
              <a:buFont typeface="Arial" panose="020B0604020202020204" pitchFamily="34" charset="0"/>
              <a:buChar char="•"/>
            </a:pPr>
            <a:r>
              <a:rPr lang="en-US" sz="2200" dirty="0">
                <a:solidFill>
                  <a:schemeClr val="tx1"/>
                </a:solidFill>
              </a:rPr>
              <a:t>Specific macronutrient content </a:t>
            </a:r>
          </a:p>
          <a:p>
            <a:pPr marL="285750" indent="-285750" algn="l">
              <a:buFont typeface="Arial" panose="020B0604020202020204" pitchFamily="34" charset="0"/>
              <a:buChar char="•"/>
            </a:pPr>
            <a:r>
              <a:rPr lang="en-US" sz="2200" dirty="0">
                <a:solidFill>
                  <a:schemeClr val="tx1"/>
                </a:solidFill>
              </a:rPr>
              <a:t>Any additional supplementation </a:t>
            </a:r>
          </a:p>
          <a:p>
            <a:pPr marL="285750" indent="-285750" algn="l">
              <a:buFont typeface="Arial" panose="020B0604020202020204" pitchFamily="34" charset="0"/>
              <a:buChar char="•"/>
            </a:pPr>
            <a:r>
              <a:rPr lang="en-US" sz="2200" dirty="0">
                <a:solidFill>
                  <a:schemeClr val="tx1"/>
                </a:solidFill>
              </a:rPr>
              <a:t>Medication being undertaken </a:t>
            </a:r>
          </a:p>
          <a:p>
            <a:pPr marL="285750" indent="-285750" algn="l">
              <a:buFont typeface="Arial" panose="020B0604020202020204" pitchFamily="34" charset="0"/>
              <a:buChar char="•"/>
            </a:pPr>
            <a:r>
              <a:rPr lang="en-US" sz="2200" dirty="0">
                <a:solidFill>
                  <a:schemeClr val="tx1"/>
                </a:solidFill>
              </a:rPr>
              <a:t>Water, caffeine and alcohol intake</a:t>
            </a:r>
          </a:p>
        </p:txBody>
      </p:sp>
    </p:spTree>
    <p:extLst>
      <p:ext uri="{BB962C8B-B14F-4D97-AF65-F5344CB8AC3E}">
        <p14:creationId xmlns:p14="http://schemas.microsoft.com/office/powerpoint/2010/main" val="31157112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Data protection Act 2018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All information collected and recorded must adhere to Data Protection Act and General Data Protection Regulations. The data protection principles state anyone responsible for using personal data must make sure the information is: </a:t>
            </a:r>
          </a:p>
          <a:p>
            <a:pPr marL="342900" indent="-342900" algn="l">
              <a:buFont typeface="Arial" panose="020B0604020202020204" pitchFamily="34" charset="0"/>
              <a:buChar char="•"/>
            </a:pPr>
            <a:r>
              <a:rPr lang="en-US" sz="2200" dirty="0">
                <a:solidFill>
                  <a:schemeClr val="tx1"/>
                </a:solidFill>
              </a:rPr>
              <a:t>Used fairly, lawfully and transparently </a:t>
            </a:r>
          </a:p>
          <a:p>
            <a:pPr marL="342900" indent="-342900" algn="l">
              <a:buFont typeface="Arial" panose="020B0604020202020204" pitchFamily="34" charset="0"/>
              <a:buChar char="•"/>
            </a:pPr>
            <a:r>
              <a:rPr lang="en-US" sz="2200" dirty="0">
                <a:solidFill>
                  <a:schemeClr val="tx1"/>
                </a:solidFill>
              </a:rPr>
              <a:t>Used for specified purposes </a:t>
            </a:r>
          </a:p>
          <a:p>
            <a:pPr marL="342900" indent="-342900" algn="l">
              <a:buFont typeface="Arial" panose="020B0604020202020204" pitchFamily="34" charset="0"/>
              <a:buChar char="•"/>
            </a:pPr>
            <a:r>
              <a:rPr lang="en-US" sz="2200" dirty="0">
                <a:solidFill>
                  <a:schemeClr val="tx1"/>
                </a:solidFill>
              </a:rPr>
              <a:t>Used in a way that is adequate, relevant and limited to only what is necessary </a:t>
            </a:r>
          </a:p>
          <a:p>
            <a:pPr marL="342900" indent="-342900" algn="l">
              <a:buFont typeface="Arial" panose="020B0604020202020204" pitchFamily="34" charset="0"/>
              <a:buChar char="•"/>
            </a:pPr>
            <a:r>
              <a:rPr lang="en-US" sz="2200" dirty="0">
                <a:solidFill>
                  <a:schemeClr val="tx1"/>
                </a:solidFill>
              </a:rPr>
              <a:t>Accurate, and where necessary kept up to date </a:t>
            </a:r>
          </a:p>
          <a:p>
            <a:pPr marL="342900" indent="-342900" algn="l">
              <a:buFont typeface="Arial" panose="020B0604020202020204" pitchFamily="34" charset="0"/>
              <a:buChar char="•"/>
            </a:pPr>
            <a:r>
              <a:rPr lang="en-US" sz="2200" dirty="0">
                <a:solidFill>
                  <a:schemeClr val="tx1"/>
                </a:solidFill>
              </a:rPr>
              <a:t>Kept for no longer than is necessary </a:t>
            </a:r>
          </a:p>
          <a:p>
            <a:pPr marL="342900" indent="-342900" algn="l">
              <a:buFont typeface="Arial" panose="020B0604020202020204" pitchFamily="34" charset="0"/>
              <a:buChar char="•"/>
            </a:pPr>
            <a:r>
              <a:rPr lang="en-US" sz="2200" dirty="0">
                <a:solidFill>
                  <a:schemeClr val="tx1"/>
                </a:solidFill>
              </a:rPr>
              <a:t>Handled in a a way that ensure appropriate security, including protection against unlawful or unauthorised processing, access, loss, destruction or damage </a:t>
            </a:r>
          </a:p>
        </p:txBody>
      </p:sp>
    </p:spTree>
    <p:custDataLst>
      <p:tags r:id="rId1"/>
    </p:custDataLst>
    <p:extLst>
      <p:ext uri="{BB962C8B-B14F-4D97-AF65-F5344CB8AC3E}">
        <p14:creationId xmlns:p14="http://schemas.microsoft.com/office/powerpoint/2010/main" val="14624140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Data protection Act 2018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In practice this means: </a:t>
            </a:r>
          </a:p>
          <a:p>
            <a:pPr marL="342900" indent="-342900" algn="l">
              <a:buFont typeface="Arial" panose="020B0604020202020204" pitchFamily="34" charset="0"/>
              <a:buChar char="•"/>
            </a:pPr>
            <a:r>
              <a:rPr lang="en-US" sz="2200" dirty="0">
                <a:solidFill>
                  <a:schemeClr val="tx1"/>
                </a:solidFill>
              </a:rPr>
              <a:t>Maintaining confidentiality</a:t>
            </a:r>
          </a:p>
          <a:p>
            <a:pPr marL="342900" indent="-342900" algn="l">
              <a:buFont typeface="Arial" panose="020B0604020202020204" pitchFamily="34" charset="0"/>
              <a:buChar char="•"/>
            </a:pPr>
            <a:r>
              <a:rPr lang="en-US" sz="2200" dirty="0">
                <a:solidFill>
                  <a:schemeClr val="tx1"/>
                </a:solidFill>
              </a:rPr>
              <a:t>Collecting only essential information </a:t>
            </a:r>
          </a:p>
          <a:p>
            <a:pPr marL="342900" indent="-342900" algn="l">
              <a:buFont typeface="Arial" panose="020B0604020202020204" pitchFamily="34" charset="0"/>
              <a:buChar char="•"/>
            </a:pPr>
            <a:r>
              <a:rPr lang="en-US" sz="2200" dirty="0">
                <a:solidFill>
                  <a:schemeClr val="tx1"/>
                </a:solidFill>
              </a:rPr>
              <a:t>Obtain consent prior to sharing information </a:t>
            </a:r>
          </a:p>
          <a:p>
            <a:pPr marL="342900" indent="-342900" algn="l">
              <a:buFont typeface="Arial" panose="020B0604020202020204" pitchFamily="34" charset="0"/>
              <a:buChar char="•"/>
            </a:pPr>
            <a:r>
              <a:rPr lang="en-US" sz="2200" dirty="0">
                <a:solidFill>
                  <a:schemeClr val="tx1"/>
                </a:solidFill>
              </a:rPr>
              <a:t>Only sharing information in essential circumstances</a:t>
            </a:r>
          </a:p>
          <a:p>
            <a:pPr marL="342900" indent="-342900" algn="l">
              <a:buFont typeface="Arial" panose="020B0604020202020204" pitchFamily="34" charset="0"/>
              <a:buChar char="•"/>
            </a:pPr>
            <a:r>
              <a:rPr lang="en-US" sz="2200" dirty="0">
                <a:solidFill>
                  <a:schemeClr val="tx1"/>
                </a:solidFill>
              </a:rPr>
              <a:t>Only sharing information with relevant professionals </a:t>
            </a:r>
          </a:p>
          <a:p>
            <a:pPr marL="342900" indent="-342900" algn="l">
              <a:buFont typeface="Arial" panose="020B0604020202020204" pitchFamily="34" charset="0"/>
              <a:buChar char="•"/>
            </a:pPr>
            <a:r>
              <a:rPr lang="en-US" sz="2200" dirty="0">
                <a:solidFill>
                  <a:schemeClr val="tx1"/>
                </a:solidFill>
              </a:rPr>
              <a:t>Secure storage of any information </a:t>
            </a:r>
          </a:p>
          <a:p>
            <a:pPr marL="342900" indent="-342900" algn="l">
              <a:buFont typeface="Arial" panose="020B0604020202020204" pitchFamily="34" charset="0"/>
              <a:buChar char="•"/>
            </a:pPr>
            <a:r>
              <a:rPr lang="en-US" sz="2200" dirty="0">
                <a:solidFill>
                  <a:schemeClr val="tx1"/>
                </a:solidFill>
              </a:rPr>
              <a:t>Retention of information for established timeframes</a:t>
            </a:r>
          </a:p>
          <a:p>
            <a:pPr marL="342900" indent="-342900" algn="l">
              <a:buFont typeface="Arial" panose="020B0604020202020204" pitchFamily="34" charset="0"/>
              <a:buChar char="•"/>
            </a:pPr>
            <a:r>
              <a:rPr lang="en-US" sz="2200" dirty="0">
                <a:solidFill>
                  <a:schemeClr val="tx1"/>
                </a:solidFill>
              </a:rPr>
              <a:t>Safe disposal of information when it is no longer needed</a:t>
            </a:r>
          </a:p>
        </p:txBody>
      </p:sp>
    </p:spTree>
    <p:extLst>
      <p:ext uri="{BB962C8B-B14F-4D97-AF65-F5344CB8AC3E}">
        <p14:creationId xmlns:p14="http://schemas.microsoft.com/office/powerpoint/2010/main" val="38495124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Case study – example</a:t>
            </a:r>
          </a:p>
        </p:txBody>
      </p:sp>
      <p:graphicFrame>
        <p:nvGraphicFramePr>
          <p:cNvPr id="4" name="Content Placeholder 3">
            <a:extLst>
              <a:ext uri="{FF2B5EF4-FFF2-40B4-BE49-F238E27FC236}">
                <a16:creationId xmlns:a16="http://schemas.microsoft.com/office/drawing/2014/main" id="{7A98B440-8620-AECC-DFAB-96F92E58ABAF}"/>
              </a:ext>
            </a:extLst>
          </p:cNvPr>
          <p:cNvGraphicFramePr>
            <a:graphicFrameLocks noGrp="1"/>
          </p:cNvGraphicFramePr>
          <p:nvPr>
            <p:ph sz="quarter" idx="15"/>
            <p:extLst>
              <p:ext uri="{D42A27DB-BD31-4B8C-83A1-F6EECF244321}">
                <p14:modId xmlns:p14="http://schemas.microsoft.com/office/powerpoint/2010/main" val="3743898384"/>
              </p:ext>
            </p:extLst>
          </p:nvPr>
        </p:nvGraphicFramePr>
        <p:xfrm>
          <a:off x="701749" y="1548872"/>
          <a:ext cx="10783886" cy="4521200"/>
        </p:xfrm>
        <a:graphic>
          <a:graphicData uri="http://schemas.openxmlformats.org/drawingml/2006/table">
            <a:tbl>
              <a:tblPr firstRow="1" bandRow="1">
                <a:tableStyleId>{BC89EF96-8CEA-46FF-86C4-4CE0E7609802}</a:tableStyleId>
              </a:tblPr>
              <a:tblGrid>
                <a:gridCol w="2098145">
                  <a:extLst>
                    <a:ext uri="{9D8B030D-6E8A-4147-A177-3AD203B41FA5}">
                      <a16:colId xmlns:a16="http://schemas.microsoft.com/office/drawing/2014/main" val="3389650562"/>
                    </a:ext>
                  </a:extLst>
                </a:gridCol>
                <a:gridCol w="8685741">
                  <a:extLst>
                    <a:ext uri="{9D8B030D-6E8A-4147-A177-3AD203B41FA5}">
                      <a16:colId xmlns:a16="http://schemas.microsoft.com/office/drawing/2014/main" val="3117403046"/>
                    </a:ext>
                  </a:extLst>
                </a:gridCol>
              </a:tblGrid>
              <a:tr h="370840">
                <a:tc>
                  <a:txBody>
                    <a:bodyPr/>
                    <a:lstStyle/>
                    <a:p>
                      <a:r>
                        <a:rPr lang="en-US" dirty="0"/>
                        <a:t>Name </a:t>
                      </a:r>
                    </a:p>
                  </a:txBody>
                  <a:tcPr/>
                </a:tc>
                <a:tc>
                  <a:txBody>
                    <a:bodyPr/>
                    <a:lstStyle/>
                    <a:p>
                      <a:r>
                        <a:rPr lang="en-US" dirty="0"/>
                        <a:t>Mrs. A Smith </a:t>
                      </a:r>
                    </a:p>
                  </a:txBody>
                  <a:tcPr/>
                </a:tc>
                <a:extLst>
                  <a:ext uri="{0D108BD9-81ED-4DB2-BD59-A6C34878D82A}">
                    <a16:rowId xmlns:a16="http://schemas.microsoft.com/office/drawing/2014/main" val="2427502746"/>
                  </a:ext>
                </a:extLst>
              </a:tr>
              <a:tr h="370840">
                <a:tc>
                  <a:txBody>
                    <a:bodyPr/>
                    <a:lstStyle/>
                    <a:p>
                      <a:r>
                        <a:rPr lang="en-US" dirty="0"/>
                        <a:t>Gender </a:t>
                      </a:r>
                    </a:p>
                  </a:txBody>
                  <a:tcPr/>
                </a:tc>
                <a:tc>
                  <a:txBody>
                    <a:bodyPr/>
                    <a:lstStyle/>
                    <a:p>
                      <a:r>
                        <a:rPr lang="en-US" dirty="0"/>
                        <a:t>Female</a:t>
                      </a:r>
                    </a:p>
                  </a:txBody>
                  <a:tcPr/>
                </a:tc>
                <a:extLst>
                  <a:ext uri="{0D108BD9-81ED-4DB2-BD59-A6C34878D82A}">
                    <a16:rowId xmlns:a16="http://schemas.microsoft.com/office/drawing/2014/main" val="877690486"/>
                  </a:ext>
                </a:extLst>
              </a:tr>
              <a:tr h="370840">
                <a:tc>
                  <a:txBody>
                    <a:bodyPr/>
                    <a:lstStyle/>
                    <a:p>
                      <a:r>
                        <a:rPr lang="en-US" dirty="0"/>
                        <a:t>Age</a:t>
                      </a:r>
                    </a:p>
                  </a:txBody>
                  <a:tcPr/>
                </a:tc>
                <a:tc>
                  <a:txBody>
                    <a:bodyPr/>
                    <a:lstStyle/>
                    <a:p>
                      <a:r>
                        <a:rPr lang="en-US" dirty="0"/>
                        <a:t>44</a:t>
                      </a:r>
                    </a:p>
                  </a:txBody>
                  <a:tcPr/>
                </a:tc>
                <a:extLst>
                  <a:ext uri="{0D108BD9-81ED-4DB2-BD59-A6C34878D82A}">
                    <a16:rowId xmlns:a16="http://schemas.microsoft.com/office/drawing/2014/main" val="3814154303"/>
                  </a:ext>
                </a:extLst>
              </a:tr>
              <a:tr h="370840">
                <a:tc>
                  <a:txBody>
                    <a:bodyPr/>
                    <a:lstStyle/>
                    <a:p>
                      <a:r>
                        <a:rPr lang="en-US" dirty="0"/>
                        <a:t>Height</a:t>
                      </a:r>
                    </a:p>
                  </a:txBody>
                  <a:tcPr/>
                </a:tc>
                <a:tc>
                  <a:txBody>
                    <a:bodyPr/>
                    <a:lstStyle/>
                    <a:p>
                      <a:r>
                        <a:rPr lang="en-US" dirty="0"/>
                        <a:t>165cm</a:t>
                      </a:r>
                    </a:p>
                  </a:txBody>
                  <a:tcPr/>
                </a:tc>
                <a:extLst>
                  <a:ext uri="{0D108BD9-81ED-4DB2-BD59-A6C34878D82A}">
                    <a16:rowId xmlns:a16="http://schemas.microsoft.com/office/drawing/2014/main" val="1654424722"/>
                  </a:ext>
                </a:extLst>
              </a:tr>
              <a:tr h="370840">
                <a:tc>
                  <a:txBody>
                    <a:bodyPr/>
                    <a:lstStyle/>
                    <a:p>
                      <a:r>
                        <a:rPr lang="en-US" dirty="0"/>
                        <a:t>Weight </a:t>
                      </a:r>
                    </a:p>
                  </a:txBody>
                  <a:tcPr/>
                </a:tc>
                <a:tc>
                  <a:txBody>
                    <a:bodyPr/>
                    <a:lstStyle/>
                    <a:p>
                      <a:r>
                        <a:rPr lang="en-US" dirty="0"/>
                        <a:t>66kg</a:t>
                      </a:r>
                    </a:p>
                  </a:txBody>
                  <a:tcPr/>
                </a:tc>
                <a:extLst>
                  <a:ext uri="{0D108BD9-81ED-4DB2-BD59-A6C34878D82A}">
                    <a16:rowId xmlns:a16="http://schemas.microsoft.com/office/drawing/2014/main" val="2965361240"/>
                  </a:ext>
                </a:extLst>
              </a:tr>
              <a:tr h="370840">
                <a:tc>
                  <a:txBody>
                    <a:bodyPr/>
                    <a:lstStyle/>
                    <a:p>
                      <a:r>
                        <a:rPr lang="en-US" dirty="0"/>
                        <a:t>Current activity levels </a:t>
                      </a:r>
                    </a:p>
                  </a:txBody>
                  <a:tcPr/>
                </a:tc>
                <a:tc>
                  <a:txBody>
                    <a:bodyPr/>
                    <a:lstStyle/>
                    <a:p>
                      <a:r>
                        <a:rPr lang="en-US" dirty="0"/>
                        <a:t>Desk based job </a:t>
                      </a:r>
                    </a:p>
                    <a:p>
                      <a:r>
                        <a:rPr lang="en-US" dirty="0"/>
                        <a:t>Exercises for 30-45 mins 5*per week </a:t>
                      </a:r>
                    </a:p>
                    <a:p>
                      <a:r>
                        <a:rPr lang="en-US" dirty="0"/>
                        <a:t>Walks 30 mins most days </a:t>
                      </a:r>
                    </a:p>
                  </a:txBody>
                  <a:tcPr/>
                </a:tc>
                <a:extLst>
                  <a:ext uri="{0D108BD9-81ED-4DB2-BD59-A6C34878D82A}">
                    <a16:rowId xmlns:a16="http://schemas.microsoft.com/office/drawing/2014/main" val="2582754999"/>
                  </a:ext>
                </a:extLst>
              </a:tr>
              <a:tr h="370840">
                <a:tc>
                  <a:txBody>
                    <a:bodyPr/>
                    <a:lstStyle/>
                    <a:p>
                      <a:r>
                        <a:rPr lang="en-US" dirty="0"/>
                        <a:t>Goal </a:t>
                      </a:r>
                    </a:p>
                  </a:txBody>
                  <a:tcPr/>
                </a:tc>
                <a:tc>
                  <a:txBody>
                    <a:bodyPr/>
                    <a:lstStyle/>
                    <a:p>
                      <a:r>
                        <a:rPr lang="en-US" dirty="0"/>
                        <a:t>Weight loss </a:t>
                      </a:r>
                    </a:p>
                  </a:txBody>
                  <a:tcPr/>
                </a:tc>
                <a:extLst>
                  <a:ext uri="{0D108BD9-81ED-4DB2-BD59-A6C34878D82A}">
                    <a16:rowId xmlns:a16="http://schemas.microsoft.com/office/drawing/2014/main" val="3090891842"/>
                  </a:ext>
                </a:extLst>
              </a:tr>
              <a:tr h="370840">
                <a:tc>
                  <a:txBody>
                    <a:bodyPr/>
                    <a:lstStyle/>
                    <a:p>
                      <a:r>
                        <a:rPr lang="en-US" dirty="0"/>
                        <a:t>Medical history</a:t>
                      </a:r>
                    </a:p>
                  </a:txBody>
                  <a:tcPr/>
                </a:tc>
                <a:tc>
                  <a:txBody>
                    <a:bodyPr/>
                    <a:lstStyle/>
                    <a:p>
                      <a:r>
                        <a:rPr lang="en-US" dirty="0"/>
                        <a:t>No known medical conditions or food allergies/ intolerances </a:t>
                      </a:r>
                    </a:p>
                  </a:txBody>
                  <a:tcPr/>
                </a:tc>
                <a:extLst>
                  <a:ext uri="{0D108BD9-81ED-4DB2-BD59-A6C34878D82A}">
                    <a16:rowId xmlns:a16="http://schemas.microsoft.com/office/drawing/2014/main" val="1855206845"/>
                  </a:ext>
                </a:extLst>
              </a:tr>
              <a:tr h="370840">
                <a:tc>
                  <a:txBody>
                    <a:bodyPr/>
                    <a:lstStyle/>
                    <a:p>
                      <a:r>
                        <a:rPr lang="en-US" dirty="0"/>
                        <a:t>Food likes/ dislikes</a:t>
                      </a:r>
                    </a:p>
                  </a:txBody>
                  <a:tcPr/>
                </a:tc>
                <a:tc>
                  <a:txBody>
                    <a:bodyPr/>
                    <a:lstStyle/>
                    <a:p>
                      <a:r>
                        <a:rPr lang="en-US" dirty="0"/>
                        <a:t>Mainly vegetarian, eats meat 1-2 times per week</a:t>
                      </a:r>
                    </a:p>
                    <a:p>
                      <a:r>
                        <a:rPr lang="en-US" dirty="0"/>
                        <a:t>Likes most foods except fish </a:t>
                      </a:r>
                    </a:p>
                  </a:txBody>
                  <a:tcPr/>
                </a:tc>
                <a:extLst>
                  <a:ext uri="{0D108BD9-81ED-4DB2-BD59-A6C34878D82A}">
                    <a16:rowId xmlns:a16="http://schemas.microsoft.com/office/drawing/2014/main" val="2413884352"/>
                  </a:ext>
                </a:extLst>
              </a:tr>
              <a:tr h="370840">
                <a:tc>
                  <a:txBody>
                    <a:bodyPr/>
                    <a:lstStyle/>
                    <a:p>
                      <a:r>
                        <a:rPr lang="en-US" dirty="0"/>
                        <a:t>Barriers</a:t>
                      </a:r>
                    </a:p>
                  </a:txBody>
                  <a:tcPr/>
                </a:tc>
                <a:tc>
                  <a:txBody>
                    <a:bodyPr/>
                    <a:lstStyle/>
                    <a:p>
                      <a:r>
                        <a:rPr lang="en-US" dirty="0"/>
                        <a:t>Time – does not always have time to cook and prepare healthy meals</a:t>
                      </a:r>
                    </a:p>
                  </a:txBody>
                  <a:tcPr/>
                </a:tc>
                <a:extLst>
                  <a:ext uri="{0D108BD9-81ED-4DB2-BD59-A6C34878D82A}">
                    <a16:rowId xmlns:a16="http://schemas.microsoft.com/office/drawing/2014/main" val="2164474377"/>
                  </a:ext>
                </a:extLst>
              </a:tr>
            </a:tbl>
          </a:graphicData>
        </a:graphic>
      </p:graphicFrame>
    </p:spTree>
    <p:extLst>
      <p:ext uri="{BB962C8B-B14F-4D97-AF65-F5344CB8AC3E}">
        <p14:creationId xmlns:p14="http://schemas.microsoft.com/office/powerpoint/2010/main" val="3935857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Learning task</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659636" y="2046991"/>
            <a:ext cx="6052457" cy="2554202"/>
          </a:xfrm>
          <a:solidFill>
            <a:schemeClr val="bg1">
              <a:lumMod val="95000"/>
            </a:schemeClr>
          </a:solidFill>
        </p:spPr>
        <p:txBody>
          <a:bodyPr tIns="180000"/>
          <a:lstStyle/>
          <a:p>
            <a:r>
              <a:rPr lang="en-GB" sz="2400" dirty="0">
                <a:solidFill>
                  <a:schemeClr val="tx1"/>
                </a:solidFill>
              </a:rPr>
              <a:t>Using information in case study:</a:t>
            </a:r>
          </a:p>
          <a:p>
            <a:pPr marL="342900" indent="-342900">
              <a:buFont typeface="Arial" panose="020B0604020202020204" pitchFamily="34" charset="0"/>
              <a:buChar char="•"/>
            </a:pPr>
            <a:r>
              <a:rPr lang="en-GB" sz="2400" dirty="0">
                <a:solidFill>
                  <a:schemeClr val="tx1"/>
                </a:solidFill>
              </a:rPr>
              <a:t>Readiness to change</a:t>
            </a:r>
          </a:p>
          <a:p>
            <a:pPr marL="342900" indent="-342900">
              <a:buFont typeface="Arial" panose="020B0604020202020204" pitchFamily="34" charset="0"/>
              <a:buChar char="•"/>
            </a:pPr>
            <a:r>
              <a:rPr lang="en-GB" sz="2400" dirty="0">
                <a:solidFill>
                  <a:schemeClr val="tx1"/>
                </a:solidFill>
              </a:rPr>
              <a:t>Calculate BMI</a:t>
            </a:r>
          </a:p>
          <a:p>
            <a:pPr marL="342900" indent="-342900">
              <a:buFont typeface="Arial" panose="020B0604020202020204" pitchFamily="34" charset="0"/>
              <a:buChar char="•"/>
            </a:pPr>
            <a:r>
              <a:rPr lang="en-GB" sz="2400" dirty="0">
                <a:solidFill>
                  <a:schemeClr val="tx1"/>
                </a:solidFill>
              </a:rPr>
              <a:t>Estimated daily calorie requirements </a:t>
            </a:r>
          </a:p>
          <a:p>
            <a:pPr marL="342900" indent="-342900">
              <a:buFont typeface="Arial" panose="020B0604020202020204" pitchFamily="34" charset="0"/>
              <a:buChar char="•"/>
            </a:pPr>
            <a:r>
              <a:rPr lang="en-GB" sz="2400" dirty="0">
                <a:solidFill>
                  <a:schemeClr val="tx1"/>
                </a:solidFill>
              </a:rPr>
              <a:t>Identify any barriers to healthy eating</a:t>
            </a:r>
          </a:p>
        </p:txBody>
      </p:sp>
    </p:spTree>
    <p:extLst>
      <p:ext uri="{BB962C8B-B14F-4D97-AF65-F5344CB8AC3E}">
        <p14:creationId xmlns:p14="http://schemas.microsoft.com/office/powerpoint/2010/main" val="16834827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Case study – example</a:t>
            </a:r>
          </a:p>
        </p:txBody>
      </p:sp>
      <p:graphicFrame>
        <p:nvGraphicFramePr>
          <p:cNvPr id="4" name="Content Placeholder 3">
            <a:extLst>
              <a:ext uri="{FF2B5EF4-FFF2-40B4-BE49-F238E27FC236}">
                <a16:creationId xmlns:a16="http://schemas.microsoft.com/office/drawing/2014/main" id="{7A98B440-8620-AECC-DFAB-96F92E58ABAF}"/>
              </a:ext>
            </a:extLst>
          </p:cNvPr>
          <p:cNvGraphicFramePr>
            <a:graphicFrameLocks noGrp="1"/>
          </p:cNvGraphicFramePr>
          <p:nvPr>
            <p:ph sz="quarter" idx="15"/>
            <p:extLst>
              <p:ext uri="{D42A27DB-BD31-4B8C-83A1-F6EECF244321}">
                <p14:modId xmlns:p14="http://schemas.microsoft.com/office/powerpoint/2010/main" val="1030328408"/>
              </p:ext>
            </p:extLst>
          </p:nvPr>
        </p:nvGraphicFramePr>
        <p:xfrm>
          <a:off x="701749" y="1548872"/>
          <a:ext cx="10783886" cy="5054600"/>
        </p:xfrm>
        <a:graphic>
          <a:graphicData uri="http://schemas.openxmlformats.org/drawingml/2006/table">
            <a:tbl>
              <a:tblPr firstRow="1" bandRow="1">
                <a:tableStyleId>{BC89EF96-8CEA-46FF-86C4-4CE0E7609802}</a:tableStyleId>
              </a:tblPr>
              <a:tblGrid>
                <a:gridCol w="1162126">
                  <a:extLst>
                    <a:ext uri="{9D8B030D-6E8A-4147-A177-3AD203B41FA5}">
                      <a16:colId xmlns:a16="http://schemas.microsoft.com/office/drawing/2014/main" val="3389650562"/>
                    </a:ext>
                  </a:extLst>
                </a:gridCol>
                <a:gridCol w="4810880">
                  <a:extLst>
                    <a:ext uri="{9D8B030D-6E8A-4147-A177-3AD203B41FA5}">
                      <a16:colId xmlns:a16="http://schemas.microsoft.com/office/drawing/2014/main" val="3117403046"/>
                    </a:ext>
                  </a:extLst>
                </a:gridCol>
                <a:gridCol w="4810880">
                  <a:extLst>
                    <a:ext uri="{9D8B030D-6E8A-4147-A177-3AD203B41FA5}">
                      <a16:colId xmlns:a16="http://schemas.microsoft.com/office/drawing/2014/main" val="784237307"/>
                    </a:ext>
                  </a:extLst>
                </a:gridCol>
              </a:tblGrid>
              <a:tr h="370840">
                <a:tc>
                  <a:txBody>
                    <a:bodyPr/>
                    <a:lstStyle/>
                    <a:p>
                      <a:r>
                        <a:rPr lang="en-US" dirty="0"/>
                        <a:t>Time</a:t>
                      </a:r>
                    </a:p>
                  </a:txBody>
                  <a:tcPr/>
                </a:tc>
                <a:tc>
                  <a:txBody>
                    <a:bodyPr/>
                    <a:lstStyle/>
                    <a:p>
                      <a:r>
                        <a:rPr lang="en-US" dirty="0"/>
                        <a:t>Food </a:t>
                      </a:r>
                    </a:p>
                  </a:txBody>
                  <a:tcPr/>
                </a:tc>
                <a:tc>
                  <a:txBody>
                    <a:bodyPr/>
                    <a:lstStyle/>
                    <a:p>
                      <a:r>
                        <a:rPr lang="en-US" dirty="0"/>
                        <a:t>Portion size </a:t>
                      </a:r>
                    </a:p>
                  </a:txBody>
                  <a:tcPr/>
                </a:tc>
                <a:extLst>
                  <a:ext uri="{0D108BD9-81ED-4DB2-BD59-A6C34878D82A}">
                    <a16:rowId xmlns:a16="http://schemas.microsoft.com/office/drawing/2014/main" val="2427502746"/>
                  </a:ext>
                </a:extLst>
              </a:tr>
              <a:tr h="370840">
                <a:tc>
                  <a:txBody>
                    <a:bodyPr/>
                    <a:lstStyle/>
                    <a:p>
                      <a:r>
                        <a:rPr lang="en-US" dirty="0"/>
                        <a:t>7am </a:t>
                      </a:r>
                    </a:p>
                  </a:txBody>
                  <a:tcPr/>
                </a:tc>
                <a:tc>
                  <a:txBody>
                    <a:bodyPr/>
                    <a:lstStyle/>
                    <a:p>
                      <a:r>
                        <a:rPr lang="en-US" dirty="0"/>
                        <a:t>Large latte, semi-skimmed milk</a:t>
                      </a:r>
                    </a:p>
                    <a:p>
                      <a:r>
                        <a:rPr lang="en-US" dirty="0"/>
                        <a:t>Porridge with jam</a:t>
                      </a:r>
                    </a:p>
                  </a:txBody>
                  <a:tcPr/>
                </a:tc>
                <a:tc>
                  <a:txBody>
                    <a:bodyPr/>
                    <a:lstStyle/>
                    <a:p>
                      <a:r>
                        <a:rPr lang="en-US" dirty="0"/>
                        <a:t>Large </a:t>
                      </a:r>
                    </a:p>
                    <a:p>
                      <a:r>
                        <a:rPr lang="en-US" dirty="0"/>
                        <a:t>Medium bowl – 50g, 1 tbsp jam </a:t>
                      </a:r>
                    </a:p>
                  </a:txBody>
                  <a:tcPr/>
                </a:tc>
                <a:extLst>
                  <a:ext uri="{0D108BD9-81ED-4DB2-BD59-A6C34878D82A}">
                    <a16:rowId xmlns:a16="http://schemas.microsoft.com/office/drawing/2014/main" val="877690486"/>
                  </a:ext>
                </a:extLst>
              </a:tr>
              <a:tr h="370840">
                <a:tc>
                  <a:txBody>
                    <a:bodyPr/>
                    <a:lstStyle/>
                    <a:p>
                      <a:r>
                        <a:rPr lang="en-US" dirty="0"/>
                        <a:t>1030am </a:t>
                      </a:r>
                    </a:p>
                  </a:txBody>
                  <a:tcPr/>
                </a:tc>
                <a:tc>
                  <a:txBody>
                    <a:bodyPr/>
                    <a:lstStyle/>
                    <a:p>
                      <a:r>
                        <a:rPr lang="en-US" dirty="0"/>
                        <a:t>Large latte with semi-skimmed milk </a:t>
                      </a:r>
                    </a:p>
                    <a:p>
                      <a:r>
                        <a:rPr lang="en-US" dirty="0"/>
                        <a:t>3 x chocolate rice cakes</a:t>
                      </a:r>
                    </a:p>
                  </a:txBody>
                  <a:tcPr/>
                </a:tc>
                <a:tc>
                  <a:txBody>
                    <a:bodyPr/>
                    <a:lstStyle/>
                    <a:p>
                      <a:r>
                        <a:rPr lang="en-US" dirty="0"/>
                        <a:t>Large</a:t>
                      </a:r>
                    </a:p>
                    <a:p>
                      <a:r>
                        <a:rPr lang="en-US" dirty="0"/>
                        <a:t>3 rice cakes </a:t>
                      </a:r>
                    </a:p>
                  </a:txBody>
                  <a:tcPr/>
                </a:tc>
                <a:extLst>
                  <a:ext uri="{0D108BD9-81ED-4DB2-BD59-A6C34878D82A}">
                    <a16:rowId xmlns:a16="http://schemas.microsoft.com/office/drawing/2014/main" val="3814154303"/>
                  </a:ext>
                </a:extLst>
              </a:tr>
              <a:tr h="370840">
                <a:tc>
                  <a:txBody>
                    <a:bodyPr/>
                    <a:lstStyle/>
                    <a:p>
                      <a:r>
                        <a:rPr lang="en-US" dirty="0"/>
                        <a:t>1pm</a:t>
                      </a:r>
                    </a:p>
                  </a:txBody>
                  <a:tcPr/>
                </a:tc>
                <a:tc>
                  <a:txBody>
                    <a:bodyPr/>
                    <a:lstStyle/>
                    <a:p>
                      <a:r>
                        <a:rPr lang="en-US" dirty="0"/>
                        <a:t>Jacket potato with cheese and beans </a:t>
                      </a:r>
                    </a:p>
                  </a:txBody>
                  <a:tcPr/>
                </a:tc>
                <a:tc>
                  <a:txBody>
                    <a:bodyPr/>
                    <a:lstStyle/>
                    <a:p>
                      <a:r>
                        <a:rPr lang="en-US" dirty="0"/>
                        <a:t>Medium potato, ½ can of beans </a:t>
                      </a:r>
                    </a:p>
                    <a:p>
                      <a:r>
                        <a:rPr lang="en-US" dirty="0"/>
                        <a:t>Large handful of grated cheese </a:t>
                      </a:r>
                    </a:p>
                  </a:txBody>
                  <a:tcPr/>
                </a:tc>
                <a:extLst>
                  <a:ext uri="{0D108BD9-81ED-4DB2-BD59-A6C34878D82A}">
                    <a16:rowId xmlns:a16="http://schemas.microsoft.com/office/drawing/2014/main" val="1654424722"/>
                  </a:ext>
                </a:extLst>
              </a:tr>
              <a:tr h="370840">
                <a:tc>
                  <a:txBody>
                    <a:bodyPr/>
                    <a:lstStyle/>
                    <a:p>
                      <a:r>
                        <a:rPr lang="en-US" dirty="0"/>
                        <a:t>3pm </a:t>
                      </a:r>
                    </a:p>
                  </a:txBody>
                  <a:tcPr/>
                </a:tc>
                <a:tc>
                  <a:txBody>
                    <a:bodyPr/>
                    <a:lstStyle/>
                    <a:p>
                      <a:r>
                        <a:rPr lang="en-US" dirty="0"/>
                        <a:t>Large latte with semi-skimmed milk</a:t>
                      </a:r>
                    </a:p>
                    <a:p>
                      <a:r>
                        <a:rPr lang="en-US" dirty="0"/>
                        <a:t>Chocolate bar </a:t>
                      </a:r>
                    </a:p>
                  </a:txBody>
                  <a:tcPr/>
                </a:tc>
                <a:tc>
                  <a:txBody>
                    <a:bodyPr/>
                    <a:lstStyle/>
                    <a:p>
                      <a:r>
                        <a:rPr lang="en-US" dirty="0"/>
                        <a:t>Large </a:t>
                      </a:r>
                    </a:p>
                    <a:p>
                      <a:r>
                        <a:rPr lang="en-US" dirty="0"/>
                        <a:t>60g </a:t>
                      </a:r>
                    </a:p>
                  </a:txBody>
                  <a:tcPr/>
                </a:tc>
                <a:extLst>
                  <a:ext uri="{0D108BD9-81ED-4DB2-BD59-A6C34878D82A}">
                    <a16:rowId xmlns:a16="http://schemas.microsoft.com/office/drawing/2014/main" val="2965361240"/>
                  </a:ext>
                </a:extLst>
              </a:tr>
              <a:tr h="370840">
                <a:tc>
                  <a:txBody>
                    <a:bodyPr/>
                    <a:lstStyle/>
                    <a:p>
                      <a:r>
                        <a:rPr lang="en-US" dirty="0"/>
                        <a:t>5pm</a:t>
                      </a:r>
                    </a:p>
                  </a:txBody>
                  <a:tcPr/>
                </a:tc>
                <a:tc>
                  <a:txBody>
                    <a:bodyPr/>
                    <a:lstStyle/>
                    <a:p>
                      <a:r>
                        <a:rPr lang="en-US" dirty="0"/>
                        <a:t>White bagel with peanut butter</a:t>
                      </a:r>
                    </a:p>
                    <a:p>
                      <a:r>
                        <a:rPr lang="en-US" dirty="0"/>
                        <a:t>1 apple  </a:t>
                      </a:r>
                    </a:p>
                  </a:txBody>
                  <a:tcPr/>
                </a:tc>
                <a:tc>
                  <a:txBody>
                    <a:bodyPr/>
                    <a:lstStyle/>
                    <a:p>
                      <a:r>
                        <a:rPr lang="en-US" dirty="0"/>
                        <a:t>2 slices </a:t>
                      </a:r>
                    </a:p>
                    <a:p>
                      <a:r>
                        <a:rPr lang="en-US" dirty="0"/>
                        <a:t>2 tablespoons</a:t>
                      </a:r>
                    </a:p>
                  </a:txBody>
                  <a:tcPr/>
                </a:tc>
                <a:extLst>
                  <a:ext uri="{0D108BD9-81ED-4DB2-BD59-A6C34878D82A}">
                    <a16:rowId xmlns:a16="http://schemas.microsoft.com/office/drawing/2014/main" val="2582754999"/>
                  </a:ext>
                </a:extLst>
              </a:tr>
              <a:tr h="370840">
                <a:tc>
                  <a:txBody>
                    <a:bodyPr/>
                    <a:lstStyle/>
                    <a:p>
                      <a:r>
                        <a:rPr lang="en-US" dirty="0"/>
                        <a:t>8pm </a:t>
                      </a:r>
                    </a:p>
                  </a:txBody>
                  <a:tcPr/>
                </a:tc>
                <a:tc>
                  <a:txBody>
                    <a:bodyPr/>
                    <a:lstStyle/>
                    <a:p>
                      <a:r>
                        <a:rPr lang="en-US" dirty="0"/>
                        <a:t>Roasted chicken breast, ratatouille, and rice </a:t>
                      </a:r>
                    </a:p>
                  </a:txBody>
                  <a:tcPr/>
                </a:tc>
                <a:tc>
                  <a:txBody>
                    <a:bodyPr/>
                    <a:lstStyle/>
                    <a:p>
                      <a:r>
                        <a:rPr lang="en-US" dirty="0"/>
                        <a:t>1 medium breast, 2 tablespoon ratatouille/rice </a:t>
                      </a:r>
                    </a:p>
                  </a:txBody>
                  <a:tcPr/>
                </a:tc>
                <a:extLst>
                  <a:ext uri="{0D108BD9-81ED-4DB2-BD59-A6C34878D82A}">
                    <a16:rowId xmlns:a16="http://schemas.microsoft.com/office/drawing/2014/main" val="3090891842"/>
                  </a:ext>
                </a:extLst>
              </a:tr>
              <a:tr h="370840">
                <a:tc>
                  <a:txBody>
                    <a:bodyPr/>
                    <a:lstStyle/>
                    <a:p>
                      <a:r>
                        <a:rPr lang="en-US" dirty="0"/>
                        <a:t>9pm </a:t>
                      </a:r>
                    </a:p>
                  </a:txBody>
                  <a:tcPr/>
                </a:tc>
                <a:tc>
                  <a:txBody>
                    <a:bodyPr/>
                    <a:lstStyle/>
                    <a:p>
                      <a:r>
                        <a:rPr lang="en-US" dirty="0"/>
                        <a:t>3 x chocolate rice cakes</a:t>
                      </a:r>
                    </a:p>
                  </a:txBody>
                  <a:tcPr/>
                </a:tc>
                <a:tc>
                  <a:txBody>
                    <a:bodyPr/>
                    <a:lstStyle/>
                    <a:p>
                      <a:r>
                        <a:rPr lang="en-US" dirty="0"/>
                        <a:t>3 rice cakes</a:t>
                      </a:r>
                    </a:p>
                  </a:txBody>
                  <a:tcPr/>
                </a:tc>
                <a:extLst>
                  <a:ext uri="{0D108BD9-81ED-4DB2-BD59-A6C34878D82A}">
                    <a16:rowId xmlns:a16="http://schemas.microsoft.com/office/drawing/2014/main" val="1855206845"/>
                  </a:ext>
                </a:extLst>
              </a:tr>
              <a:tr h="370840">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413884352"/>
                  </a:ext>
                </a:extLst>
              </a:tr>
              <a:tr h="370840">
                <a:tc>
                  <a:txBody>
                    <a:bodyPr/>
                    <a:lstStyle/>
                    <a:p>
                      <a:endParaRPr lang="en-US" dirty="0"/>
                    </a:p>
                  </a:txBody>
                  <a:tcPr/>
                </a:tc>
                <a:tc>
                  <a:txBody>
                    <a:bodyPr/>
                    <a:lstStyle/>
                    <a:p>
                      <a:r>
                        <a:rPr lang="en-US" dirty="0"/>
                        <a:t>Exercise = 30 mins HIIT, 45 mins yoga</a:t>
                      </a:r>
                    </a:p>
                  </a:txBody>
                  <a:tcPr/>
                </a:tc>
                <a:tc>
                  <a:txBody>
                    <a:bodyPr/>
                    <a:lstStyle/>
                    <a:p>
                      <a:endParaRPr lang="en-US" dirty="0"/>
                    </a:p>
                  </a:txBody>
                  <a:tcPr/>
                </a:tc>
                <a:extLst>
                  <a:ext uri="{0D108BD9-81ED-4DB2-BD59-A6C34878D82A}">
                    <a16:rowId xmlns:a16="http://schemas.microsoft.com/office/drawing/2014/main" val="2164474377"/>
                  </a:ext>
                </a:extLst>
              </a:tr>
            </a:tbl>
          </a:graphicData>
        </a:graphic>
      </p:graphicFrame>
    </p:spTree>
    <p:extLst>
      <p:ext uri="{BB962C8B-B14F-4D97-AF65-F5344CB8AC3E}">
        <p14:creationId xmlns:p14="http://schemas.microsoft.com/office/powerpoint/2010/main" val="36257820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Learning task</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659636" y="2046991"/>
            <a:ext cx="6052457" cy="3836604"/>
          </a:xfrm>
          <a:solidFill>
            <a:schemeClr val="bg1">
              <a:lumMod val="95000"/>
            </a:schemeClr>
          </a:solidFill>
        </p:spPr>
        <p:txBody>
          <a:bodyPr tIns="180000"/>
          <a:lstStyle/>
          <a:p>
            <a:r>
              <a:rPr lang="en-GB" sz="2400" dirty="0">
                <a:solidFill>
                  <a:schemeClr val="tx1"/>
                </a:solidFill>
              </a:rPr>
              <a:t>Analyse the information in the food diary and provide recommendations. </a:t>
            </a:r>
          </a:p>
          <a:p>
            <a:r>
              <a:rPr lang="en-GB" sz="2400" dirty="0">
                <a:solidFill>
                  <a:schemeClr val="tx1"/>
                </a:solidFill>
              </a:rPr>
              <a:t>Consider: </a:t>
            </a:r>
          </a:p>
          <a:p>
            <a:pPr marL="342900" indent="-342900">
              <a:buFont typeface="Arial" panose="020B0604020202020204" pitchFamily="34" charset="0"/>
              <a:buChar char="•"/>
            </a:pPr>
            <a:r>
              <a:rPr lang="en-GB" sz="2400" dirty="0">
                <a:solidFill>
                  <a:schemeClr val="tx1"/>
                </a:solidFill>
              </a:rPr>
              <a:t>Quantity – number of portions of each section of the eat well plate </a:t>
            </a:r>
          </a:p>
          <a:p>
            <a:pPr marL="342900" indent="-342900">
              <a:buFont typeface="Arial" panose="020B0604020202020204" pitchFamily="34" charset="0"/>
              <a:buChar char="•"/>
            </a:pPr>
            <a:r>
              <a:rPr lang="en-GB" sz="2400" dirty="0">
                <a:solidFill>
                  <a:schemeClr val="tx1"/>
                </a:solidFill>
              </a:rPr>
              <a:t>Quality – are the food choices good or less good food choices. </a:t>
            </a:r>
          </a:p>
          <a:p>
            <a:pPr marL="342900" indent="-342900">
              <a:buFont typeface="Arial" panose="020B0604020202020204" pitchFamily="34" charset="0"/>
              <a:buChar char="•"/>
            </a:pPr>
            <a:r>
              <a:rPr lang="en-GB" sz="2400" dirty="0">
                <a:solidFill>
                  <a:schemeClr val="tx1"/>
                </a:solidFill>
              </a:rPr>
              <a:t>Make some recommendations for improvement</a:t>
            </a:r>
          </a:p>
        </p:txBody>
      </p:sp>
    </p:spTree>
    <p:extLst>
      <p:ext uri="{BB962C8B-B14F-4D97-AF65-F5344CB8AC3E}">
        <p14:creationId xmlns:p14="http://schemas.microsoft.com/office/powerpoint/2010/main" val="296543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Example recommendations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Breakfast -to small/ medium skimmed milk lattes or americano, chose fruit e.g. berries in porridge</a:t>
            </a:r>
          </a:p>
          <a:p>
            <a:pPr marL="342900" indent="-342900" algn="l">
              <a:buFont typeface="Arial" panose="020B0604020202020204" pitchFamily="34" charset="0"/>
              <a:buChar char="•"/>
            </a:pPr>
            <a:r>
              <a:rPr lang="en-US" sz="2200" dirty="0">
                <a:solidFill>
                  <a:schemeClr val="tx1"/>
                </a:solidFill>
              </a:rPr>
              <a:t>Snack – rice cakes/ oatcakes with hummus/ peanut butter </a:t>
            </a:r>
          </a:p>
          <a:p>
            <a:pPr marL="342900" indent="-342900" algn="l">
              <a:buFont typeface="Arial" panose="020B0604020202020204" pitchFamily="34" charset="0"/>
              <a:buChar char="•"/>
            </a:pPr>
            <a:r>
              <a:rPr lang="en-US" sz="2200" dirty="0">
                <a:solidFill>
                  <a:schemeClr val="tx1"/>
                </a:solidFill>
              </a:rPr>
              <a:t>Lunch – choose sweet potato, small portion of low-fat cheese, add a large salad</a:t>
            </a:r>
          </a:p>
          <a:p>
            <a:pPr marL="342900" indent="-342900" algn="l">
              <a:buFont typeface="Arial" panose="020B0604020202020204" pitchFamily="34" charset="0"/>
              <a:buChar char="•"/>
            </a:pPr>
            <a:r>
              <a:rPr lang="en-US" sz="2200" dirty="0">
                <a:solidFill>
                  <a:schemeClr val="tx1"/>
                </a:solidFill>
              </a:rPr>
              <a:t>Snack – try healthier snack bar e.g. fruit or fruit and nut bar </a:t>
            </a:r>
          </a:p>
          <a:p>
            <a:pPr marL="342900" indent="-342900" algn="l">
              <a:buFont typeface="Arial" panose="020B0604020202020204" pitchFamily="34" charset="0"/>
              <a:buChar char="•"/>
            </a:pPr>
            <a:r>
              <a:rPr lang="en-US" sz="2200" dirty="0">
                <a:solidFill>
                  <a:schemeClr val="tx1"/>
                </a:solidFill>
              </a:rPr>
              <a:t>Dinner –oven cook chicken breast, ensure large portion of veg/ ratatouille, choose wholegrain rice</a:t>
            </a:r>
          </a:p>
          <a:p>
            <a:pPr marL="342900" indent="-342900" algn="l">
              <a:buFont typeface="Arial" panose="020B0604020202020204" pitchFamily="34" charset="0"/>
              <a:buChar char="•"/>
            </a:pPr>
            <a:r>
              <a:rPr lang="en-US" sz="2200" dirty="0">
                <a:solidFill>
                  <a:schemeClr val="tx1"/>
                </a:solidFill>
              </a:rPr>
              <a:t>Evening snack – choose rice cakes/ oatcakes with hummus/ peanut butter </a:t>
            </a:r>
          </a:p>
          <a:p>
            <a:pPr marL="342900" indent="-342900" algn="l">
              <a:buFont typeface="Arial" panose="020B0604020202020204" pitchFamily="34" charset="0"/>
              <a:buChar char="•"/>
            </a:pPr>
            <a:endParaRPr lang="en-US" sz="2200" dirty="0">
              <a:solidFill>
                <a:schemeClr val="tx1"/>
              </a:solidFill>
            </a:endParaRPr>
          </a:p>
          <a:p>
            <a:pPr marL="342900" indent="-342900" algn="l">
              <a:buFont typeface="Arial" panose="020B0604020202020204" pitchFamily="34" charset="0"/>
              <a:buChar char="•"/>
            </a:pPr>
            <a:endParaRPr lang="en-US" sz="2200" dirty="0">
              <a:solidFill>
                <a:schemeClr val="tx1"/>
              </a:solidFill>
            </a:endParaRPr>
          </a:p>
          <a:p>
            <a:pPr marL="342900" indent="-342900" algn="l">
              <a:buFont typeface="Arial" panose="020B0604020202020204" pitchFamily="34" charset="0"/>
              <a:buChar char="•"/>
            </a:pPr>
            <a:endParaRPr lang="en-US" sz="2200" dirty="0">
              <a:solidFill>
                <a:schemeClr val="tx1"/>
              </a:solidFill>
            </a:endParaRPr>
          </a:p>
          <a:p>
            <a:pPr marL="342900" indent="-342900" algn="l">
              <a:buFont typeface="Arial" panose="020B0604020202020204" pitchFamily="34" charset="0"/>
              <a:buChar char="•"/>
            </a:pPr>
            <a:endParaRPr lang="en-US" sz="2200" dirty="0">
              <a:solidFill>
                <a:schemeClr val="tx1"/>
              </a:solidFill>
            </a:endParaRPr>
          </a:p>
        </p:txBody>
      </p:sp>
    </p:spTree>
    <p:custDataLst>
      <p:tags r:id="rId1"/>
    </p:custDataLst>
    <p:extLst>
      <p:ext uri="{BB962C8B-B14F-4D97-AF65-F5344CB8AC3E}">
        <p14:creationId xmlns:p14="http://schemas.microsoft.com/office/powerpoint/2010/main" val="27796636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Learning task</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659636" y="2046991"/>
            <a:ext cx="6052457" cy="502358"/>
          </a:xfrm>
          <a:solidFill>
            <a:schemeClr val="bg1">
              <a:lumMod val="95000"/>
            </a:schemeClr>
          </a:solidFill>
        </p:spPr>
        <p:txBody>
          <a:bodyPr tIns="180000"/>
          <a:lstStyle/>
          <a:p>
            <a:r>
              <a:rPr lang="en-GB" sz="2400" dirty="0">
                <a:solidFill>
                  <a:schemeClr val="tx1"/>
                </a:solidFill>
              </a:rPr>
              <a:t> Complete worksheet case studies</a:t>
            </a:r>
          </a:p>
        </p:txBody>
      </p:sp>
    </p:spTree>
    <p:extLst>
      <p:ext uri="{BB962C8B-B14F-4D97-AF65-F5344CB8AC3E}">
        <p14:creationId xmlns:p14="http://schemas.microsoft.com/office/powerpoint/2010/main" val="37552318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Question	</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659636" y="2046991"/>
            <a:ext cx="6052457" cy="684116"/>
          </a:xfrm>
          <a:solidFill>
            <a:schemeClr val="bg1">
              <a:lumMod val="95000"/>
            </a:schemeClr>
          </a:solidFill>
        </p:spPr>
        <p:txBody>
          <a:bodyPr tIns="180000" bIns="180000"/>
          <a:lstStyle/>
          <a:p>
            <a:r>
              <a:rPr lang="en-GB" sz="2400" dirty="0">
                <a:solidFill>
                  <a:schemeClr val="tx1"/>
                </a:solidFill>
              </a:rPr>
              <a:t>What is scope of practice? </a:t>
            </a:r>
          </a:p>
        </p:txBody>
      </p:sp>
    </p:spTree>
    <p:extLst>
      <p:ext uri="{BB962C8B-B14F-4D97-AF65-F5344CB8AC3E}">
        <p14:creationId xmlns:p14="http://schemas.microsoft.com/office/powerpoint/2010/main" val="5711942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F9913B-7D8E-693E-4026-25F2F55A3B60}"/>
              </a:ext>
            </a:extLst>
          </p:cNvPr>
          <p:cNvSpPr>
            <a:spLocks noGrp="1"/>
          </p:cNvSpPr>
          <p:nvPr>
            <p:ph type="body" sz="quarter" idx="11"/>
          </p:nvPr>
        </p:nvSpPr>
        <p:spPr/>
        <p:txBody>
          <a:bodyPr/>
          <a:lstStyle/>
          <a:p>
            <a:r>
              <a:rPr lang="en-US" dirty="0"/>
              <a:t>Scope of practice </a:t>
            </a:r>
          </a:p>
        </p:txBody>
      </p:sp>
      <p:sp>
        <p:nvSpPr>
          <p:cNvPr id="3" name="Content Placeholder 2">
            <a:extLst>
              <a:ext uri="{FF2B5EF4-FFF2-40B4-BE49-F238E27FC236}">
                <a16:creationId xmlns:a16="http://schemas.microsoft.com/office/drawing/2014/main" id="{F1AC97F9-920A-F7D4-A34E-D8989AFB61BE}"/>
              </a:ext>
            </a:extLst>
          </p:cNvPr>
          <p:cNvSpPr>
            <a:spLocks noGrp="1"/>
          </p:cNvSpPr>
          <p:nvPr>
            <p:ph sz="quarter" idx="15"/>
          </p:nvPr>
        </p:nvSpPr>
        <p:spPr>
          <a:solidFill>
            <a:schemeClr val="bg1">
              <a:lumMod val="95000"/>
            </a:schemeClr>
          </a:solidFill>
        </p:spPr>
        <p:txBody>
          <a:bodyPr tIns="180000"/>
          <a:lstStyle/>
          <a:p>
            <a:pPr algn="l">
              <a:spcBef>
                <a:spcPts val="600"/>
              </a:spcBef>
              <a:spcAft>
                <a:spcPts val="800"/>
              </a:spcAft>
            </a:pPr>
            <a:r>
              <a:rPr lang="en-US" sz="2200" dirty="0">
                <a:solidFill>
                  <a:schemeClr val="tx1"/>
                </a:solidFill>
              </a:rPr>
              <a:t>Scope of practice means working within the limits of knowledge competence and skills </a:t>
            </a:r>
          </a:p>
          <a:p>
            <a:pPr algn="l">
              <a:spcBef>
                <a:spcPts val="600"/>
              </a:spcBef>
              <a:spcAft>
                <a:spcPts val="800"/>
              </a:spcAft>
            </a:pPr>
            <a:endParaRPr lang="en-US" sz="2200" dirty="0">
              <a:solidFill>
                <a:schemeClr val="tx1"/>
              </a:solidFill>
            </a:endParaRPr>
          </a:p>
        </p:txBody>
      </p:sp>
    </p:spTree>
    <p:extLst>
      <p:ext uri="{BB962C8B-B14F-4D97-AF65-F5344CB8AC3E}">
        <p14:creationId xmlns:p14="http://schemas.microsoft.com/office/powerpoint/2010/main" val="39663829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F9913B-7D8E-693E-4026-25F2F55A3B60}"/>
              </a:ext>
            </a:extLst>
          </p:cNvPr>
          <p:cNvSpPr>
            <a:spLocks noGrp="1"/>
          </p:cNvSpPr>
          <p:nvPr>
            <p:ph type="body" sz="quarter" idx="11"/>
          </p:nvPr>
        </p:nvSpPr>
        <p:spPr/>
        <p:txBody>
          <a:bodyPr/>
          <a:lstStyle/>
          <a:p>
            <a:r>
              <a:rPr lang="en-US" dirty="0"/>
              <a:t>Scope of practice </a:t>
            </a:r>
          </a:p>
        </p:txBody>
      </p:sp>
      <p:sp>
        <p:nvSpPr>
          <p:cNvPr id="3" name="Content Placeholder 2">
            <a:extLst>
              <a:ext uri="{FF2B5EF4-FFF2-40B4-BE49-F238E27FC236}">
                <a16:creationId xmlns:a16="http://schemas.microsoft.com/office/drawing/2014/main" id="{F1AC97F9-920A-F7D4-A34E-D8989AFB61BE}"/>
              </a:ext>
            </a:extLst>
          </p:cNvPr>
          <p:cNvSpPr>
            <a:spLocks noGrp="1"/>
          </p:cNvSpPr>
          <p:nvPr>
            <p:ph sz="quarter" idx="15"/>
          </p:nvPr>
        </p:nvSpPr>
        <p:spPr>
          <a:solidFill>
            <a:schemeClr val="bg1">
              <a:lumMod val="95000"/>
            </a:schemeClr>
          </a:solidFill>
        </p:spPr>
        <p:txBody>
          <a:bodyPr tIns="180000"/>
          <a:lstStyle/>
          <a:p>
            <a:pPr algn="l">
              <a:spcBef>
                <a:spcPts val="600"/>
              </a:spcBef>
              <a:spcAft>
                <a:spcPts val="800"/>
              </a:spcAft>
            </a:pPr>
            <a:r>
              <a:rPr lang="en-US" sz="2200" dirty="0">
                <a:solidFill>
                  <a:schemeClr val="tx1"/>
                </a:solidFill>
                <a:effectLst/>
                <a:latin typeface="Arial" panose="020B0604020202020204" pitchFamily="34" charset="0"/>
                <a:ea typeface="Calibri" panose="020F0502020204030204" pitchFamily="34" charset="0"/>
                <a:cs typeface="Calibri" panose="020F0502020204030204" pitchFamily="34" charset="0"/>
              </a:rPr>
              <a:t>Exercise professionals can support clients to lose weight or gain weight by:</a:t>
            </a:r>
            <a:endParaRPr lang="en-GB" sz="2200" dirty="0">
              <a:solidFill>
                <a:schemeClr val="tx1"/>
              </a:solidFill>
              <a:effectLst/>
              <a:latin typeface="Arial" panose="020B0604020202020204" pitchFamily="34" charset="0"/>
              <a:ea typeface="Calibri" panose="020F0502020204030204" pitchFamily="34" charset="0"/>
            </a:endParaRPr>
          </a:p>
          <a:p>
            <a:pPr marL="342900" lvl="0" indent="-342900" algn="l">
              <a:spcBef>
                <a:spcPts val="600"/>
              </a:spcBef>
              <a:spcAft>
                <a:spcPts val="600"/>
              </a:spcAft>
              <a:buFont typeface="Symbol" pitchFamily="2" charset="2"/>
              <a:buChar char=""/>
            </a:pPr>
            <a:r>
              <a:rPr lang="en-GB" sz="2200" dirty="0">
                <a:solidFill>
                  <a:schemeClr val="tx1"/>
                </a:solidFill>
                <a:effectLst/>
                <a:latin typeface="Arial" panose="020B0604020202020204" pitchFamily="34" charset="0"/>
                <a:ea typeface="Calibri" panose="020F0502020204030204" pitchFamily="34" charset="0"/>
              </a:rPr>
              <a:t>Providing information about healthier eating. </a:t>
            </a:r>
          </a:p>
          <a:p>
            <a:pPr marL="342900" lvl="0" indent="-342900" algn="l">
              <a:spcBef>
                <a:spcPts val="600"/>
              </a:spcBef>
              <a:spcAft>
                <a:spcPts val="600"/>
              </a:spcAft>
              <a:buFont typeface="Symbol" pitchFamily="2" charset="2"/>
              <a:buChar char=""/>
            </a:pPr>
            <a:r>
              <a:rPr lang="en-GB" sz="2200" dirty="0">
                <a:solidFill>
                  <a:schemeClr val="tx1"/>
                </a:solidFill>
                <a:effectLst/>
                <a:latin typeface="Arial" panose="020B0604020202020204" pitchFamily="34" charset="0"/>
                <a:ea typeface="Calibri" panose="020F0502020204030204" pitchFamily="34" charset="0"/>
              </a:rPr>
              <a:t>Asking them to complete a food diary and discussing healthier foods and food swaps.</a:t>
            </a:r>
          </a:p>
          <a:p>
            <a:pPr marL="342900" lvl="0" indent="-342900" algn="l">
              <a:spcBef>
                <a:spcPts val="600"/>
              </a:spcBef>
              <a:spcAft>
                <a:spcPts val="600"/>
              </a:spcAft>
              <a:buFont typeface="Symbol" pitchFamily="2" charset="2"/>
              <a:buChar char=""/>
            </a:pPr>
            <a:r>
              <a:rPr lang="en-GB" sz="2200" dirty="0">
                <a:solidFill>
                  <a:schemeClr val="tx1"/>
                </a:solidFill>
                <a:effectLst/>
                <a:latin typeface="Arial" panose="020B0604020202020204" pitchFamily="34" charset="0"/>
                <a:ea typeface="Calibri" panose="020F0502020204030204" pitchFamily="34" charset="0"/>
              </a:rPr>
              <a:t>Offering recipe recommendations or meal ideas based on the Eatwell guide information.</a:t>
            </a:r>
          </a:p>
          <a:p>
            <a:pPr marL="342900" lvl="0" indent="-342900" algn="l">
              <a:spcBef>
                <a:spcPts val="600"/>
              </a:spcBef>
              <a:spcAft>
                <a:spcPts val="600"/>
              </a:spcAft>
              <a:buFont typeface="Symbol" pitchFamily="2" charset="2"/>
              <a:buChar char=""/>
            </a:pPr>
            <a:r>
              <a:rPr lang="en-GB" sz="2200" dirty="0">
                <a:solidFill>
                  <a:schemeClr val="tx1"/>
                </a:solidFill>
                <a:effectLst/>
                <a:latin typeface="Arial" panose="020B0604020202020204" pitchFamily="34" charset="0"/>
                <a:ea typeface="Calibri" panose="020F0502020204030204" pitchFamily="34" charset="0"/>
              </a:rPr>
              <a:t>Explaining the principles of energy balance </a:t>
            </a:r>
          </a:p>
          <a:p>
            <a:pPr algn="l"/>
            <a:r>
              <a:rPr lang="en-GB" sz="2200" dirty="0">
                <a:solidFill>
                  <a:schemeClr val="tx1"/>
                </a:solidFill>
                <a:effectLst/>
                <a:latin typeface="Arial" panose="020B0604020202020204" pitchFamily="34" charset="0"/>
                <a:ea typeface="Calibri" panose="020F0502020204030204" pitchFamily="34" charset="0"/>
                <a:cs typeface="Calibri" panose="020F0502020204030204" pitchFamily="34" charset="0"/>
              </a:rPr>
              <a:t>Individuals who have medical conditions or specific dietary requirements would need to be signposted to a qualified dietitian.</a:t>
            </a:r>
            <a:r>
              <a:rPr lang="en-GB" sz="2200" dirty="0">
                <a:solidFill>
                  <a:schemeClr val="tx1"/>
                </a:solidFill>
                <a:effectLst/>
              </a:rPr>
              <a:t> </a:t>
            </a:r>
            <a:endParaRPr lang="en-US" sz="2200" b="1" dirty="0">
              <a:solidFill>
                <a:schemeClr val="tx1"/>
              </a:solidFill>
            </a:endParaRPr>
          </a:p>
        </p:txBody>
      </p:sp>
    </p:spTree>
    <p:extLst>
      <p:ext uri="{BB962C8B-B14F-4D97-AF65-F5344CB8AC3E}">
        <p14:creationId xmlns:p14="http://schemas.microsoft.com/office/powerpoint/2010/main" val="40189592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Scope of practice</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285750" indent="-285750" algn="l">
              <a:buFont typeface="Arial" panose="020B0604020202020204" pitchFamily="34" charset="0"/>
              <a:buChar char="•"/>
            </a:pPr>
            <a:r>
              <a:rPr lang="en-US" sz="2200" dirty="0">
                <a:solidFill>
                  <a:schemeClr val="tx1"/>
                </a:solidFill>
              </a:rPr>
              <a:t>General analysis of food diary </a:t>
            </a:r>
          </a:p>
          <a:p>
            <a:pPr marL="285750" indent="-285750" algn="l">
              <a:buFont typeface="Arial" panose="020B0604020202020204" pitchFamily="34" charset="0"/>
              <a:buChar char="•"/>
            </a:pPr>
            <a:r>
              <a:rPr lang="en-US" sz="2200" dirty="0">
                <a:solidFill>
                  <a:schemeClr val="tx1"/>
                </a:solidFill>
              </a:rPr>
              <a:t>Educating on the process of healthy eating </a:t>
            </a:r>
          </a:p>
          <a:p>
            <a:pPr marL="285750" indent="-285750" algn="l">
              <a:buFont typeface="Arial" panose="020B0604020202020204" pitchFamily="34" charset="0"/>
              <a:buChar char="•"/>
            </a:pPr>
            <a:r>
              <a:rPr lang="en-US" sz="2200" dirty="0">
                <a:solidFill>
                  <a:schemeClr val="tx1"/>
                </a:solidFill>
              </a:rPr>
              <a:t>Provide recommendation to ensure client fits into ‘healthy eating guidelines’</a:t>
            </a:r>
          </a:p>
          <a:p>
            <a:pPr marL="285750" indent="-285750" algn="l">
              <a:buFont typeface="Arial" panose="020B0604020202020204" pitchFamily="34" charset="0"/>
              <a:buChar char="•"/>
            </a:pPr>
            <a:r>
              <a:rPr lang="en-US" sz="2200" dirty="0">
                <a:solidFill>
                  <a:schemeClr val="tx1"/>
                </a:solidFill>
              </a:rPr>
              <a:t>Feedback on popular mainstream diets and an analysis of their pros and cons </a:t>
            </a:r>
          </a:p>
          <a:p>
            <a:pPr marL="285750" indent="-285750" algn="l">
              <a:buFont typeface="Arial" panose="020B0604020202020204" pitchFamily="34" charset="0"/>
              <a:buChar char="•"/>
            </a:pPr>
            <a:r>
              <a:rPr lang="en-US" sz="2200" dirty="0">
                <a:solidFill>
                  <a:schemeClr val="tx1"/>
                </a:solidFill>
              </a:rPr>
              <a:t>Provide support and guidance on creating a calorie deficit or calorie surplus</a:t>
            </a:r>
          </a:p>
        </p:txBody>
      </p:sp>
    </p:spTree>
    <p:extLst>
      <p:ext uri="{BB962C8B-B14F-4D97-AF65-F5344CB8AC3E}">
        <p14:creationId xmlns:p14="http://schemas.microsoft.com/office/powerpoint/2010/main" val="36831467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Role boundaries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Refer to an experienced practitioner when a client requests specific support on”</a:t>
            </a:r>
          </a:p>
          <a:p>
            <a:pPr marL="285750" indent="-285750" algn="l">
              <a:buFont typeface="Arial" panose="020B0604020202020204" pitchFamily="34" charset="0"/>
              <a:buChar char="•"/>
            </a:pPr>
            <a:r>
              <a:rPr lang="en-US" sz="2200" dirty="0">
                <a:solidFill>
                  <a:schemeClr val="tx1"/>
                </a:solidFill>
              </a:rPr>
              <a:t>Client presents with an eating disorder </a:t>
            </a:r>
          </a:p>
          <a:p>
            <a:pPr marL="285750" indent="-285750" algn="l">
              <a:buFont typeface="Arial" panose="020B0604020202020204" pitchFamily="34" charset="0"/>
              <a:buChar char="•"/>
            </a:pPr>
            <a:r>
              <a:rPr lang="en-US" sz="2200" dirty="0">
                <a:solidFill>
                  <a:schemeClr val="tx1"/>
                </a:solidFill>
              </a:rPr>
              <a:t>Client presents with an alcohol addiction </a:t>
            </a:r>
          </a:p>
          <a:p>
            <a:pPr marL="285750" indent="-285750" algn="l">
              <a:buFont typeface="Arial" panose="020B0604020202020204" pitchFamily="34" charset="0"/>
              <a:buChar char="•"/>
            </a:pPr>
            <a:r>
              <a:rPr lang="en-US" sz="2200" dirty="0">
                <a:solidFill>
                  <a:schemeClr val="tx1"/>
                </a:solidFill>
              </a:rPr>
              <a:t>Client presents with a medically controlled condition linked with nutrition e.g. diabetes </a:t>
            </a:r>
          </a:p>
          <a:p>
            <a:pPr marL="285750" indent="-285750" algn="l">
              <a:buFont typeface="Arial" panose="020B0604020202020204" pitchFamily="34" charset="0"/>
              <a:buChar char="•"/>
            </a:pPr>
            <a:r>
              <a:rPr lang="en-US" sz="2200" dirty="0">
                <a:solidFill>
                  <a:schemeClr val="tx1"/>
                </a:solidFill>
              </a:rPr>
              <a:t>Client wants a specifically prescribed meal plan </a:t>
            </a:r>
          </a:p>
        </p:txBody>
      </p:sp>
    </p:spTree>
    <p:extLst>
      <p:ext uri="{BB962C8B-B14F-4D97-AF65-F5344CB8AC3E}">
        <p14:creationId xmlns:p14="http://schemas.microsoft.com/office/powerpoint/2010/main" val="15994008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Signposting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1690576"/>
            <a:ext cx="10783887" cy="4618149"/>
          </a:xfrm>
          <a:solidFill>
            <a:schemeClr val="bg1">
              <a:lumMod val="95000"/>
            </a:schemeClr>
          </a:solidFill>
        </p:spPr>
        <p:txBody>
          <a:bodyPr tIns="180000"/>
          <a:lstStyle/>
          <a:p>
            <a:pPr algn="l"/>
            <a:r>
              <a:rPr lang="en-US" sz="2200" dirty="0">
                <a:solidFill>
                  <a:schemeClr val="tx1"/>
                </a:solidFill>
              </a:rPr>
              <a:t>Signposting means suggesting to an individual that they may benefit from speaking to another professional for advice. </a:t>
            </a:r>
          </a:p>
          <a:p>
            <a:pPr algn="l"/>
            <a:endParaRPr lang="en-US" sz="2200" dirty="0">
              <a:solidFill>
                <a:schemeClr val="tx1"/>
              </a:solidFill>
            </a:endParaRPr>
          </a:p>
          <a:p>
            <a:pPr algn="l"/>
            <a:r>
              <a:rPr lang="en-US" sz="2200" dirty="0">
                <a:solidFill>
                  <a:schemeClr val="tx1"/>
                </a:solidFill>
              </a:rPr>
              <a:t>When signposting, it is important that any sources recommended are credible such as: </a:t>
            </a:r>
          </a:p>
          <a:p>
            <a:pPr marL="342900" indent="-342900" algn="l">
              <a:buFont typeface="Arial" panose="020B0604020202020204" pitchFamily="34" charset="0"/>
              <a:buChar char="•"/>
            </a:pPr>
            <a:r>
              <a:rPr lang="en-US" sz="2200" dirty="0">
                <a:solidFill>
                  <a:schemeClr val="tx1"/>
                </a:solidFill>
              </a:rPr>
              <a:t>The Association for Nutrition (AfN) which has lists of:</a:t>
            </a:r>
          </a:p>
          <a:p>
            <a:pPr marL="1085850" lvl="1" indent="-342900">
              <a:buFont typeface="Arial" panose="020B0604020202020204" pitchFamily="34" charset="0"/>
              <a:buChar char="•"/>
            </a:pPr>
            <a:r>
              <a:rPr lang="en-US" sz="2200" dirty="0">
                <a:solidFill>
                  <a:schemeClr val="tx1"/>
                </a:solidFill>
              </a:rPr>
              <a:t>Associate nutritionists</a:t>
            </a:r>
          </a:p>
          <a:p>
            <a:pPr marL="1085850" lvl="1" indent="-342900">
              <a:buFont typeface="Arial" panose="020B0604020202020204" pitchFamily="34" charset="0"/>
              <a:buChar char="•"/>
            </a:pPr>
            <a:r>
              <a:rPr lang="en-US" sz="2200" dirty="0"/>
              <a:t>Registered nutritionists</a:t>
            </a:r>
          </a:p>
          <a:p>
            <a:pPr marL="342900" indent="-342900" algn="l">
              <a:buFont typeface="Arial" panose="020B0604020202020204" pitchFamily="34" charset="0"/>
              <a:buChar char="•"/>
            </a:pPr>
            <a:r>
              <a:rPr lang="en-US" sz="2200" dirty="0">
                <a:solidFill>
                  <a:schemeClr val="tx1"/>
                </a:solidFill>
              </a:rPr>
              <a:t>The Federation of Nutritional Therapists </a:t>
            </a:r>
          </a:p>
          <a:p>
            <a:pPr marL="342900" indent="-342900" algn="l">
              <a:buFont typeface="Arial" panose="020B0604020202020204" pitchFamily="34" charset="0"/>
              <a:buChar char="•"/>
            </a:pPr>
            <a:r>
              <a:rPr lang="en-US" sz="2200" dirty="0">
                <a:solidFill>
                  <a:schemeClr val="tx1"/>
                </a:solidFill>
              </a:rPr>
              <a:t>The British Association for Applied Nutrition and Nutritional Therapy </a:t>
            </a:r>
          </a:p>
          <a:p>
            <a:pPr marL="342900" indent="-342900" algn="l">
              <a:buFont typeface="Arial" panose="020B0604020202020204" pitchFamily="34" charset="0"/>
              <a:buChar char="•"/>
            </a:pPr>
            <a:r>
              <a:rPr lang="en-US" sz="2200" dirty="0">
                <a:solidFill>
                  <a:schemeClr val="tx1"/>
                </a:solidFill>
              </a:rPr>
              <a:t>The Health and Care Professions Council </a:t>
            </a:r>
          </a:p>
        </p:txBody>
      </p:sp>
    </p:spTree>
    <p:custDataLst>
      <p:tags r:id="rId1"/>
    </p:custDataLst>
    <p:extLst>
      <p:ext uri="{BB962C8B-B14F-4D97-AF65-F5344CB8AC3E}">
        <p14:creationId xmlns:p14="http://schemas.microsoft.com/office/powerpoint/2010/main" val="26242479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Credible sources of information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1690576"/>
            <a:ext cx="10783887" cy="4618149"/>
          </a:xfrm>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British dieticians' association </a:t>
            </a:r>
          </a:p>
          <a:p>
            <a:pPr marL="342900" indent="-342900" algn="l">
              <a:buFont typeface="Arial" panose="020B0604020202020204" pitchFamily="34" charset="0"/>
              <a:buChar char="•"/>
            </a:pPr>
            <a:r>
              <a:rPr lang="en-US" sz="2200" dirty="0">
                <a:solidFill>
                  <a:schemeClr val="tx1"/>
                </a:solidFill>
              </a:rPr>
              <a:t>Association for nutrition </a:t>
            </a:r>
          </a:p>
          <a:p>
            <a:pPr marL="342900" indent="-342900" algn="l">
              <a:buFont typeface="Arial" panose="020B0604020202020204" pitchFamily="34" charset="0"/>
              <a:buChar char="•"/>
            </a:pPr>
            <a:r>
              <a:rPr lang="en-US" sz="2200" dirty="0">
                <a:solidFill>
                  <a:schemeClr val="tx1"/>
                </a:solidFill>
              </a:rPr>
              <a:t>British Nutrition Foundation </a:t>
            </a:r>
          </a:p>
          <a:p>
            <a:pPr marL="342900" indent="-342900" algn="l">
              <a:buFont typeface="Arial" panose="020B0604020202020204" pitchFamily="34" charset="0"/>
              <a:buChar char="•"/>
            </a:pPr>
            <a:r>
              <a:rPr lang="en-US" sz="2200" dirty="0">
                <a:solidFill>
                  <a:schemeClr val="tx1"/>
                </a:solidFill>
              </a:rPr>
              <a:t>Department of Health</a:t>
            </a:r>
          </a:p>
          <a:p>
            <a:pPr marL="342900" indent="-342900" algn="l">
              <a:buFont typeface="Arial" panose="020B0604020202020204" pitchFamily="34" charset="0"/>
              <a:buChar char="•"/>
            </a:pPr>
            <a:r>
              <a:rPr lang="en-US" sz="2200" dirty="0">
                <a:solidFill>
                  <a:schemeClr val="tx1"/>
                </a:solidFill>
              </a:rPr>
              <a:t>NHS Choices </a:t>
            </a:r>
          </a:p>
          <a:p>
            <a:pPr marL="342900" indent="-342900" algn="l">
              <a:buFont typeface="Arial" panose="020B0604020202020204" pitchFamily="34" charset="0"/>
              <a:buChar char="•"/>
            </a:pPr>
            <a:r>
              <a:rPr lang="en-US" sz="2200" dirty="0">
                <a:solidFill>
                  <a:schemeClr val="tx1"/>
                </a:solidFill>
              </a:rPr>
              <a:t>NHS Eatwell </a:t>
            </a:r>
          </a:p>
          <a:p>
            <a:pPr marL="342900" indent="-342900" algn="l">
              <a:buFont typeface="Arial" panose="020B0604020202020204" pitchFamily="34" charset="0"/>
              <a:buChar char="•"/>
            </a:pPr>
            <a:r>
              <a:rPr lang="en-US" sz="2200" dirty="0">
                <a:solidFill>
                  <a:schemeClr val="tx1"/>
                </a:solidFill>
              </a:rPr>
              <a:t>The Eatwell Guide</a:t>
            </a:r>
          </a:p>
          <a:p>
            <a:pPr marL="342900" indent="-342900" algn="l">
              <a:buFont typeface="Arial" panose="020B0604020202020204" pitchFamily="34" charset="0"/>
              <a:buChar char="•"/>
            </a:pPr>
            <a:endParaRPr lang="en-US" sz="2200" dirty="0">
              <a:solidFill>
                <a:schemeClr val="tx1"/>
              </a:solidFill>
            </a:endParaRPr>
          </a:p>
        </p:txBody>
      </p:sp>
    </p:spTree>
    <p:extLst>
      <p:ext uri="{BB962C8B-B14F-4D97-AF65-F5344CB8AC3E}">
        <p14:creationId xmlns:p14="http://schemas.microsoft.com/office/powerpoint/2010/main" val="33667965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Learning outcomes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Are you able to: </a:t>
            </a:r>
          </a:p>
          <a:p>
            <a:pPr marL="285750" indent="-285750" algn="l">
              <a:buFont typeface="Arial" panose="020B0604020202020204" pitchFamily="34" charset="0"/>
              <a:buChar char="•"/>
            </a:pPr>
            <a:r>
              <a:rPr lang="en-US" sz="2200" dirty="0">
                <a:solidFill>
                  <a:schemeClr val="tx1"/>
                </a:solidFill>
              </a:rPr>
              <a:t>Gain clients informed consent </a:t>
            </a:r>
          </a:p>
          <a:p>
            <a:pPr marL="285750" indent="-285750" algn="l">
              <a:buFont typeface="Arial" panose="020B0604020202020204" pitchFamily="34" charset="0"/>
              <a:buChar char="•"/>
            </a:pPr>
            <a:r>
              <a:rPr lang="en-US" sz="2200" dirty="0">
                <a:solidFill>
                  <a:schemeClr val="tx1"/>
                </a:solidFill>
              </a:rPr>
              <a:t>Collect client information </a:t>
            </a:r>
          </a:p>
          <a:p>
            <a:pPr marL="285750" indent="-285750" algn="l">
              <a:buFont typeface="Arial" panose="020B0604020202020204" pitchFamily="34" charset="0"/>
              <a:buChar char="•"/>
            </a:pPr>
            <a:r>
              <a:rPr lang="en-US" sz="2200" dirty="0">
                <a:solidFill>
                  <a:schemeClr val="tx1"/>
                </a:solidFill>
              </a:rPr>
              <a:t>Maintain records in accordance with data protection </a:t>
            </a:r>
          </a:p>
          <a:p>
            <a:pPr marL="285750" indent="-285750" algn="l">
              <a:buFont typeface="Arial" panose="020B0604020202020204" pitchFamily="34" charset="0"/>
              <a:buChar char="•"/>
            </a:pPr>
            <a:r>
              <a:rPr lang="en-US" sz="2200" dirty="0">
                <a:solidFill>
                  <a:schemeClr val="tx1"/>
                </a:solidFill>
              </a:rPr>
              <a:t>Analyse a clients’ dietary habits and recommend areas for improvement </a:t>
            </a:r>
          </a:p>
          <a:p>
            <a:pPr marL="285750" indent="-285750" algn="l">
              <a:buFont typeface="Arial" panose="020B0604020202020204" pitchFamily="34" charset="0"/>
              <a:buChar char="•"/>
            </a:pPr>
            <a:r>
              <a:rPr lang="en-US" sz="2200" dirty="0">
                <a:solidFill>
                  <a:schemeClr val="tx1"/>
                </a:solidFill>
              </a:rPr>
              <a:t>Explain professional role boundaries and when and how to signpost clients</a:t>
            </a:r>
          </a:p>
          <a:p>
            <a:pPr marL="285750" indent="-285750" algn="l">
              <a:buFont typeface="Arial" panose="020B0604020202020204" pitchFamily="34" charset="0"/>
              <a:buChar char="•"/>
            </a:pPr>
            <a:r>
              <a:rPr lang="en-US" sz="2200" dirty="0">
                <a:solidFill>
                  <a:schemeClr val="tx1"/>
                </a:solidFill>
              </a:rPr>
              <a:t>Distinguish between credible and non-credible sources of information</a:t>
            </a:r>
          </a:p>
          <a:p>
            <a:pPr algn="l"/>
            <a:endParaRPr lang="en-US" sz="2200" dirty="0">
              <a:solidFill>
                <a:schemeClr val="tx1"/>
              </a:solidFill>
            </a:endParaRPr>
          </a:p>
        </p:txBody>
      </p:sp>
    </p:spTree>
    <p:extLst>
      <p:ext uri="{BB962C8B-B14F-4D97-AF65-F5344CB8AC3E}">
        <p14:creationId xmlns:p14="http://schemas.microsoft.com/office/powerpoint/2010/main" val="24008231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4DD7D6C-CB87-7049-558E-CECF48B873BE}"/>
              </a:ext>
            </a:extLst>
          </p:cNvPr>
          <p:cNvSpPr>
            <a:spLocks noGrp="1"/>
          </p:cNvSpPr>
          <p:nvPr>
            <p:ph type="body" sz="quarter" idx="11"/>
          </p:nvPr>
        </p:nvSpPr>
        <p:spPr/>
        <p:txBody>
          <a:bodyPr/>
          <a:lstStyle/>
          <a:p>
            <a:r>
              <a:rPr lang="en-GB" dirty="0"/>
              <a:t>Nutrition for physical activity and exercise</a:t>
            </a:r>
          </a:p>
          <a:p>
            <a:endParaRPr lang="en-GB" dirty="0"/>
          </a:p>
          <a:p>
            <a:r>
              <a:rPr lang="en-GB" dirty="0"/>
              <a:t>Collecting and analysing client information</a:t>
            </a:r>
          </a:p>
          <a:p>
            <a:r>
              <a:rPr lang="en-GB" dirty="0"/>
              <a:t>-</a:t>
            </a:r>
          </a:p>
        </p:txBody>
      </p:sp>
    </p:spTree>
    <p:custDataLst>
      <p:tags r:id="rId1"/>
    </p:custDataLst>
    <p:extLst>
      <p:ext uri="{BB962C8B-B14F-4D97-AF65-F5344CB8AC3E}">
        <p14:creationId xmlns:p14="http://schemas.microsoft.com/office/powerpoint/2010/main" val="227855219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25"/>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YMCAfit Templat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YMC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wards PowerPoint Template [Read-Only]" id="{A68A99E7-2C12-4AC2-B822-9937C7B1F600}" vid="{7C42E43A-DAA8-4061-9F7D-83AE781478B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A0AB4259EC385439F2A8C7784E02AFB" ma:contentTypeVersion="17" ma:contentTypeDescription="Create a new document." ma:contentTypeScope="" ma:versionID="b7a31cadbfe097fef35acce93ef0b80b">
  <xsd:schema xmlns:xsd="http://www.w3.org/2001/XMLSchema" xmlns:xs="http://www.w3.org/2001/XMLSchema" xmlns:p="http://schemas.microsoft.com/office/2006/metadata/properties" xmlns:ns2="c63102ca-90b4-4b49-ac83-7aff3116fe30" xmlns:ns3="33c8f57f-4d68-4232-9613-ad1b7d92bd52" targetNamespace="http://schemas.microsoft.com/office/2006/metadata/properties" ma:root="true" ma:fieldsID="70d03595316670ac2912ecc678c368b7" ns2:_="" ns3:_="">
    <xsd:import namespace="c63102ca-90b4-4b49-ac83-7aff3116fe30"/>
    <xsd:import namespace="33c8f57f-4d68-4232-9613-ad1b7d92bd5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SearchPropertie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63102ca-90b4-4b49-ac83-7aff3116fe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de934352-835e-48ab-b831-1bf7e97c38f7" ma:termSetId="09814cd3-568e-fe90-9814-8d621ff8fb84" ma:anchorId="fba54fb3-c3e1-fe81-a776-ca4b69148c4d" ma:open="true" ma:isKeyword="false">
      <xsd:complexType>
        <xsd:sequence>
          <xsd:element ref="pc:Terms" minOccurs="0" maxOccurs="1"/>
        </xsd:sequence>
      </xsd:complex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OCR" ma:index="23" nillable="true" ma:displayName="Extracted Text" ma:internalName="MediaServiceOCR" ma:readOnly="true">
      <xsd:simpleType>
        <xsd:restriction base="dms:Note">
          <xsd:maxLength value="255"/>
        </xsd:restriction>
      </xsd:simpleType>
    </xsd:element>
    <xsd:element name="MediaServiceLocation" ma:index="24"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3c8f57f-4d68-4232-9613-ad1b7d92bd5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6f6ddff3-6707-46fc-9c13-3f10af043dfc}" ma:internalName="TaxCatchAll" ma:showField="CatchAllData" ma:web="33c8f57f-4d68-4232-9613-ad1b7d92bd5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33c8f57f-4d68-4232-9613-ad1b7d92bd52">
      <UserInfo>
        <DisplayName>Allison Bagshaw</DisplayName>
        <AccountId>38</AccountId>
        <AccountType/>
      </UserInfo>
      <UserInfo>
        <DisplayName>Leanne Hendry</DisplayName>
        <AccountId>57</AccountId>
        <AccountType/>
      </UserInfo>
    </SharedWithUsers>
    <lcf76f155ced4ddcb4097134ff3c332f xmlns="c63102ca-90b4-4b49-ac83-7aff3116fe30">
      <Terms xmlns="http://schemas.microsoft.com/office/infopath/2007/PartnerControls"/>
    </lcf76f155ced4ddcb4097134ff3c332f>
    <TaxCatchAll xmlns="33c8f57f-4d68-4232-9613-ad1b7d92bd5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4E054CB-F0DB-4D82-ABB6-02684C967245}"/>
</file>

<file path=customXml/itemProps2.xml><?xml version="1.0" encoding="utf-8"?>
<ds:datastoreItem xmlns:ds="http://schemas.openxmlformats.org/officeDocument/2006/customXml" ds:itemID="{A72749F2-310B-42AD-A426-0152280C3699}">
  <ds:schemaRefs>
    <ds:schemaRef ds:uri="33c8f57f-4d68-4232-9613-ad1b7d92bd52"/>
    <ds:schemaRef ds:uri="http://purl.org/dc/elements/1.1/"/>
    <ds:schemaRef ds:uri="http://schemas.microsoft.com/office/2006/metadata/properties"/>
    <ds:schemaRef ds:uri="http://schemas.microsoft.com/office/2006/documentManagement/types"/>
    <ds:schemaRef ds:uri="c63102ca-90b4-4b49-ac83-7aff3116fe30"/>
    <ds:schemaRef ds:uri="http://purl.org/dc/terms/"/>
    <ds:schemaRef ds:uri="http://schemas.openxmlformats.org/package/2006/metadata/core-properties"/>
    <ds:schemaRef ds:uri="http://purl.org/dc/dcmitype/"/>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3479C987-C34D-4BDA-9F46-621AE718C72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Awards PowerPoint Template</Template>
  <TotalTime>245</TotalTime>
  <Words>1215</Words>
  <Application>Microsoft Office PowerPoint</Application>
  <PresentationFormat>Widescreen</PresentationFormat>
  <Paragraphs>208</Paragraphs>
  <Slides>25</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Arial</vt:lpstr>
      <vt:lpstr>Body</vt:lpstr>
      <vt:lpstr>Calibri</vt:lpstr>
      <vt:lpstr>Heading</vt:lpstr>
      <vt:lpstr>Heading 2</vt:lpstr>
      <vt:lpstr>Sub heading</vt:lpstr>
      <vt:lpstr>Symbol</vt:lpstr>
      <vt:lpstr>YMCAfit Templates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Allison Bagshaw</dc:creator>
  <cp:lastModifiedBy>Rosie Coote-Cowling</cp:lastModifiedBy>
  <cp:revision>5</cp:revision>
  <dcterms:created xsi:type="dcterms:W3CDTF">2023-10-30T16:09:59Z</dcterms:created>
  <dcterms:modified xsi:type="dcterms:W3CDTF">2025-03-18T15:04:05Z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y fmtid="{D5CDD505-2E9C-101B-9397-08002B2CF9AE}" pid="3" name="ContentTypeId">
    <vt:lpwstr>0x010100CA0AB4259EC385439F2A8C7784E02AFB</vt:lpwstr>
  </property>
  <property fmtid="{D5CDD505-2E9C-101B-9397-08002B2CF9AE}" pid="4" name="ArticulateGUID">
    <vt:lpwstr>C0F199E6-F9CF-4BEA-8228-54B4B06C871B</vt:lpwstr>
  </property>
  <property fmtid="{D5CDD505-2E9C-101B-9397-08002B2CF9AE}" pid="5" name="ArticulatePath">
    <vt:lpwstr>https://ymca1844.sharepoint.com/sites/Awards/product/Shared Documents/Next Generation/WIP Resources/Teaching resources/Next Generation Gym and Personal Training/08. Nutrition for physical activity and exercise/Powerpoints/LO3 - Analyse nutrtional information</vt:lpwstr>
  </property>
  <property fmtid="{D5CDD505-2E9C-101B-9397-08002B2CF9AE}" pid="6" name="MediaServiceImageTags">
    <vt:lpwstr/>
  </property>
</Properties>
</file>