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omments/comment1.xml" ContentType="application/vnd.openxmlformats-officedocument.presentationml.comment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263" r:id="rId3"/>
    <p:sldId id="290" r:id="rId4"/>
    <p:sldId id="270" r:id="rId5"/>
    <p:sldId id="335" r:id="rId6"/>
    <p:sldId id="271" r:id="rId7"/>
    <p:sldId id="268" r:id="rId8"/>
    <p:sldId id="269" r:id="rId9"/>
    <p:sldId id="281" r:id="rId10"/>
    <p:sldId id="317" r:id="rId11"/>
    <p:sldId id="272" r:id="rId12"/>
    <p:sldId id="291" r:id="rId13"/>
    <p:sldId id="292" r:id="rId14"/>
    <p:sldId id="282" r:id="rId15"/>
    <p:sldId id="293" r:id="rId16"/>
    <p:sldId id="294" r:id="rId17"/>
    <p:sldId id="295" r:id="rId18"/>
    <p:sldId id="297" r:id="rId19"/>
    <p:sldId id="300" r:id="rId20"/>
    <p:sldId id="301" r:id="rId21"/>
    <p:sldId id="302" r:id="rId22"/>
    <p:sldId id="303" r:id="rId23"/>
    <p:sldId id="304" r:id="rId24"/>
    <p:sldId id="319" r:id="rId25"/>
    <p:sldId id="320" r:id="rId26"/>
    <p:sldId id="305" r:id="rId27"/>
    <p:sldId id="321" r:id="rId28"/>
    <p:sldId id="322" r:id="rId29"/>
    <p:sldId id="323" r:id="rId30"/>
    <p:sldId id="324" r:id="rId31"/>
    <p:sldId id="308" r:id="rId32"/>
    <p:sldId id="309" r:id="rId33"/>
    <p:sldId id="310" r:id="rId34"/>
    <p:sldId id="312" r:id="rId35"/>
    <p:sldId id="327" r:id="rId36"/>
    <p:sldId id="283" r:id="rId37"/>
    <p:sldId id="307" r:id="rId38"/>
    <p:sldId id="289" r:id="rId39"/>
    <p:sldId id="328" r:id="rId40"/>
    <p:sldId id="329" r:id="rId41"/>
    <p:sldId id="330" r:id="rId42"/>
    <p:sldId id="331" r:id="rId43"/>
    <p:sldId id="332" r:id="rId44"/>
    <p:sldId id="284" r:id="rId45"/>
    <p:sldId id="285" r:id="rId46"/>
    <p:sldId id="333" r:id="rId47"/>
    <p:sldId id="334" r:id="rId48"/>
    <p:sldId id="274" r:id="rId49"/>
    <p:sldId id="314" r:id="rId50"/>
    <p:sldId id="315" r:id="rId51"/>
    <p:sldId id="259"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a George" initials="AG" lastIdx="4" clrIdx="0">
    <p:extLst>
      <p:ext uri="{19B8F6BF-5375-455C-9EA6-DF929625EA0E}">
        <p15:presenceInfo xmlns:p15="http://schemas.microsoft.com/office/powerpoint/2012/main" userId="Amanda Georg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418D"/>
    <a:srgbClr val="882077"/>
    <a:srgbClr val="FF00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55" autoAdjust="0"/>
    <p:restoredTop sz="94407" autoAdjust="0"/>
  </p:normalViewPr>
  <p:slideViewPr>
    <p:cSldViewPr snapToGrid="0">
      <p:cViewPr varScale="1">
        <p:scale>
          <a:sx n="94" d="100"/>
          <a:sy n="94" d="100"/>
        </p:scale>
        <p:origin x="99" y="51"/>
      </p:cViewPr>
      <p:guideLst>
        <p:guide orient="horz" pos="2160"/>
        <p:guide pos="2880"/>
      </p:guideLst>
    </p:cSldViewPr>
  </p:slideViewPr>
  <p:notesTextViewPr>
    <p:cViewPr>
      <p:scale>
        <a:sx n="1" d="1"/>
        <a:sy n="1" d="1"/>
      </p:scale>
      <p:origin x="0" y="0"/>
    </p:cViewPr>
  </p:notesTextViewPr>
  <p:sorterViewPr>
    <p:cViewPr>
      <p:scale>
        <a:sx n="60" d="100"/>
        <a:sy n="60" d="100"/>
      </p:scale>
      <p:origin x="0" y="-86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30T16:48:16.750" idx="2">
    <p:pos x="2704" y="834"/>
    <p:text>I have changed the way the bulleted list is presented, based on the next page, which makes more sense. Is this right? </p:text>
    <p:extLst>
      <p:ext uri="{C676402C-5697-4E1C-873F-D02D1690AC5C}">
        <p15:threadingInfo xmlns:p15="http://schemas.microsoft.com/office/powerpoint/2012/main" timeZoneBias="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054CF7-2D2E-458E-8448-4BAEB621582C}"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GB"/>
        </a:p>
      </dgm:t>
    </dgm:pt>
    <dgm:pt modelId="{2D863415-9551-46FA-AA43-D9FE898945CF}">
      <dgm:prSet phldrT="[Text]"/>
      <dgm:spPr/>
      <dgm:t>
        <a:bodyPr/>
        <a:lstStyle/>
        <a:p>
          <a:r>
            <a:rPr lang="en-GB" dirty="0"/>
            <a:t>Warm-up</a:t>
          </a:r>
        </a:p>
      </dgm:t>
    </dgm:pt>
    <dgm:pt modelId="{6B882728-6938-4A90-922F-AFBEA5DB66F0}" type="parTrans" cxnId="{3686F6FD-8092-40B6-8B75-D47C7039C51C}">
      <dgm:prSet/>
      <dgm:spPr/>
      <dgm:t>
        <a:bodyPr/>
        <a:lstStyle/>
        <a:p>
          <a:endParaRPr lang="en-GB"/>
        </a:p>
      </dgm:t>
    </dgm:pt>
    <dgm:pt modelId="{0294AB77-6BBC-4A5D-926D-043D25F5BBBC}" type="sibTrans" cxnId="{3686F6FD-8092-40B6-8B75-D47C7039C51C}">
      <dgm:prSet/>
      <dgm:spPr/>
      <dgm:t>
        <a:bodyPr/>
        <a:lstStyle/>
        <a:p>
          <a:endParaRPr lang="en-GB"/>
        </a:p>
      </dgm:t>
    </dgm:pt>
    <dgm:pt modelId="{2E6668DE-F75A-488F-B9B5-086CE3792FD6}">
      <dgm:prSet phldrT="[Text]"/>
      <dgm:spPr/>
      <dgm:t>
        <a:bodyPr/>
        <a:lstStyle/>
        <a:p>
          <a:r>
            <a:rPr lang="en-GB" dirty="0"/>
            <a:t>Mobilise joints. </a:t>
          </a:r>
        </a:p>
      </dgm:t>
    </dgm:pt>
    <dgm:pt modelId="{7C8D216A-E958-4392-BE93-CA47C5476EE7}" type="parTrans" cxnId="{47529AD1-2016-4880-A7A7-5D6D55483C3C}">
      <dgm:prSet/>
      <dgm:spPr/>
      <dgm:t>
        <a:bodyPr/>
        <a:lstStyle/>
        <a:p>
          <a:endParaRPr lang="en-GB"/>
        </a:p>
      </dgm:t>
    </dgm:pt>
    <dgm:pt modelId="{9C33C2E8-E5DD-468F-A92C-02D621E7B318}" type="sibTrans" cxnId="{47529AD1-2016-4880-A7A7-5D6D55483C3C}">
      <dgm:prSet/>
      <dgm:spPr/>
      <dgm:t>
        <a:bodyPr/>
        <a:lstStyle/>
        <a:p>
          <a:endParaRPr lang="en-GB"/>
        </a:p>
      </dgm:t>
    </dgm:pt>
    <dgm:pt modelId="{DA91BE01-B7EA-44D2-892D-9E6CAC0FB1FC}">
      <dgm:prSet phldrT="[Text]"/>
      <dgm:spPr/>
      <dgm:t>
        <a:bodyPr/>
        <a:lstStyle/>
        <a:p>
          <a:r>
            <a:rPr lang="en-GB" dirty="0"/>
            <a:t>Main workout</a:t>
          </a:r>
        </a:p>
      </dgm:t>
    </dgm:pt>
    <dgm:pt modelId="{AD3E4E5F-BFB1-4D7E-893E-FED2FD43BCAB}" type="parTrans" cxnId="{69772383-A974-43B3-990D-0E05EB98CAC1}">
      <dgm:prSet/>
      <dgm:spPr/>
      <dgm:t>
        <a:bodyPr/>
        <a:lstStyle/>
        <a:p>
          <a:endParaRPr lang="en-GB"/>
        </a:p>
      </dgm:t>
    </dgm:pt>
    <dgm:pt modelId="{C7537039-40C2-4980-A43C-03BA1376CE69}" type="sibTrans" cxnId="{69772383-A974-43B3-990D-0E05EB98CAC1}">
      <dgm:prSet/>
      <dgm:spPr/>
      <dgm:t>
        <a:bodyPr/>
        <a:lstStyle/>
        <a:p>
          <a:endParaRPr lang="en-GB"/>
        </a:p>
      </dgm:t>
    </dgm:pt>
    <dgm:pt modelId="{90324CFA-FD7C-4C5C-8952-9C7154EDE2DD}">
      <dgm:prSet phldrT="[Text]"/>
      <dgm:spPr/>
      <dgm:t>
        <a:bodyPr/>
        <a:lstStyle/>
        <a:p>
          <a:r>
            <a:rPr lang="en-GB" dirty="0"/>
            <a:t>CV fitness. </a:t>
          </a:r>
        </a:p>
      </dgm:t>
    </dgm:pt>
    <dgm:pt modelId="{DA9506A1-5B22-4EA0-A310-64F43F7B0C60}" type="parTrans" cxnId="{DC26B028-E30F-480A-92B4-7CD0F05B89E8}">
      <dgm:prSet/>
      <dgm:spPr/>
      <dgm:t>
        <a:bodyPr/>
        <a:lstStyle/>
        <a:p>
          <a:endParaRPr lang="en-GB"/>
        </a:p>
      </dgm:t>
    </dgm:pt>
    <dgm:pt modelId="{6F922959-450B-4F17-8214-7D0A14505025}" type="sibTrans" cxnId="{DC26B028-E30F-480A-92B4-7CD0F05B89E8}">
      <dgm:prSet/>
      <dgm:spPr/>
      <dgm:t>
        <a:bodyPr/>
        <a:lstStyle/>
        <a:p>
          <a:endParaRPr lang="en-GB"/>
        </a:p>
      </dgm:t>
    </dgm:pt>
    <dgm:pt modelId="{63872EE0-87A0-415A-8109-998CE291CD29}">
      <dgm:prSet phldrT="[Text]"/>
      <dgm:spPr/>
      <dgm:t>
        <a:bodyPr/>
        <a:lstStyle/>
        <a:p>
          <a:r>
            <a:rPr lang="en-GB" dirty="0"/>
            <a:t>Muscular fitness.</a:t>
          </a:r>
        </a:p>
      </dgm:t>
    </dgm:pt>
    <dgm:pt modelId="{44E59008-75E8-474F-9F0A-E4348F5BB131}" type="parTrans" cxnId="{505EFF53-55C8-4ED6-A5D6-949B7455ED68}">
      <dgm:prSet/>
      <dgm:spPr/>
      <dgm:t>
        <a:bodyPr/>
        <a:lstStyle/>
        <a:p>
          <a:endParaRPr lang="en-GB"/>
        </a:p>
      </dgm:t>
    </dgm:pt>
    <dgm:pt modelId="{29C04966-B6EB-4FE5-B6A6-E16C3D2BC77A}" type="sibTrans" cxnId="{505EFF53-55C8-4ED6-A5D6-949B7455ED68}">
      <dgm:prSet/>
      <dgm:spPr/>
      <dgm:t>
        <a:bodyPr/>
        <a:lstStyle/>
        <a:p>
          <a:endParaRPr lang="en-GB"/>
        </a:p>
      </dgm:t>
    </dgm:pt>
    <dgm:pt modelId="{3D02519C-91E9-4B19-9E5E-FFECED777ED8}">
      <dgm:prSet phldrT="[Text]"/>
      <dgm:spPr/>
      <dgm:t>
        <a:bodyPr/>
        <a:lstStyle/>
        <a:p>
          <a:r>
            <a:rPr lang="en-GB" dirty="0"/>
            <a:t>Cool-down</a:t>
          </a:r>
        </a:p>
      </dgm:t>
    </dgm:pt>
    <dgm:pt modelId="{E78F66A2-AD8B-4E10-9A4C-73B28675AF85}" type="parTrans" cxnId="{E0656DCF-2EF4-47AC-8BD0-3F1B7B6DE26B}">
      <dgm:prSet/>
      <dgm:spPr/>
      <dgm:t>
        <a:bodyPr/>
        <a:lstStyle/>
        <a:p>
          <a:endParaRPr lang="en-GB"/>
        </a:p>
      </dgm:t>
    </dgm:pt>
    <dgm:pt modelId="{1A3E2BCC-D609-4DC4-ABDA-FA22455C80B9}" type="sibTrans" cxnId="{E0656DCF-2EF4-47AC-8BD0-3F1B7B6DE26B}">
      <dgm:prSet/>
      <dgm:spPr/>
      <dgm:t>
        <a:bodyPr/>
        <a:lstStyle/>
        <a:p>
          <a:endParaRPr lang="en-GB"/>
        </a:p>
      </dgm:t>
    </dgm:pt>
    <dgm:pt modelId="{E585ECEF-C224-403C-A420-797B65DB80B0}">
      <dgm:prSet phldrT="[Text]"/>
      <dgm:spPr/>
      <dgm:t>
        <a:bodyPr/>
        <a:lstStyle/>
        <a:p>
          <a:r>
            <a:rPr lang="en-GB" dirty="0"/>
            <a:t>Maintain/increase flexibility.</a:t>
          </a:r>
        </a:p>
      </dgm:t>
    </dgm:pt>
    <dgm:pt modelId="{1C690558-F5ED-4C78-BEBA-3AD77461CB23}" type="parTrans" cxnId="{921FD45E-06AF-4B64-8030-E1B77E869238}">
      <dgm:prSet/>
      <dgm:spPr/>
      <dgm:t>
        <a:bodyPr/>
        <a:lstStyle/>
        <a:p>
          <a:endParaRPr lang="en-GB"/>
        </a:p>
      </dgm:t>
    </dgm:pt>
    <dgm:pt modelId="{9362390C-D99A-4D88-8C23-CAC4608EBE10}" type="sibTrans" cxnId="{921FD45E-06AF-4B64-8030-E1B77E869238}">
      <dgm:prSet/>
      <dgm:spPr/>
      <dgm:t>
        <a:bodyPr/>
        <a:lstStyle/>
        <a:p>
          <a:endParaRPr lang="en-GB"/>
        </a:p>
      </dgm:t>
    </dgm:pt>
    <dgm:pt modelId="{A1965D34-9784-478E-9179-644940D5FC36}">
      <dgm:prSet phldrT="[Text]"/>
      <dgm:spPr/>
      <dgm:t>
        <a:bodyPr/>
        <a:lstStyle/>
        <a:p>
          <a:r>
            <a:rPr lang="en-GB" dirty="0"/>
            <a:t>Return the body to non-exercising state.</a:t>
          </a:r>
        </a:p>
      </dgm:t>
    </dgm:pt>
    <dgm:pt modelId="{390EA30F-446D-4AFC-AED5-46A2395CABD4}" type="parTrans" cxnId="{8639794D-F467-46C6-BFCB-63AEA1394C28}">
      <dgm:prSet/>
      <dgm:spPr/>
      <dgm:t>
        <a:bodyPr/>
        <a:lstStyle/>
        <a:p>
          <a:endParaRPr lang="en-GB"/>
        </a:p>
      </dgm:t>
    </dgm:pt>
    <dgm:pt modelId="{54D5FD3F-09E5-4417-8DF7-7634630AF47E}" type="sibTrans" cxnId="{8639794D-F467-46C6-BFCB-63AEA1394C28}">
      <dgm:prSet/>
      <dgm:spPr/>
      <dgm:t>
        <a:bodyPr/>
        <a:lstStyle/>
        <a:p>
          <a:endParaRPr lang="en-GB"/>
        </a:p>
      </dgm:t>
    </dgm:pt>
    <dgm:pt modelId="{241FFBFE-64A8-4046-ADB1-8676FEA1DF6D}">
      <dgm:prSet phldrT="[Text]"/>
      <dgm:spPr/>
      <dgm:t>
        <a:bodyPr/>
        <a:lstStyle/>
        <a:p>
          <a:r>
            <a:rPr lang="en-GB" dirty="0"/>
            <a:t>Increase body temperature. </a:t>
          </a:r>
        </a:p>
      </dgm:t>
    </dgm:pt>
    <dgm:pt modelId="{BD6A43E5-C23B-4C96-9B00-5325AE6CBE6A}" type="parTrans" cxnId="{6321A818-B971-4618-AC88-9D97D2B308D1}">
      <dgm:prSet/>
      <dgm:spPr/>
      <dgm:t>
        <a:bodyPr/>
        <a:lstStyle/>
        <a:p>
          <a:endParaRPr lang="en-GB"/>
        </a:p>
      </dgm:t>
    </dgm:pt>
    <dgm:pt modelId="{D89F318B-B280-4A59-B5BE-EEE3CEC1CAD2}" type="sibTrans" cxnId="{6321A818-B971-4618-AC88-9D97D2B308D1}">
      <dgm:prSet/>
      <dgm:spPr/>
      <dgm:t>
        <a:bodyPr/>
        <a:lstStyle/>
        <a:p>
          <a:endParaRPr lang="en-GB"/>
        </a:p>
      </dgm:t>
    </dgm:pt>
    <dgm:pt modelId="{81AE3898-E1A1-4479-9682-E7F71F6A5CAE}">
      <dgm:prSet phldrT="[Text]"/>
      <dgm:spPr/>
      <dgm:t>
        <a:bodyPr/>
        <a:lstStyle/>
        <a:p>
          <a:r>
            <a:rPr lang="en-GB" dirty="0"/>
            <a:t>Lengthen stretch.</a:t>
          </a:r>
        </a:p>
      </dgm:t>
    </dgm:pt>
    <dgm:pt modelId="{38651C61-31D6-467B-AC15-FA3C17994A6D}" type="parTrans" cxnId="{7042E5A9-521C-4378-8B03-9C751CDBE5D8}">
      <dgm:prSet/>
      <dgm:spPr/>
      <dgm:t>
        <a:bodyPr/>
        <a:lstStyle/>
        <a:p>
          <a:endParaRPr lang="en-GB"/>
        </a:p>
      </dgm:t>
    </dgm:pt>
    <dgm:pt modelId="{AD27051B-BCFB-42E5-BA6F-7DEB372B352D}" type="sibTrans" cxnId="{7042E5A9-521C-4378-8B03-9C751CDBE5D8}">
      <dgm:prSet/>
      <dgm:spPr/>
      <dgm:t>
        <a:bodyPr/>
        <a:lstStyle/>
        <a:p>
          <a:endParaRPr lang="en-GB"/>
        </a:p>
      </dgm:t>
    </dgm:pt>
    <dgm:pt modelId="{4DAD4526-BE6C-432A-AD7A-F2A7B8D38123}">
      <dgm:prSet phldrT="[Text]"/>
      <dgm:spPr/>
      <dgm:t>
        <a:bodyPr/>
        <a:lstStyle/>
        <a:p>
          <a:r>
            <a:rPr lang="en-GB" dirty="0"/>
            <a:t>Functional fitness.</a:t>
          </a:r>
        </a:p>
      </dgm:t>
    </dgm:pt>
    <dgm:pt modelId="{3743A83E-AC64-4EED-94F9-242BE13A2C2C}" type="parTrans" cxnId="{14E99C6A-AA25-4CEE-9701-80ECBDC19EB7}">
      <dgm:prSet/>
      <dgm:spPr/>
      <dgm:t>
        <a:bodyPr/>
        <a:lstStyle/>
        <a:p>
          <a:endParaRPr lang="en-GB"/>
        </a:p>
      </dgm:t>
    </dgm:pt>
    <dgm:pt modelId="{2E988CA8-8E8E-4A57-8DBF-E199E0C2F802}" type="sibTrans" cxnId="{14E99C6A-AA25-4CEE-9701-80ECBDC19EB7}">
      <dgm:prSet/>
      <dgm:spPr/>
      <dgm:t>
        <a:bodyPr/>
        <a:lstStyle/>
        <a:p>
          <a:endParaRPr lang="en-GB"/>
        </a:p>
      </dgm:t>
    </dgm:pt>
    <dgm:pt modelId="{2F29F6B2-6EEE-4B15-BE8F-897D20423E6A}" type="pres">
      <dgm:prSet presAssocID="{F3054CF7-2D2E-458E-8448-4BAEB621582C}" presName="Name0" presStyleCnt="0">
        <dgm:presLayoutVars>
          <dgm:dir/>
          <dgm:animLvl val="lvl"/>
          <dgm:resizeHandles val="exact"/>
        </dgm:presLayoutVars>
      </dgm:prSet>
      <dgm:spPr/>
    </dgm:pt>
    <dgm:pt modelId="{930977C1-8DA9-4600-8A8C-01BB5E90EA8B}" type="pres">
      <dgm:prSet presAssocID="{F3054CF7-2D2E-458E-8448-4BAEB621582C}" presName="tSp" presStyleCnt="0"/>
      <dgm:spPr/>
    </dgm:pt>
    <dgm:pt modelId="{286E4399-D195-4D4A-8361-6AB775898AE0}" type="pres">
      <dgm:prSet presAssocID="{F3054CF7-2D2E-458E-8448-4BAEB621582C}" presName="bSp" presStyleCnt="0"/>
      <dgm:spPr/>
    </dgm:pt>
    <dgm:pt modelId="{D19DD27D-E5FE-4428-B002-EF6D597D3CDA}" type="pres">
      <dgm:prSet presAssocID="{F3054CF7-2D2E-458E-8448-4BAEB621582C}" presName="process" presStyleCnt="0"/>
      <dgm:spPr/>
    </dgm:pt>
    <dgm:pt modelId="{00261931-762E-4EBA-AE67-B0C3ECCAF5BC}" type="pres">
      <dgm:prSet presAssocID="{2D863415-9551-46FA-AA43-D9FE898945CF}" presName="composite1" presStyleCnt="0"/>
      <dgm:spPr/>
    </dgm:pt>
    <dgm:pt modelId="{CD850C19-015C-47D7-ABBA-3793AC5BFCEA}" type="pres">
      <dgm:prSet presAssocID="{2D863415-9551-46FA-AA43-D9FE898945CF}" presName="dummyNode1" presStyleLbl="node1" presStyleIdx="0" presStyleCnt="3"/>
      <dgm:spPr/>
    </dgm:pt>
    <dgm:pt modelId="{8B9C7E73-C44E-4852-A8B4-FE26211E7D80}" type="pres">
      <dgm:prSet presAssocID="{2D863415-9551-46FA-AA43-D9FE898945CF}" presName="childNode1" presStyleLbl="bgAcc1" presStyleIdx="0" presStyleCnt="3">
        <dgm:presLayoutVars>
          <dgm:bulletEnabled val="1"/>
        </dgm:presLayoutVars>
      </dgm:prSet>
      <dgm:spPr/>
    </dgm:pt>
    <dgm:pt modelId="{C5747F3C-0D6E-40FD-AE87-8D11E8B3F621}" type="pres">
      <dgm:prSet presAssocID="{2D863415-9551-46FA-AA43-D9FE898945CF}" presName="childNode1tx" presStyleLbl="bgAcc1" presStyleIdx="0" presStyleCnt="3">
        <dgm:presLayoutVars>
          <dgm:bulletEnabled val="1"/>
        </dgm:presLayoutVars>
      </dgm:prSet>
      <dgm:spPr/>
    </dgm:pt>
    <dgm:pt modelId="{6348A7AE-D284-49D0-932C-271AB0D3F599}" type="pres">
      <dgm:prSet presAssocID="{2D863415-9551-46FA-AA43-D9FE898945CF}" presName="parentNode1" presStyleLbl="node1" presStyleIdx="0" presStyleCnt="3">
        <dgm:presLayoutVars>
          <dgm:chMax val="1"/>
          <dgm:bulletEnabled val="1"/>
        </dgm:presLayoutVars>
      </dgm:prSet>
      <dgm:spPr/>
    </dgm:pt>
    <dgm:pt modelId="{691EB0A8-EC6C-4295-85F6-03570A8C21D0}" type="pres">
      <dgm:prSet presAssocID="{2D863415-9551-46FA-AA43-D9FE898945CF}" presName="connSite1" presStyleCnt="0"/>
      <dgm:spPr/>
    </dgm:pt>
    <dgm:pt modelId="{AEDA4B60-25AA-4B06-9534-3903EB34E437}" type="pres">
      <dgm:prSet presAssocID="{0294AB77-6BBC-4A5D-926D-043D25F5BBBC}" presName="Name9" presStyleLbl="sibTrans2D1" presStyleIdx="0" presStyleCnt="2"/>
      <dgm:spPr/>
    </dgm:pt>
    <dgm:pt modelId="{2BD1B52A-AF62-44C0-81E7-20266BE42A82}" type="pres">
      <dgm:prSet presAssocID="{DA91BE01-B7EA-44D2-892D-9E6CAC0FB1FC}" presName="composite2" presStyleCnt="0"/>
      <dgm:spPr/>
    </dgm:pt>
    <dgm:pt modelId="{F05A9397-FCD5-47A3-9155-CC28379B612F}" type="pres">
      <dgm:prSet presAssocID="{DA91BE01-B7EA-44D2-892D-9E6CAC0FB1FC}" presName="dummyNode2" presStyleLbl="node1" presStyleIdx="0" presStyleCnt="3"/>
      <dgm:spPr/>
    </dgm:pt>
    <dgm:pt modelId="{9AEAFCCC-2416-4AD3-B1A1-7484E7B6B9D4}" type="pres">
      <dgm:prSet presAssocID="{DA91BE01-B7EA-44D2-892D-9E6CAC0FB1FC}" presName="childNode2" presStyleLbl="bgAcc1" presStyleIdx="1" presStyleCnt="3">
        <dgm:presLayoutVars>
          <dgm:bulletEnabled val="1"/>
        </dgm:presLayoutVars>
      </dgm:prSet>
      <dgm:spPr/>
    </dgm:pt>
    <dgm:pt modelId="{45392B08-B3DB-4BA3-B8A7-01706709D899}" type="pres">
      <dgm:prSet presAssocID="{DA91BE01-B7EA-44D2-892D-9E6CAC0FB1FC}" presName="childNode2tx" presStyleLbl="bgAcc1" presStyleIdx="1" presStyleCnt="3">
        <dgm:presLayoutVars>
          <dgm:bulletEnabled val="1"/>
        </dgm:presLayoutVars>
      </dgm:prSet>
      <dgm:spPr/>
    </dgm:pt>
    <dgm:pt modelId="{2C0CA42E-9BEB-4A1E-90FC-588E2CFFEF46}" type="pres">
      <dgm:prSet presAssocID="{DA91BE01-B7EA-44D2-892D-9E6CAC0FB1FC}" presName="parentNode2" presStyleLbl="node1" presStyleIdx="1" presStyleCnt="3">
        <dgm:presLayoutVars>
          <dgm:chMax val="0"/>
          <dgm:bulletEnabled val="1"/>
        </dgm:presLayoutVars>
      </dgm:prSet>
      <dgm:spPr/>
    </dgm:pt>
    <dgm:pt modelId="{A25DA8A2-5D5D-4AA4-8029-357AE139C356}" type="pres">
      <dgm:prSet presAssocID="{DA91BE01-B7EA-44D2-892D-9E6CAC0FB1FC}" presName="connSite2" presStyleCnt="0"/>
      <dgm:spPr/>
    </dgm:pt>
    <dgm:pt modelId="{08BCB1E7-0C02-48F2-86E6-C3CB9EF7F2C9}" type="pres">
      <dgm:prSet presAssocID="{C7537039-40C2-4980-A43C-03BA1376CE69}" presName="Name18" presStyleLbl="sibTrans2D1" presStyleIdx="1" presStyleCnt="2"/>
      <dgm:spPr/>
    </dgm:pt>
    <dgm:pt modelId="{C959D5B9-6DE6-45E5-83CD-C49DADA6AF0B}" type="pres">
      <dgm:prSet presAssocID="{3D02519C-91E9-4B19-9E5E-FFECED777ED8}" presName="composite1" presStyleCnt="0"/>
      <dgm:spPr/>
    </dgm:pt>
    <dgm:pt modelId="{C6B3117E-3928-4CDD-8BB5-9C5B4680597D}" type="pres">
      <dgm:prSet presAssocID="{3D02519C-91E9-4B19-9E5E-FFECED777ED8}" presName="dummyNode1" presStyleLbl="node1" presStyleIdx="1" presStyleCnt="3"/>
      <dgm:spPr/>
    </dgm:pt>
    <dgm:pt modelId="{79E251ED-2D6A-40F4-A21C-923DA2908A90}" type="pres">
      <dgm:prSet presAssocID="{3D02519C-91E9-4B19-9E5E-FFECED777ED8}" presName="childNode1" presStyleLbl="bgAcc1" presStyleIdx="2" presStyleCnt="3">
        <dgm:presLayoutVars>
          <dgm:bulletEnabled val="1"/>
        </dgm:presLayoutVars>
      </dgm:prSet>
      <dgm:spPr/>
    </dgm:pt>
    <dgm:pt modelId="{F1AC5C51-8595-45EF-AF5D-86599103A634}" type="pres">
      <dgm:prSet presAssocID="{3D02519C-91E9-4B19-9E5E-FFECED777ED8}" presName="childNode1tx" presStyleLbl="bgAcc1" presStyleIdx="2" presStyleCnt="3">
        <dgm:presLayoutVars>
          <dgm:bulletEnabled val="1"/>
        </dgm:presLayoutVars>
      </dgm:prSet>
      <dgm:spPr/>
    </dgm:pt>
    <dgm:pt modelId="{DB559F7E-BFF8-4B00-AEAC-3E081E8F7539}" type="pres">
      <dgm:prSet presAssocID="{3D02519C-91E9-4B19-9E5E-FFECED777ED8}" presName="parentNode1" presStyleLbl="node1" presStyleIdx="2" presStyleCnt="3">
        <dgm:presLayoutVars>
          <dgm:chMax val="1"/>
          <dgm:bulletEnabled val="1"/>
        </dgm:presLayoutVars>
      </dgm:prSet>
      <dgm:spPr/>
    </dgm:pt>
    <dgm:pt modelId="{56837896-27FF-4DD4-BC2E-AE0D1C5E562E}" type="pres">
      <dgm:prSet presAssocID="{3D02519C-91E9-4B19-9E5E-FFECED777ED8}" presName="connSite1" presStyleCnt="0"/>
      <dgm:spPr/>
    </dgm:pt>
  </dgm:ptLst>
  <dgm:cxnLst>
    <dgm:cxn modelId="{71B2F414-B53F-43F5-9941-7B8EA69FB69E}" type="presOf" srcId="{2E6668DE-F75A-488F-B9B5-086CE3792FD6}" destId="{C5747F3C-0D6E-40FD-AE87-8D11E8B3F621}" srcOrd="1" destOrd="0" presId="urn:microsoft.com/office/officeart/2005/8/layout/hProcess4"/>
    <dgm:cxn modelId="{6321A818-B971-4618-AC88-9D97D2B308D1}" srcId="{2D863415-9551-46FA-AA43-D9FE898945CF}" destId="{241FFBFE-64A8-4046-ADB1-8676FEA1DF6D}" srcOrd="1" destOrd="0" parTransId="{BD6A43E5-C23B-4C96-9B00-5325AE6CBE6A}" sibTransId="{D89F318B-B280-4A59-B5BE-EEE3CEC1CAD2}"/>
    <dgm:cxn modelId="{2DE4E921-69C9-46D5-8358-BDA7AE3C53EF}" type="presOf" srcId="{4DAD4526-BE6C-432A-AD7A-F2A7B8D38123}" destId="{45392B08-B3DB-4BA3-B8A7-01706709D899}" srcOrd="1" destOrd="2" presId="urn:microsoft.com/office/officeart/2005/8/layout/hProcess4"/>
    <dgm:cxn modelId="{B0949A27-9904-4B16-B75A-92EAFE674BE1}" type="presOf" srcId="{90324CFA-FD7C-4C5C-8952-9C7154EDE2DD}" destId="{9AEAFCCC-2416-4AD3-B1A1-7484E7B6B9D4}" srcOrd="0" destOrd="0" presId="urn:microsoft.com/office/officeart/2005/8/layout/hProcess4"/>
    <dgm:cxn modelId="{DC26B028-E30F-480A-92B4-7CD0F05B89E8}" srcId="{DA91BE01-B7EA-44D2-892D-9E6CAC0FB1FC}" destId="{90324CFA-FD7C-4C5C-8952-9C7154EDE2DD}" srcOrd="0" destOrd="0" parTransId="{DA9506A1-5B22-4EA0-A310-64F43F7B0C60}" sibTransId="{6F922959-450B-4F17-8214-7D0A14505025}"/>
    <dgm:cxn modelId="{D46C142C-941F-4AF5-9869-50B496EA7445}" type="presOf" srcId="{2E6668DE-F75A-488F-B9B5-086CE3792FD6}" destId="{8B9C7E73-C44E-4852-A8B4-FE26211E7D80}" srcOrd="0" destOrd="0" presId="urn:microsoft.com/office/officeart/2005/8/layout/hProcess4"/>
    <dgm:cxn modelId="{0BE0A240-0302-4A14-B44C-8DAEF712D0B3}" type="presOf" srcId="{241FFBFE-64A8-4046-ADB1-8676FEA1DF6D}" destId="{8B9C7E73-C44E-4852-A8B4-FE26211E7D80}" srcOrd="0" destOrd="1" presId="urn:microsoft.com/office/officeart/2005/8/layout/hProcess4"/>
    <dgm:cxn modelId="{FCBC615E-AE81-442D-8939-CBEE4C9A1152}" type="presOf" srcId="{81AE3898-E1A1-4479-9682-E7F71F6A5CAE}" destId="{8B9C7E73-C44E-4852-A8B4-FE26211E7D80}" srcOrd="0" destOrd="2" presId="urn:microsoft.com/office/officeart/2005/8/layout/hProcess4"/>
    <dgm:cxn modelId="{921FD45E-06AF-4B64-8030-E1B77E869238}" srcId="{3D02519C-91E9-4B19-9E5E-FFECED777ED8}" destId="{E585ECEF-C224-403C-A420-797B65DB80B0}" srcOrd="0" destOrd="0" parTransId="{1C690558-F5ED-4C78-BEBA-3AD77461CB23}" sibTransId="{9362390C-D99A-4D88-8C23-CAC4608EBE10}"/>
    <dgm:cxn modelId="{5D741E5F-60E0-4A1E-AB4D-1E746BFFCFB2}" type="presOf" srcId="{2D863415-9551-46FA-AA43-D9FE898945CF}" destId="{6348A7AE-D284-49D0-932C-271AB0D3F599}" srcOrd="0" destOrd="0" presId="urn:microsoft.com/office/officeart/2005/8/layout/hProcess4"/>
    <dgm:cxn modelId="{8BF93344-ACAF-4FE9-ACDD-6FD9CB36DCF8}" type="presOf" srcId="{3D02519C-91E9-4B19-9E5E-FFECED777ED8}" destId="{DB559F7E-BFF8-4B00-AEAC-3E081E8F7539}" srcOrd="0" destOrd="0" presId="urn:microsoft.com/office/officeart/2005/8/layout/hProcess4"/>
    <dgm:cxn modelId="{FCAB7468-37F6-451F-9BB0-E9FE006F40BB}" type="presOf" srcId="{C7537039-40C2-4980-A43C-03BA1376CE69}" destId="{08BCB1E7-0C02-48F2-86E6-C3CB9EF7F2C9}" srcOrd="0" destOrd="0" presId="urn:microsoft.com/office/officeart/2005/8/layout/hProcess4"/>
    <dgm:cxn modelId="{14E99C6A-AA25-4CEE-9701-80ECBDC19EB7}" srcId="{DA91BE01-B7EA-44D2-892D-9E6CAC0FB1FC}" destId="{4DAD4526-BE6C-432A-AD7A-F2A7B8D38123}" srcOrd="2" destOrd="0" parTransId="{3743A83E-AC64-4EED-94F9-242BE13A2C2C}" sibTransId="{2E988CA8-8E8E-4A57-8DBF-E199E0C2F802}"/>
    <dgm:cxn modelId="{8639794D-F467-46C6-BFCB-63AEA1394C28}" srcId="{3D02519C-91E9-4B19-9E5E-FFECED777ED8}" destId="{A1965D34-9784-478E-9179-644940D5FC36}" srcOrd="1" destOrd="0" parTransId="{390EA30F-446D-4AFC-AED5-46A2395CABD4}" sibTransId="{54D5FD3F-09E5-4417-8DF7-7634630AF47E}"/>
    <dgm:cxn modelId="{1C7E594F-831A-4116-810C-C16E4A28726F}" type="presOf" srcId="{81AE3898-E1A1-4479-9682-E7F71F6A5CAE}" destId="{C5747F3C-0D6E-40FD-AE87-8D11E8B3F621}" srcOrd="1" destOrd="2" presId="urn:microsoft.com/office/officeart/2005/8/layout/hProcess4"/>
    <dgm:cxn modelId="{4945D66F-ADCF-4B46-99A6-C29BF9FE6213}" type="presOf" srcId="{F3054CF7-2D2E-458E-8448-4BAEB621582C}" destId="{2F29F6B2-6EEE-4B15-BE8F-897D20423E6A}" srcOrd="0" destOrd="0" presId="urn:microsoft.com/office/officeart/2005/8/layout/hProcess4"/>
    <dgm:cxn modelId="{505EFF53-55C8-4ED6-A5D6-949B7455ED68}" srcId="{DA91BE01-B7EA-44D2-892D-9E6CAC0FB1FC}" destId="{63872EE0-87A0-415A-8109-998CE291CD29}" srcOrd="1" destOrd="0" parTransId="{44E59008-75E8-474F-9F0A-E4348F5BB131}" sibTransId="{29C04966-B6EB-4FE5-B6A6-E16C3D2BC77A}"/>
    <dgm:cxn modelId="{69772383-A974-43B3-990D-0E05EB98CAC1}" srcId="{F3054CF7-2D2E-458E-8448-4BAEB621582C}" destId="{DA91BE01-B7EA-44D2-892D-9E6CAC0FB1FC}" srcOrd="1" destOrd="0" parTransId="{AD3E4E5F-BFB1-4D7E-893E-FED2FD43BCAB}" sibTransId="{C7537039-40C2-4980-A43C-03BA1376CE69}"/>
    <dgm:cxn modelId="{E360838A-A2A5-4ED8-A8CD-A5E165C6FC5E}" type="presOf" srcId="{63872EE0-87A0-415A-8109-998CE291CD29}" destId="{9AEAFCCC-2416-4AD3-B1A1-7484E7B6B9D4}" srcOrd="0" destOrd="1" presId="urn:microsoft.com/office/officeart/2005/8/layout/hProcess4"/>
    <dgm:cxn modelId="{D6932F8F-4B24-4154-97AC-4227CD4067D5}" type="presOf" srcId="{E585ECEF-C224-403C-A420-797B65DB80B0}" destId="{F1AC5C51-8595-45EF-AF5D-86599103A634}" srcOrd="1" destOrd="0" presId="urn:microsoft.com/office/officeart/2005/8/layout/hProcess4"/>
    <dgm:cxn modelId="{A222389C-5D87-434D-9B73-7A0B72CE5342}" type="presOf" srcId="{241FFBFE-64A8-4046-ADB1-8676FEA1DF6D}" destId="{C5747F3C-0D6E-40FD-AE87-8D11E8B3F621}" srcOrd="1" destOrd="1" presId="urn:microsoft.com/office/officeart/2005/8/layout/hProcess4"/>
    <dgm:cxn modelId="{62B39C9F-FDE5-4F76-A0C5-E927A925BE45}" type="presOf" srcId="{E585ECEF-C224-403C-A420-797B65DB80B0}" destId="{79E251ED-2D6A-40F4-A21C-923DA2908A90}" srcOrd="0" destOrd="0" presId="urn:microsoft.com/office/officeart/2005/8/layout/hProcess4"/>
    <dgm:cxn modelId="{657FD6A0-2843-4C8A-8648-4B5D02E0B7D9}" type="presOf" srcId="{A1965D34-9784-478E-9179-644940D5FC36}" destId="{79E251ED-2D6A-40F4-A21C-923DA2908A90}" srcOrd="0" destOrd="1" presId="urn:microsoft.com/office/officeart/2005/8/layout/hProcess4"/>
    <dgm:cxn modelId="{4C592EA7-68D3-4E17-BA7E-B17736FFC84E}" type="presOf" srcId="{63872EE0-87A0-415A-8109-998CE291CD29}" destId="{45392B08-B3DB-4BA3-B8A7-01706709D899}" srcOrd="1" destOrd="1" presId="urn:microsoft.com/office/officeart/2005/8/layout/hProcess4"/>
    <dgm:cxn modelId="{7042E5A9-521C-4378-8B03-9C751CDBE5D8}" srcId="{2D863415-9551-46FA-AA43-D9FE898945CF}" destId="{81AE3898-E1A1-4479-9682-E7F71F6A5CAE}" srcOrd="2" destOrd="0" parTransId="{38651C61-31D6-467B-AC15-FA3C17994A6D}" sibTransId="{AD27051B-BCFB-42E5-BA6F-7DEB372B352D}"/>
    <dgm:cxn modelId="{C5FE89AB-D714-44F7-B4E4-6C44714E95EC}" type="presOf" srcId="{90324CFA-FD7C-4C5C-8952-9C7154EDE2DD}" destId="{45392B08-B3DB-4BA3-B8A7-01706709D899}" srcOrd="1" destOrd="0" presId="urn:microsoft.com/office/officeart/2005/8/layout/hProcess4"/>
    <dgm:cxn modelId="{B107F8B9-984B-43E6-A87D-131243BB60E5}" type="presOf" srcId="{A1965D34-9784-478E-9179-644940D5FC36}" destId="{F1AC5C51-8595-45EF-AF5D-86599103A634}" srcOrd="1" destOrd="1" presId="urn:microsoft.com/office/officeart/2005/8/layout/hProcess4"/>
    <dgm:cxn modelId="{553E92C8-50AB-447F-B883-17A3B302F846}" type="presOf" srcId="{4DAD4526-BE6C-432A-AD7A-F2A7B8D38123}" destId="{9AEAFCCC-2416-4AD3-B1A1-7484E7B6B9D4}" srcOrd="0" destOrd="2" presId="urn:microsoft.com/office/officeart/2005/8/layout/hProcess4"/>
    <dgm:cxn modelId="{E0656DCF-2EF4-47AC-8BD0-3F1B7B6DE26B}" srcId="{F3054CF7-2D2E-458E-8448-4BAEB621582C}" destId="{3D02519C-91E9-4B19-9E5E-FFECED777ED8}" srcOrd="2" destOrd="0" parTransId="{E78F66A2-AD8B-4E10-9A4C-73B28675AF85}" sibTransId="{1A3E2BCC-D609-4DC4-ABDA-FA22455C80B9}"/>
    <dgm:cxn modelId="{47529AD1-2016-4880-A7A7-5D6D55483C3C}" srcId="{2D863415-9551-46FA-AA43-D9FE898945CF}" destId="{2E6668DE-F75A-488F-B9B5-086CE3792FD6}" srcOrd="0" destOrd="0" parTransId="{7C8D216A-E958-4392-BE93-CA47C5476EE7}" sibTransId="{9C33C2E8-E5DD-468F-A92C-02D621E7B318}"/>
    <dgm:cxn modelId="{FFD788EE-4329-469C-806C-48785228483C}" type="presOf" srcId="{0294AB77-6BBC-4A5D-926D-043D25F5BBBC}" destId="{AEDA4B60-25AA-4B06-9534-3903EB34E437}" srcOrd="0" destOrd="0" presId="urn:microsoft.com/office/officeart/2005/8/layout/hProcess4"/>
    <dgm:cxn modelId="{4A8E2AF8-07CD-44A8-B4CD-5FDFEF9E3705}" type="presOf" srcId="{DA91BE01-B7EA-44D2-892D-9E6CAC0FB1FC}" destId="{2C0CA42E-9BEB-4A1E-90FC-588E2CFFEF46}" srcOrd="0" destOrd="0" presId="urn:microsoft.com/office/officeart/2005/8/layout/hProcess4"/>
    <dgm:cxn modelId="{3686F6FD-8092-40B6-8B75-D47C7039C51C}" srcId="{F3054CF7-2D2E-458E-8448-4BAEB621582C}" destId="{2D863415-9551-46FA-AA43-D9FE898945CF}" srcOrd="0" destOrd="0" parTransId="{6B882728-6938-4A90-922F-AFBEA5DB66F0}" sibTransId="{0294AB77-6BBC-4A5D-926D-043D25F5BBBC}"/>
    <dgm:cxn modelId="{F3F8ABF9-D747-4CCE-901B-66008EC5C900}" type="presParOf" srcId="{2F29F6B2-6EEE-4B15-BE8F-897D20423E6A}" destId="{930977C1-8DA9-4600-8A8C-01BB5E90EA8B}" srcOrd="0" destOrd="0" presId="urn:microsoft.com/office/officeart/2005/8/layout/hProcess4"/>
    <dgm:cxn modelId="{5195B92C-D27E-410F-9A48-EC53F34C300D}" type="presParOf" srcId="{2F29F6B2-6EEE-4B15-BE8F-897D20423E6A}" destId="{286E4399-D195-4D4A-8361-6AB775898AE0}" srcOrd="1" destOrd="0" presId="urn:microsoft.com/office/officeart/2005/8/layout/hProcess4"/>
    <dgm:cxn modelId="{1401C1C3-6916-415F-BD09-8E531D988E36}" type="presParOf" srcId="{2F29F6B2-6EEE-4B15-BE8F-897D20423E6A}" destId="{D19DD27D-E5FE-4428-B002-EF6D597D3CDA}" srcOrd="2" destOrd="0" presId="urn:microsoft.com/office/officeart/2005/8/layout/hProcess4"/>
    <dgm:cxn modelId="{C331396E-379F-468F-835C-26D7923F9BC2}" type="presParOf" srcId="{D19DD27D-E5FE-4428-B002-EF6D597D3CDA}" destId="{00261931-762E-4EBA-AE67-B0C3ECCAF5BC}" srcOrd="0" destOrd="0" presId="urn:microsoft.com/office/officeart/2005/8/layout/hProcess4"/>
    <dgm:cxn modelId="{DC1C863C-835B-4A76-983B-60F3C9E9BBE1}" type="presParOf" srcId="{00261931-762E-4EBA-AE67-B0C3ECCAF5BC}" destId="{CD850C19-015C-47D7-ABBA-3793AC5BFCEA}" srcOrd="0" destOrd="0" presId="urn:microsoft.com/office/officeart/2005/8/layout/hProcess4"/>
    <dgm:cxn modelId="{8B2EC366-18C4-48B8-9DA0-93672013BCBB}" type="presParOf" srcId="{00261931-762E-4EBA-AE67-B0C3ECCAF5BC}" destId="{8B9C7E73-C44E-4852-A8B4-FE26211E7D80}" srcOrd="1" destOrd="0" presId="urn:microsoft.com/office/officeart/2005/8/layout/hProcess4"/>
    <dgm:cxn modelId="{80E3E1B9-BAA5-49DF-B713-9661E30E3A71}" type="presParOf" srcId="{00261931-762E-4EBA-AE67-B0C3ECCAF5BC}" destId="{C5747F3C-0D6E-40FD-AE87-8D11E8B3F621}" srcOrd="2" destOrd="0" presId="urn:microsoft.com/office/officeart/2005/8/layout/hProcess4"/>
    <dgm:cxn modelId="{2776FA28-A68E-4B7C-8EBB-9E6F5C112D6A}" type="presParOf" srcId="{00261931-762E-4EBA-AE67-B0C3ECCAF5BC}" destId="{6348A7AE-D284-49D0-932C-271AB0D3F599}" srcOrd="3" destOrd="0" presId="urn:microsoft.com/office/officeart/2005/8/layout/hProcess4"/>
    <dgm:cxn modelId="{7307B773-6995-46E9-A362-5F0C831BF85D}" type="presParOf" srcId="{00261931-762E-4EBA-AE67-B0C3ECCAF5BC}" destId="{691EB0A8-EC6C-4295-85F6-03570A8C21D0}" srcOrd="4" destOrd="0" presId="urn:microsoft.com/office/officeart/2005/8/layout/hProcess4"/>
    <dgm:cxn modelId="{FDCB75C8-EB06-4D8E-B17C-F7F345F79AF0}" type="presParOf" srcId="{D19DD27D-E5FE-4428-B002-EF6D597D3CDA}" destId="{AEDA4B60-25AA-4B06-9534-3903EB34E437}" srcOrd="1" destOrd="0" presId="urn:microsoft.com/office/officeart/2005/8/layout/hProcess4"/>
    <dgm:cxn modelId="{D05CE0D3-010B-4D81-9E02-9E75456BBAE0}" type="presParOf" srcId="{D19DD27D-E5FE-4428-B002-EF6D597D3CDA}" destId="{2BD1B52A-AF62-44C0-81E7-20266BE42A82}" srcOrd="2" destOrd="0" presId="urn:microsoft.com/office/officeart/2005/8/layout/hProcess4"/>
    <dgm:cxn modelId="{56076CBA-110E-495D-95CB-4707E240445E}" type="presParOf" srcId="{2BD1B52A-AF62-44C0-81E7-20266BE42A82}" destId="{F05A9397-FCD5-47A3-9155-CC28379B612F}" srcOrd="0" destOrd="0" presId="urn:microsoft.com/office/officeart/2005/8/layout/hProcess4"/>
    <dgm:cxn modelId="{BAD3EABB-A551-4093-9009-554157AF2B34}" type="presParOf" srcId="{2BD1B52A-AF62-44C0-81E7-20266BE42A82}" destId="{9AEAFCCC-2416-4AD3-B1A1-7484E7B6B9D4}" srcOrd="1" destOrd="0" presId="urn:microsoft.com/office/officeart/2005/8/layout/hProcess4"/>
    <dgm:cxn modelId="{7D97C227-5418-46AB-82E3-482B9DDEE117}" type="presParOf" srcId="{2BD1B52A-AF62-44C0-81E7-20266BE42A82}" destId="{45392B08-B3DB-4BA3-B8A7-01706709D899}" srcOrd="2" destOrd="0" presId="urn:microsoft.com/office/officeart/2005/8/layout/hProcess4"/>
    <dgm:cxn modelId="{1903F744-8FF6-4F31-AB7C-124D557A729C}" type="presParOf" srcId="{2BD1B52A-AF62-44C0-81E7-20266BE42A82}" destId="{2C0CA42E-9BEB-4A1E-90FC-588E2CFFEF46}" srcOrd="3" destOrd="0" presId="urn:microsoft.com/office/officeart/2005/8/layout/hProcess4"/>
    <dgm:cxn modelId="{8E068A09-85D8-4387-A8BB-ACC249A7CF51}" type="presParOf" srcId="{2BD1B52A-AF62-44C0-81E7-20266BE42A82}" destId="{A25DA8A2-5D5D-4AA4-8029-357AE139C356}" srcOrd="4" destOrd="0" presId="urn:microsoft.com/office/officeart/2005/8/layout/hProcess4"/>
    <dgm:cxn modelId="{C4ECFBAF-D0D4-49A6-96C6-EEBB5AF5516A}" type="presParOf" srcId="{D19DD27D-E5FE-4428-B002-EF6D597D3CDA}" destId="{08BCB1E7-0C02-48F2-86E6-C3CB9EF7F2C9}" srcOrd="3" destOrd="0" presId="urn:microsoft.com/office/officeart/2005/8/layout/hProcess4"/>
    <dgm:cxn modelId="{4C1B4A70-394F-4E30-8A93-230397D7684E}" type="presParOf" srcId="{D19DD27D-E5FE-4428-B002-EF6D597D3CDA}" destId="{C959D5B9-6DE6-45E5-83CD-C49DADA6AF0B}" srcOrd="4" destOrd="0" presId="urn:microsoft.com/office/officeart/2005/8/layout/hProcess4"/>
    <dgm:cxn modelId="{42638E24-064C-40F1-B4DB-C442C5541E43}" type="presParOf" srcId="{C959D5B9-6DE6-45E5-83CD-C49DADA6AF0B}" destId="{C6B3117E-3928-4CDD-8BB5-9C5B4680597D}" srcOrd="0" destOrd="0" presId="urn:microsoft.com/office/officeart/2005/8/layout/hProcess4"/>
    <dgm:cxn modelId="{6C6BFDB9-948F-4958-96B2-A510C75088CF}" type="presParOf" srcId="{C959D5B9-6DE6-45E5-83CD-C49DADA6AF0B}" destId="{79E251ED-2D6A-40F4-A21C-923DA2908A90}" srcOrd="1" destOrd="0" presId="urn:microsoft.com/office/officeart/2005/8/layout/hProcess4"/>
    <dgm:cxn modelId="{B2741074-D999-4698-81B2-8F9DCA3B8DEC}" type="presParOf" srcId="{C959D5B9-6DE6-45E5-83CD-C49DADA6AF0B}" destId="{F1AC5C51-8595-45EF-AF5D-86599103A634}" srcOrd="2" destOrd="0" presId="urn:microsoft.com/office/officeart/2005/8/layout/hProcess4"/>
    <dgm:cxn modelId="{881C491C-0AB1-459A-9484-208722F31E40}" type="presParOf" srcId="{C959D5B9-6DE6-45E5-83CD-C49DADA6AF0B}" destId="{DB559F7E-BFF8-4B00-AEAC-3E081E8F7539}" srcOrd="3" destOrd="0" presId="urn:microsoft.com/office/officeart/2005/8/layout/hProcess4"/>
    <dgm:cxn modelId="{DB9DD865-FBA2-4852-80E1-7D03BE826A37}" type="presParOf" srcId="{C959D5B9-6DE6-45E5-83CD-C49DADA6AF0B}" destId="{56837896-27FF-4DD4-BC2E-AE0D1C5E562E}"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5584D0-7699-4805-8A9C-A3BC47205759}"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GB"/>
        </a:p>
      </dgm:t>
    </dgm:pt>
    <dgm:pt modelId="{1A85E760-ADB4-42D0-A97B-A79F5E245FA7}">
      <dgm:prSet phldrT="[Text]"/>
      <dgm:spPr/>
      <dgm:t>
        <a:bodyPr/>
        <a:lstStyle/>
        <a:p>
          <a:r>
            <a:rPr lang="en-GB" dirty="0"/>
            <a:t>Goals – What is the desired outcome?</a:t>
          </a:r>
        </a:p>
      </dgm:t>
    </dgm:pt>
    <dgm:pt modelId="{90837C70-4BB2-4C91-A63F-D3212DE1DB0A}" type="parTrans" cxnId="{FAAC36A2-3288-46A5-9482-0CC28D592DB9}">
      <dgm:prSet/>
      <dgm:spPr/>
      <dgm:t>
        <a:bodyPr/>
        <a:lstStyle/>
        <a:p>
          <a:endParaRPr lang="en-GB"/>
        </a:p>
      </dgm:t>
    </dgm:pt>
    <dgm:pt modelId="{BFE9A713-C02A-49C8-AA1E-A091384A65A6}" type="sibTrans" cxnId="{FAAC36A2-3288-46A5-9482-0CC28D592DB9}">
      <dgm:prSet/>
      <dgm:spPr/>
      <dgm:t>
        <a:bodyPr/>
        <a:lstStyle/>
        <a:p>
          <a:endParaRPr lang="en-GB"/>
        </a:p>
      </dgm:t>
    </dgm:pt>
    <dgm:pt modelId="{E35EC317-913A-4F8B-8A48-A25901BCF1B9}">
      <dgm:prSet phldrT="[Text]"/>
      <dgm:spPr/>
      <dgm:t>
        <a:bodyPr/>
        <a:lstStyle/>
        <a:p>
          <a:r>
            <a:rPr lang="en-GB" dirty="0"/>
            <a:t>Current activity levels.</a:t>
          </a:r>
        </a:p>
      </dgm:t>
    </dgm:pt>
    <dgm:pt modelId="{663103D0-D274-4821-B2E1-A023DCA3E144}" type="parTrans" cxnId="{C0621AEE-FDED-4939-BD0F-0D8FD80CDACF}">
      <dgm:prSet/>
      <dgm:spPr/>
      <dgm:t>
        <a:bodyPr/>
        <a:lstStyle/>
        <a:p>
          <a:endParaRPr lang="en-GB"/>
        </a:p>
      </dgm:t>
    </dgm:pt>
    <dgm:pt modelId="{56C132C7-99AD-4319-B465-B0F5A3DAF0B0}" type="sibTrans" cxnId="{C0621AEE-FDED-4939-BD0F-0D8FD80CDACF}">
      <dgm:prSet/>
      <dgm:spPr/>
      <dgm:t>
        <a:bodyPr/>
        <a:lstStyle/>
        <a:p>
          <a:endParaRPr lang="en-GB"/>
        </a:p>
      </dgm:t>
    </dgm:pt>
    <dgm:pt modelId="{25242024-CF64-418B-A375-7F186DA249E3}">
      <dgm:prSet phldrT="[Text]"/>
      <dgm:spPr/>
      <dgm:t>
        <a:bodyPr/>
        <a:lstStyle/>
        <a:p>
          <a:r>
            <a:rPr lang="en-GB" dirty="0"/>
            <a:t>Age and any age-related physiological changes.</a:t>
          </a:r>
        </a:p>
      </dgm:t>
    </dgm:pt>
    <dgm:pt modelId="{858DE473-CA07-4437-A019-31B455A56146}" type="parTrans" cxnId="{760BCC6A-21CD-4159-89BD-3B44831D2504}">
      <dgm:prSet/>
      <dgm:spPr/>
      <dgm:t>
        <a:bodyPr/>
        <a:lstStyle/>
        <a:p>
          <a:endParaRPr lang="en-GB"/>
        </a:p>
      </dgm:t>
    </dgm:pt>
    <dgm:pt modelId="{4E3C066B-11C8-42A1-8213-AE293E6B2612}" type="sibTrans" cxnId="{760BCC6A-21CD-4159-89BD-3B44831D2504}">
      <dgm:prSet/>
      <dgm:spPr/>
      <dgm:t>
        <a:bodyPr/>
        <a:lstStyle/>
        <a:p>
          <a:endParaRPr lang="en-GB"/>
        </a:p>
      </dgm:t>
    </dgm:pt>
    <dgm:pt modelId="{3F8DB24A-C3A2-4F48-94D9-DFF3D5DB5043}">
      <dgm:prSet/>
      <dgm:spPr/>
      <dgm:t>
        <a:bodyPr/>
        <a:lstStyle/>
        <a:p>
          <a:r>
            <a:rPr lang="en-GB" dirty="0"/>
            <a:t>Current fitness and skills level.</a:t>
          </a:r>
        </a:p>
      </dgm:t>
    </dgm:pt>
    <dgm:pt modelId="{7BDF31DF-D8B5-43DE-9A67-47FCCF011ABD}" type="parTrans" cxnId="{9EC38E30-B8DC-405D-B8C9-69FADBAFBD70}">
      <dgm:prSet/>
      <dgm:spPr/>
      <dgm:t>
        <a:bodyPr/>
        <a:lstStyle/>
        <a:p>
          <a:endParaRPr lang="en-GB"/>
        </a:p>
      </dgm:t>
    </dgm:pt>
    <dgm:pt modelId="{0E5465AA-2DA7-42E6-8F51-5B5879BB022C}" type="sibTrans" cxnId="{9EC38E30-B8DC-405D-B8C9-69FADBAFBD70}">
      <dgm:prSet/>
      <dgm:spPr/>
      <dgm:t>
        <a:bodyPr/>
        <a:lstStyle/>
        <a:p>
          <a:endParaRPr lang="en-GB"/>
        </a:p>
      </dgm:t>
    </dgm:pt>
    <dgm:pt modelId="{434A9052-FF61-468E-B8D3-E23B5B21C037}">
      <dgm:prSet/>
      <dgm:spPr/>
      <dgm:t>
        <a:bodyPr/>
        <a:lstStyle/>
        <a:p>
          <a:r>
            <a:rPr lang="en-GB" dirty="0"/>
            <a:t>Health status.</a:t>
          </a:r>
        </a:p>
      </dgm:t>
    </dgm:pt>
    <dgm:pt modelId="{E1B13593-9EC6-4B19-9DA6-68B0BF87B13E}" type="parTrans" cxnId="{08B576CE-C45B-4045-BB6A-48286B366896}">
      <dgm:prSet/>
      <dgm:spPr/>
      <dgm:t>
        <a:bodyPr/>
        <a:lstStyle/>
        <a:p>
          <a:endParaRPr lang="en-GB"/>
        </a:p>
      </dgm:t>
    </dgm:pt>
    <dgm:pt modelId="{06D88282-FED9-4380-B50E-9CA5F21C4EF4}" type="sibTrans" cxnId="{08B576CE-C45B-4045-BB6A-48286B366896}">
      <dgm:prSet/>
      <dgm:spPr/>
      <dgm:t>
        <a:bodyPr/>
        <a:lstStyle/>
        <a:p>
          <a:endParaRPr lang="en-GB"/>
        </a:p>
      </dgm:t>
    </dgm:pt>
    <dgm:pt modelId="{4965F661-4349-4BB9-852F-B08A4831A420}">
      <dgm:prSet/>
      <dgm:spPr/>
      <dgm:t>
        <a:bodyPr/>
        <a:lstStyle/>
        <a:p>
          <a:r>
            <a:rPr lang="en-GB" dirty="0"/>
            <a:t>Music preferences.</a:t>
          </a:r>
        </a:p>
      </dgm:t>
    </dgm:pt>
    <dgm:pt modelId="{23B01855-808B-4947-81C3-1A896BC21A73}" type="parTrans" cxnId="{92E83158-0EFB-434C-8B68-596EB14849BD}">
      <dgm:prSet/>
      <dgm:spPr/>
      <dgm:t>
        <a:bodyPr/>
        <a:lstStyle/>
        <a:p>
          <a:endParaRPr lang="en-GB"/>
        </a:p>
      </dgm:t>
    </dgm:pt>
    <dgm:pt modelId="{25E8760E-4984-4B49-A48E-CFD807379EB0}" type="sibTrans" cxnId="{92E83158-0EFB-434C-8B68-596EB14849BD}">
      <dgm:prSet/>
      <dgm:spPr/>
      <dgm:t>
        <a:bodyPr/>
        <a:lstStyle/>
        <a:p>
          <a:endParaRPr lang="en-GB"/>
        </a:p>
      </dgm:t>
    </dgm:pt>
    <dgm:pt modelId="{4DCB9848-8102-4CB8-8E3B-A4ECB3452B07}">
      <dgm:prSet/>
      <dgm:spPr/>
      <dgm:t>
        <a:bodyPr/>
        <a:lstStyle/>
        <a:p>
          <a:r>
            <a:rPr lang="en-GB" dirty="0"/>
            <a:t>Time, space and equipment availability.</a:t>
          </a:r>
        </a:p>
      </dgm:t>
    </dgm:pt>
    <dgm:pt modelId="{30819265-465B-4933-ABB4-C4FD0D82EF35}" type="sibTrans" cxnId="{5CC68FC7-BD6B-4B70-BFFC-D9999F09A381}">
      <dgm:prSet/>
      <dgm:spPr/>
      <dgm:t>
        <a:bodyPr/>
        <a:lstStyle/>
        <a:p>
          <a:endParaRPr lang="en-GB"/>
        </a:p>
      </dgm:t>
    </dgm:pt>
    <dgm:pt modelId="{89E58F55-86F7-413C-AED5-DE590686F620}" type="parTrans" cxnId="{5CC68FC7-BD6B-4B70-BFFC-D9999F09A381}">
      <dgm:prSet/>
      <dgm:spPr/>
      <dgm:t>
        <a:bodyPr/>
        <a:lstStyle/>
        <a:p>
          <a:endParaRPr lang="en-GB"/>
        </a:p>
      </dgm:t>
    </dgm:pt>
    <dgm:pt modelId="{7771FAE7-D247-46F6-B36B-3917DE4BA3A3}" type="pres">
      <dgm:prSet presAssocID="{F35584D0-7699-4805-8A9C-A3BC47205759}" presName="Name0" presStyleCnt="0">
        <dgm:presLayoutVars>
          <dgm:chMax val="7"/>
          <dgm:chPref val="7"/>
          <dgm:dir/>
        </dgm:presLayoutVars>
      </dgm:prSet>
      <dgm:spPr/>
    </dgm:pt>
    <dgm:pt modelId="{534F6786-DB7C-4109-82B3-22ADDBE94986}" type="pres">
      <dgm:prSet presAssocID="{F35584D0-7699-4805-8A9C-A3BC47205759}" presName="Name1" presStyleCnt="0"/>
      <dgm:spPr/>
    </dgm:pt>
    <dgm:pt modelId="{0378BA66-C355-4ADF-AA17-214EAAA65E09}" type="pres">
      <dgm:prSet presAssocID="{F35584D0-7699-4805-8A9C-A3BC47205759}" presName="cycle" presStyleCnt="0"/>
      <dgm:spPr/>
    </dgm:pt>
    <dgm:pt modelId="{52F92B8F-E472-4ABD-8CB0-3EAE90B4CCD0}" type="pres">
      <dgm:prSet presAssocID="{F35584D0-7699-4805-8A9C-A3BC47205759}" presName="srcNode" presStyleLbl="node1" presStyleIdx="0" presStyleCnt="7"/>
      <dgm:spPr/>
    </dgm:pt>
    <dgm:pt modelId="{36404D78-F57A-4610-8222-A960B0BC37A8}" type="pres">
      <dgm:prSet presAssocID="{F35584D0-7699-4805-8A9C-A3BC47205759}" presName="conn" presStyleLbl="parChTrans1D2" presStyleIdx="0" presStyleCnt="1"/>
      <dgm:spPr/>
    </dgm:pt>
    <dgm:pt modelId="{C009DB09-9ADD-480A-B3F0-CBABE2B790E6}" type="pres">
      <dgm:prSet presAssocID="{F35584D0-7699-4805-8A9C-A3BC47205759}" presName="extraNode" presStyleLbl="node1" presStyleIdx="0" presStyleCnt="7"/>
      <dgm:spPr/>
    </dgm:pt>
    <dgm:pt modelId="{CD443BC2-0A90-4661-AA44-0B058AA1AAC0}" type="pres">
      <dgm:prSet presAssocID="{F35584D0-7699-4805-8A9C-A3BC47205759}" presName="dstNode" presStyleLbl="node1" presStyleIdx="0" presStyleCnt="7"/>
      <dgm:spPr/>
    </dgm:pt>
    <dgm:pt modelId="{77AC8631-00D2-4380-98C3-600EEB62D598}" type="pres">
      <dgm:prSet presAssocID="{1A85E760-ADB4-42D0-A97B-A79F5E245FA7}" presName="text_1" presStyleLbl="node1" presStyleIdx="0" presStyleCnt="7">
        <dgm:presLayoutVars>
          <dgm:bulletEnabled val="1"/>
        </dgm:presLayoutVars>
      </dgm:prSet>
      <dgm:spPr/>
    </dgm:pt>
    <dgm:pt modelId="{3B0F2445-5DC9-42B7-825D-0E427778AF6B}" type="pres">
      <dgm:prSet presAssocID="{1A85E760-ADB4-42D0-A97B-A79F5E245FA7}" presName="accent_1" presStyleCnt="0"/>
      <dgm:spPr/>
    </dgm:pt>
    <dgm:pt modelId="{F0296058-DF56-4A1F-A906-61683E6CCA3B}" type="pres">
      <dgm:prSet presAssocID="{1A85E760-ADB4-42D0-A97B-A79F5E245FA7}" presName="accentRepeatNode" presStyleLbl="solidFgAcc1" presStyleIdx="0" presStyleCnt="7"/>
      <dgm:spPr/>
    </dgm:pt>
    <dgm:pt modelId="{F5FEE94F-968C-4330-BA17-82D129BB7346}" type="pres">
      <dgm:prSet presAssocID="{3F8DB24A-C3A2-4F48-94D9-DFF3D5DB5043}" presName="text_2" presStyleLbl="node1" presStyleIdx="1" presStyleCnt="7" custLinFactNeighborX="-527" custLinFactNeighborY="2234">
        <dgm:presLayoutVars>
          <dgm:bulletEnabled val="1"/>
        </dgm:presLayoutVars>
      </dgm:prSet>
      <dgm:spPr/>
    </dgm:pt>
    <dgm:pt modelId="{02610747-28BF-4BCA-BE47-A502EE0FD6C2}" type="pres">
      <dgm:prSet presAssocID="{3F8DB24A-C3A2-4F48-94D9-DFF3D5DB5043}" presName="accent_2" presStyleCnt="0"/>
      <dgm:spPr/>
    </dgm:pt>
    <dgm:pt modelId="{F21C616F-85C2-4F5D-A7EB-9AFEE2CE2A02}" type="pres">
      <dgm:prSet presAssocID="{3F8DB24A-C3A2-4F48-94D9-DFF3D5DB5043}" presName="accentRepeatNode" presStyleLbl="solidFgAcc1" presStyleIdx="1" presStyleCnt="7"/>
      <dgm:spPr/>
    </dgm:pt>
    <dgm:pt modelId="{2D11F437-0BF5-429B-AB28-904A1B6FBD6A}" type="pres">
      <dgm:prSet presAssocID="{434A9052-FF61-468E-B8D3-E23B5B21C037}" presName="text_3" presStyleLbl="node1" presStyleIdx="2" presStyleCnt="7">
        <dgm:presLayoutVars>
          <dgm:bulletEnabled val="1"/>
        </dgm:presLayoutVars>
      </dgm:prSet>
      <dgm:spPr/>
    </dgm:pt>
    <dgm:pt modelId="{7C469904-01DB-44A1-ABEB-EF5F18B5A22A}" type="pres">
      <dgm:prSet presAssocID="{434A9052-FF61-468E-B8D3-E23B5B21C037}" presName="accent_3" presStyleCnt="0"/>
      <dgm:spPr/>
    </dgm:pt>
    <dgm:pt modelId="{F091F035-1E20-4522-9562-DF94D1E6969B}" type="pres">
      <dgm:prSet presAssocID="{434A9052-FF61-468E-B8D3-E23B5B21C037}" presName="accentRepeatNode" presStyleLbl="solidFgAcc1" presStyleIdx="2" presStyleCnt="7"/>
      <dgm:spPr/>
    </dgm:pt>
    <dgm:pt modelId="{49154131-AEE7-4BCF-8181-274EE5A31447}" type="pres">
      <dgm:prSet presAssocID="{4965F661-4349-4BB9-852F-B08A4831A420}" presName="text_4" presStyleLbl="node1" presStyleIdx="3" presStyleCnt="7">
        <dgm:presLayoutVars>
          <dgm:bulletEnabled val="1"/>
        </dgm:presLayoutVars>
      </dgm:prSet>
      <dgm:spPr/>
    </dgm:pt>
    <dgm:pt modelId="{A593DEF1-6577-477D-A511-6A347DB9F263}" type="pres">
      <dgm:prSet presAssocID="{4965F661-4349-4BB9-852F-B08A4831A420}" presName="accent_4" presStyleCnt="0"/>
      <dgm:spPr/>
    </dgm:pt>
    <dgm:pt modelId="{2FE84BCD-5493-4503-BD71-14DE23D0A212}" type="pres">
      <dgm:prSet presAssocID="{4965F661-4349-4BB9-852F-B08A4831A420}" presName="accentRepeatNode" presStyleLbl="solidFgAcc1" presStyleIdx="3" presStyleCnt="7"/>
      <dgm:spPr/>
    </dgm:pt>
    <dgm:pt modelId="{26242F51-A261-475F-96AC-0817234ED6D5}" type="pres">
      <dgm:prSet presAssocID="{E35EC317-913A-4F8B-8A48-A25901BCF1B9}" presName="text_5" presStyleLbl="node1" presStyleIdx="4" presStyleCnt="7">
        <dgm:presLayoutVars>
          <dgm:bulletEnabled val="1"/>
        </dgm:presLayoutVars>
      </dgm:prSet>
      <dgm:spPr/>
    </dgm:pt>
    <dgm:pt modelId="{3D7AA9E2-C70D-4B80-A484-11AB7D2BD371}" type="pres">
      <dgm:prSet presAssocID="{E35EC317-913A-4F8B-8A48-A25901BCF1B9}" presName="accent_5" presStyleCnt="0"/>
      <dgm:spPr/>
    </dgm:pt>
    <dgm:pt modelId="{72AEFA38-1AAA-4C4E-9051-2D78A6CE1B9F}" type="pres">
      <dgm:prSet presAssocID="{E35EC317-913A-4F8B-8A48-A25901BCF1B9}" presName="accentRepeatNode" presStyleLbl="solidFgAcc1" presStyleIdx="4" presStyleCnt="7"/>
      <dgm:spPr/>
    </dgm:pt>
    <dgm:pt modelId="{3249DF31-6EA9-4B48-9986-ED006E6ADE53}" type="pres">
      <dgm:prSet presAssocID="{25242024-CF64-418B-A375-7F186DA249E3}" presName="text_6" presStyleLbl="node1" presStyleIdx="5" presStyleCnt="7">
        <dgm:presLayoutVars>
          <dgm:bulletEnabled val="1"/>
        </dgm:presLayoutVars>
      </dgm:prSet>
      <dgm:spPr/>
    </dgm:pt>
    <dgm:pt modelId="{10E7B24D-EA3F-4DAE-9A58-92B36BC98A63}" type="pres">
      <dgm:prSet presAssocID="{25242024-CF64-418B-A375-7F186DA249E3}" presName="accent_6" presStyleCnt="0"/>
      <dgm:spPr/>
    </dgm:pt>
    <dgm:pt modelId="{0AE40D36-FD6D-4B89-A0A4-3F5061999E9F}" type="pres">
      <dgm:prSet presAssocID="{25242024-CF64-418B-A375-7F186DA249E3}" presName="accentRepeatNode" presStyleLbl="solidFgAcc1" presStyleIdx="5" presStyleCnt="7"/>
      <dgm:spPr/>
    </dgm:pt>
    <dgm:pt modelId="{9D917A53-C02D-483B-81B7-B5A9418B76E1}" type="pres">
      <dgm:prSet presAssocID="{4DCB9848-8102-4CB8-8E3B-A4ECB3452B07}" presName="text_7" presStyleLbl="node1" presStyleIdx="6" presStyleCnt="7">
        <dgm:presLayoutVars>
          <dgm:bulletEnabled val="1"/>
        </dgm:presLayoutVars>
      </dgm:prSet>
      <dgm:spPr/>
    </dgm:pt>
    <dgm:pt modelId="{8DE90237-3A2A-4F88-A6A4-E1E071CB64A0}" type="pres">
      <dgm:prSet presAssocID="{4DCB9848-8102-4CB8-8E3B-A4ECB3452B07}" presName="accent_7" presStyleCnt="0"/>
      <dgm:spPr/>
    </dgm:pt>
    <dgm:pt modelId="{6B9734DA-6021-4FB5-BB2F-48A2CB8CD19B}" type="pres">
      <dgm:prSet presAssocID="{4DCB9848-8102-4CB8-8E3B-A4ECB3452B07}" presName="accentRepeatNode" presStyleLbl="solidFgAcc1" presStyleIdx="6" presStyleCnt="7"/>
      <dgm:spPr/>
    </dgm:pt>
  </dgm:ptLst>
  <dgm:cxnLst>
    <dgm:cxn modelId="{D20BE22A-C0E2-4AEE-AD8E-22E5C0449F02}" type="presOf" srcId="{3F8DB24A-C3A2-4F48-94D9-DFF3D5DB5043}" destId="{F5FEE94F-968C-4330-BA17-82D129BB7346}" srcOrd="0" destOrd="0" presId="urn:microsoft.com/office/officeart/2008/layout/VerticalCurvedList"/>
    <dgm:cxn modelId="{097E082E-714B-4446-8DDF-FAF5DF0C7CF5}" type="presOf" srcId="{434A9052-FF61-468E-B8D3-E23B5B21C037}" destId="{2D11F437-0BF5-429B-AB28-904A1B6FBD6A}" srcOrd="0" destOrd="0" presId="urn:microsoft.com/office/officeart/2008/layout/VerticalCurvedList"/>
    <dgm:cxn modelId="{9EC38E30-B8DC-405D-B8C9-69FADBAFBD70}" srcId="{F35584D0-7699-4805-8A9C-A3BC47205759}" destId="{3F8DB24A-C3A2-4F48-94D9-DFF3D5DB5043}" srcOrd="1" destOrd="0" parTransId="{7BDF31DF-D8B5-43DE-9A67-47FCCF011ABD}" sibTransId="{0E5465AA-2DA7-42E6-8F51-5B5879BB022C}"/>
    <dgm:cxn modelId="{760BCC6A-21CD-4159-89BD-3B44831D2504}" srcId="{F35584D0-7699-4805-8A9C-A3BC47205759}" destId="{25242024-CF64-418B-A375-7F186DA249E3}" srcOrd="5" destOrd="0" parTransId="{858DE473-CA07-4437-A019-31B455A56146}" sibTransId="{4E3C066B-11C8-42A1-8213-AE293E6B2612}"/>
    <dgm:cxn modelId="{AFBB7173-87B9-4A69-8D7F-DFAC033DD499}" type="presOf" srcId="{BFE9A713-C02A-49C8-AA1E-A091384A65A6}" destId="{36404D78-F57A-4610-8222-A960B0BC37A8}" srcOrd="0" destOrd="0" presId="urn:microsoft.com/office/officeart/2008/layout/VerticalCurvedList"/>
    <dgm:cxn modelId="{92E83158-0EFB-434C-8B68-596EB14849BD}" srcId="{F35584D0-7699-4805-8A9C-A3BC47205759}" destId="{4965F661-4349-4BB9-852F-B08A4831A420}" srcOrd="3" destOrd="0" parTransId="{23B01855-808B-4947-81C3-1A896BC21A73}" sibTransId="{25E8760E-4984-4B49-A48E-CFD807379EB0}"/>
    <dgm:cxn modelId="{72E7BE7A-BC5A-4EC0-83E6-F51216E952E3}" type="presOf" srcId="{4965F661-4349-4BB9-852F-B08A4831A420}" destId="{49154131-AEE7-4BCF-8181-274EE5A31447}" srcOrd="0" destOrd="0" presId="urn:microsoft.com/office/officeart/2008/layout/VerticalCurvedList"/>
    <dgm:cxn modelId="{AA05567D-28CC-4C4D-B01F-321E6485B98F}" type="presOf" srcId="{E35EC317-913A-4F8B-8A48-A25901BCF1B9}" destId="{26242F51-A261-475F-96AC-0817234ED6D5}" srcOrd="0" destOrd="0" presId="urn:microsoft.com/office/officeart/2008/layout/VerticalCurvedList"/>
    <dgm:cxn modelId="{81D46188-32F2-4518-A657-11A348961AF0}" type="presOf" srcId="{F35584D0-7699-4805-8A9C-A3BC47205759}" destId="{7771FAE7-D247-46F6-B36B-3917DE4BA3A3}" srcOrd="0" destOrd="0" presId="urn:microsoft.com/office/officeart/2008/layout/VerticalCurvedList"/>
    <dgm:cxn modelId="{FAAC36A2-3288-46A5-9482-0CC28D592DB9}" srcId="{F35584D0-7699-4805-8A9C-A3BC47205759}" destId="{1A85E760-ADB4-42D0-A97B-A79F5E245FA7}" srcOrd="0" destOrd="0" parTransId="{90837C70-4BB2-4C91-A63F-D3212DE1DB0A}" sibTransId="{BFE9A713-C02A-49C8-AA1E-A091384A65A6}"/>
    <dgm:cxn modelId="{9B920CB2-05E6-4514-8890-A78372B29F58}" type="presOf" srcId="{25242024-CF64-418B-A375-7F186DA249E3}" destId="{3249DF31-6EA9-4B48-9986-ED006E6ADE53}" srcOrd="0" destOrd="0" presId="urn:microsoft.com/office/officeart/2008/layout/VerticalCurvedList"/>
    <dgm:cxn modelId="{5CC68FC7-BD6B-4B70-BFFC-D9999F09A381}" srcId="{F35584D0-7699-4805-8A9C-A3BC47205759}" destId="{4DCB9848-8102-4CB8-8E3B-A4ECB3452B07}" srcOrd="6" destOrd="0" parTransId="{89E58F55-86F7-413C-AED5-DE590686F620}" sibTransId="{30819265-465B-4933-ABB4-C4FD0D82EF35}"/>
    <dgm:cxn modelId="{08B576CE-C45B-4045-BB6A-48286B366896}" srcId="{F35584D0-7699-4805-8A9C-A3BC47205759}" destId="{434A9052-FF61-468E-B8D3-E23B5B21C037}" srcOrd="2" destOrd="0" parTransId="{E1B13593-9EC6-4B19-9DA6-68B0BF87B13E}" sibTransId="{06D88282-FED9-4380-B50E-9CA5F21C4EF4}"/>
    <dgm:cxn modelId="{5ACDB8D4-C960-423F-BC2B-9B5CF69246D5}" type="presOf" srcId="{4DCB9848-8102-4CB8-8E3B-A4ECB3452B07}" destId="{9D917A53-C02D-483B-81B7-B5A9418B76E1}" srcOrd="0" destOrd="0" presId="urn:microsoft.com/office/officeart/2008/layout/VerticalCurvedList"/>
    <dgm:cxn modelId="{3E07D8E1-2A63-4E6E-AA94-75429A38BB51}" type="presOf" srcId="{1A85E760-ADB4-42D0-A97B-A79F5E245FA7}" destId="{77AC8631-00D2-4380-98C3-600EEB62D598}" srcOrd="0" destOrd="0" presId="urn:microsoft.com/office/officeart/2008/layout/VerticalCurvedList"/>
    <dgm:cxn modelId="{C0621AEE-FDED-4939-BD0F-0D8FD80CDACF}" srcId="{F35584D0-7699-4805-8A9C-A3BC47205759}" destId="{E35EC317-913A-4F8B-8A48-A25901BCF1B9}" srcOrd="4" destOrd="0" parTransId="{663103D0-D274-4821-B2E1-A023DCA3E144}" sibTransId="{56C132C7-99AD-4319-B465-B0F5A3DAF0B0}"/>
    <dgm:cxn modelId="{9F0B7CE5-A56E-4271-A74E-D9A6B69E2623}" type="presParOf" srcId="{7771FAE7-D247-46F6-B36B-3917DE4BA3A3}" destId="{534F6786-DB7C-4109-82B3-22ADDBE94986}" srcOrd="0" destOrd="0" presId="urn:microsoft.com/office/officeart/2008/layout/VerticalCurvedList"/>
    <dgm:cxn modelId="{B60A577B-310C-4C11-9D54-AA262FB7FE7C}" type="presParOf" srcId="{534F6786-DB7C-4109-82B3-22ADDBE94986}" destId="{0378BA66-C355-4ADF-AA17-214EAAA65E09}" srcOrd="0" destOrd="0" presId="urn:microsoft.com/office/officeart/2008/layout/VerticalCurvedList"/>
    <dgm:cxn modelId="{0DE4519C-0979-4AB1-A433-3AC146E021F2}" type="presParOf" srcId="{0378BA66-C355-4ADF-AA17-214EAAA65E09}" destId="{52F92B8F-E472-4ABD-8CB0-3EAE90B4CCD0}" srcOrd="0" destOrd="0" presId="urn:microsoft.com/office/officeart/2008/layout/VerticalCurvedList"/>
    <dgm:cxn modelId="{2768C324-1FA8-47A5-BC82-CE0701D3269B}" type="presParOf" srcId="{0378BA66-C355-4ADF-AA17-214EAAA65E09}" destId="{36404D78-F57A-4610-8222-A960B0BC37A8}" srcOrd="1" destOrd="0" presId="urn:microsoft.com/office/officeart/2008/layout/VerticalCurvedList"/>
    <dgm:cxn modelId="{53FD423C-077F-4925-8496-BCC4784D09F4}" type="presParOf" srcId="{0378BA66-C355-4ADF-AA17-214EAAA65E09}" destId="{C009DB09-9ADD-480A-B3F0-CBABE2B790E6}" srcOrd="2" destOrd="0" presId="urn:microsoft.com/office/officeart/2008/layout/VerticalCurvedList"/>
    <dgm:cxn modelId="{D87267BA-6682-4FA5-AE5C-D083C2D691DE}" type="presParOf" srcId="{0378BA66-C355-4ADF-AA17-214EAAA65E09}" destId="{CD443BC2-0A90-4661-AA44-0B058AA1AAC0}" srcOrd="3" destOrd="0" presId="urn:microsoft.com/office/officeart/2008/layout/VerticalCurvedList"/>
    <dgm:cxn modelId="{B48A7C41-3082-4D76-896E-A811EE5D9E10}" type="presParOf" srcId="{534F6786-DB7C-4109-82B3-22ADDBE94986}" destId="{77AC8631-00D2-4380-98C3-600EEB62D598}" srcOrd="1" destOrd="0" presId="urn:microsoft.com/office/officeart/2008/layout/VerticalCurvedList"/>
    <dgm:cxn modelId="{8A0C2F9E-96CC-4B85-A0F3-29CE36A2AFCB}" type="presParOf" srcId="{534F6786-DB7C-4109-82B3-22ADDBE94986}" destId="{3B0F2445-5DC9-42B7-825D-0E427778AF6B}" srcOrd="2" destOrd="0" presId="urn:microsoft.com/office/officeart/2008/layout/VerticalCurvedList"/>
    <dgm:cxn modelId="{1830604B-AA5B-40DD-8211-B18B9224A5BD}" type="presParOf" srcId="{3B0F2445-5DC9-42B7-825D-0E427778AF6B}" destId="{F0296058-DF56-4A1F-A906-61683E6CCA3B}" srcOrd="0" destOrd="0" presId="urn:microsoft.com/office/officeart/2008/layout/VerticalCurvedList"/>
    <dgm:cxn modelId="{C5AF7E7C-BA08-4CEC-A341-30CEF48E0953}" type="presParOf" srcId="{534F6786-DB7C-4109-82B3-22ADDBE94986}" destId="{F5FEE94F-968C-4330-BA17-82D129BB7346}" srcOrd="3" destOrd="0" presId="urn:microsoft.com/office/officeart/2008/layout/VerticalCurvedList"/>
    <dgm:cxn modelId="{4F59675A-7CE4-4154-B036-280980C39D00}" type="presParOf" srcId="{534F6786-DB7C-4109-82B3-22ADDBE94986}" destId="{02610747-28BF-4BCA-BE47-A502EE0FD6C2}" srcOrd="4" destOrd="0" presId="urn:microsoft.com/office/officeart/2008/layout/VerticalCurvedList"/>
    <dgm:cxn modelId="{7C072656-C706-40B3-9F56-099C75A3BAD8}" type="presParOf" srcId="{02610747-28BF-4BCA-BE47-A502EE0FD6C2}" destId="{F21C616F-85C2-4F5D-A7EB-9AFEE2CE2A02}" srcOrd="0" destOrd="0" presId="urn:microsoft.com/office/officeart/2008/layout/VerticalCurvedList"/>
    <dgm:cxn modelId="{71EFDF8B-F3D5-4AB5-984F-9200A487A880}" type="presParOf" srcId="{534F6786-DB7C-4109-82B3-22ADDBE94986}" destId="{2D11F437-0BF5-429B-AB28-904A1B6FBD6A}" srcOrd="5" destOrd="0" presId="urn:microsoft.com/office/officeart/2008/layout/VerticalCurvedList"/>
    <dgm:cxn modelId="{ACBD904D-2A56-4F75-82B6-37A836B8007D}" type="presParOf" srcId="{534F6786-DB7C-4109-82B3-22ADDBE94986}" destId="{7C469904-01DB-44A1-ABEB-EF5F18B5A22A}" srcOrd="6" destOrd="0" presId="urn:microsoft.com/office/officeart/2008/layout/VerticalCurvedList"/>
    <dgm:cxn modelId="{3D48E641-4388-4A6F-A6D7-FF438501E724}" type="presParOf" srcId="{7C469904-01DB-44A1-ABEB-EF5F18B5A22A}" destId="{F091F035-1E20-4522-9562-DF94D1E6969B}" srcOrd="0" destOrd="0" presId="urn:microsoft.com/office/officeart/2008/layout/VerticalCurvedList"/>
    <dgm:cxn modelId="{58144190-87ED-493E-BE9F-8C4AB73B4EB9}" type="presParOf" srcId="{534F6786-DB7C-4109-82B3-22ADDBE94986}" destId="{49154131-AEE7-4BCF-8181-274EE5A31447}" srcOrd="7" destOrd="0" presId="urn:microsoft.com/office/officeart/2008/layout/VerticalCurvedList"/>
    <dgm:cxn modelId="{515CAC5A-BFEB-4421-B3E2-71036E8E1F82}" type="presParOf" srcId="{534F6786-DB7C-4109-82B3-22ADDBE94986}" destId="{A593DEF1-6577-477D-A511-6A347DB9F263}" srcOrd="8" destOrd="0" presId="urn:microsoft.com/office/officeart/2008/layout/VerticalCurvedList"/>
    <dgm:cxn modelId="{FDAC7E3E-0EE5-41B7-BB0A-E2144FDD9077}" type="presParOf" srcId="{A593DEF1-6577-477D-A511-6A347DB9F263}" destId="{2FE84BCD-5493-4503-BD71-14DE23D0A212}" srcOrd="0" destOrd="0" presId="urn:microsoft.com/office/officeart/2008/layout/VerticalCurvedList"/>
    <dgm:cxn modelId="{4621F16C-26D8-4FD7-82E8-C25FDB1CE86B}" type="presParOf" srcId="{534F6786-DB7C-4109-82B3-22ADDBE94986}" destId="{26242F51-A261-475F-96AC-0817234ED6D5}" srcOrd="9" destOrd="0" presId="urn:microsoft.com/office/officeart/2008/layout/VerticalCurvedList"/>
    <dgm:cxn modelId="{ED6428B9-73A8-4A44-A35E-10DBC6EA7C36}" type="presParOf" srcId="{534F6786-DB7C-4109-82B3-22ADDBE94986}" destId="{3D7AA9E2-C70D-4B80-A484-11AB7D2BD371}" srcOrd="10" destOrd="0" presId="urn:microsoft.com/office/officeart/2008/layout/VerticalCurvedList"/>
    <dgm:cxn modelId="{54D795E8-2820-454C-ADB7-58593A308381}" type="presParOf" srcId="{3D7AA9E2-C70D-4B80-A484-11AB7D2BD371}" destId="{72AEFA38-1AAA-4C4E-9051-2D78A6CE1B9F}" srcOrd="0" destOrd="0" presId="urn:microsoft.com/office/officeart/2008/layout/VerticalCurvedList"/>
    <dgm:cxn modelId="{DBF993D2-39D8-4C16-B4E7-3B16ED6369CB}" type="presParOf" srcId="{534F6786-DB7C-4109-82B3-22ADDBE94986}" destId="{3249DF31-6EA9-4B48-9986-ED006E6ADE53}" srcOrd="11" destOrd="0" presId="urn:microsoft.com/office/officeart/2008/layout/VerticalCurvedList"/>
    <dgm:cxn modelId="{C7E99AA8-46AA-47EB-8CEA-F7ADADB39B03}" type="presParOf" srcId="{534F6786-DB7C-4109-82B3-22ADDBE94986}" destId="{10E7B24D-EA3F-4DAE-9A58-92B36BC98A63}" srcOrd="12" destOrd="0" presId="urn:microsoft.com/office/officeart/2008/layout/VerticalCurvedList"/>
    <dgm:cxn modelId="{4D65B1F1-872E-45AE-840B-F40F86E105E2}" type="presParOf" srcId="{10E7B24D-EA3F-4DAE-9A58-92B36BC98A63}" destId="{0AE40D36-FD6D-4B89-A0A4-3F5061999E9F}" srcOrd="0" destOrd="0" presId="urn:microsoft.com/office/officeart/2008/layout/VerticalCurvedList"/>
    <dgm:cxn modelId="{B2046283-3A91-4D85-86B3-3F23DE1E8DB0}" type="presParOf" srcId="{534F6786-DB7C-4109-82B3-22ADDBE94986}" destId="{9D917A53-C02D-483B-81B7-B5A9418B76E1}" srcOrd="13" destOrd="0" presId="urn:microsoft.com/office/officeart/2008/layout/VerticalCurvedList"/>
    <dgm:cxn modelId="{E8BBEC9B-8928-41A7-8487-ABB861552DB5}" type="presParOf" srcId="{534F6786-DB7C-4109-82B3-22ADDBE94986}" destId="{8DE90237-3A2A-4F88-A6A4-E1E071CB64A0}" srcOrd="14" destOrd="0" presId="urn:microsoft.com/office/officeart/2008/layout/VerticalCurvedList"/>
    <dgm:cxn modelId="{03040FDC-0EF9-405A-A861-8C6131599668}" type="presParOf" srcId="{8DE90237-3A2A-4F88-A6A4-E1E071CB64A0}" destId="{6B9734DA-6021-4FB5-BB2F-48A2CB8CD19B}"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F140AD-88D2-4C64-8FFD-334305EE282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GB"/>
        </a:p>
      </dgm:t>
    </dgm:pt>
    <dgm:pt modelId="{62E44C34-3AA1-4AFF-A0B1-A4DA273EAB25}">
      <dgm:prSet phldrT="[Text]" custT="1"/>
      <dgm:spPr/>
      <dgm:t>
        <a:bodyPr/>
        <a:lstStyle/>
        <a:p>
          <a:r>
            <a:rPr lang="en-GB" sz="1800" b="1" dirty="0"/>
            <a:t>Increase ROM at joints.</a:t>
          </a:r>
        </a:p>
      </dgm:t>
    </dgm:pt>
    <dgm:pt modelId="{2C09EC26-4CE5-4898-BBF6-66B3CEEB8E1F}" type="parTrans" cxnId="{49F539CA-D859-4A8B-B82B-26C2693F3F8C}">
      <dgm:prSet/>
      <dgm:spPr/>
      <dgm:t>
        <a:bodyPr/>
        <a:lstStyle/>
        <a:p>
          <a:endParaRPr lang="en-GB" sz="1800" b="1"/>
        </a:p>
      </dgm:t>
    </dgm:pt>
    <dgm:pt modelId="{C6C25DFC-3683-46EC-B743-567A29A551F1}" type="sibTrans" cxnId="{49F539CA-D859-4A8B-B82B-26C2693F3F8C}">
      <dgm:prSet/>
      <dgm:spPr/>
      <dgm:t>
        <a:bodyPr/>
        <a:lstStyle/>
        <a:p>
          <a:endParaRPr lang="en-GB" sz="1800" b="1"/>
        </a:p>
      </dgm:t>
    </dgm:pt>
    <dgm:pt modelId="{7E881763-3D9C-4068-B10D-09AA071A83CA}">
      <dgm:prSet phldrT="[Text]" custT="1"/>
      <dgm:spPr/>
      <dgm:t>
        <a:bodyPr/>
        <a:lstStyle/>
        <a:p>
          <a:r>
            <a:rPr lang="en-GB" sz="1800" b="1" dirty="0"/>
            <a:t>Increase body temperature.</a:t>
          </a:r>
        </a:p>
      </dgm:t>
    </dgm:pt>
    <dgm:pt modelId="{449A4F9D-277E-4209-A8E3-8C549658CC20}" type="parTrans" cxnId="{AD787BAB-89B0-40CC-BED2-10356AE91FB5}">
      <dgm:prSet/>
      <dgm:spPr/>
      <dgm:t>
        <a:bodyPr/>
        <a:lstStyle/>
        <a:p>
          <a:endParaRPr lang="en-GB" sz="1800" b="1"/>
        </a:p>
      </dgm:t>
    </dgm:pt>
    <dgm:pt modelId="{50D4D3F0-F8A3-46FA-826C-316852AEEDB4}" type="sibTrans" cxnId="{AD787BAB-89B0-40CC-BED2-10356AE91FB5}">
      <dgm:prSet/>
      <dgm:spPr/>
      <dgm:t>
        <a:bodyPr/>
        <a:lstStyle/>
        <a:p>
          <a:endParaRPr lang="en-GB" sz="1800" b="1"/>
        </a:p>
      </dgm:t>
    </dgm:pt>
    <dgm:pt modelId="{1E46115F-40B0-4BBC-A9C7-454B8607F92A}">
      <dgm:prSet phldrT="[Text]" custT="1"/>
      <dgm:spPr/>
      <dgm:t>
        <a:bodyPr/>
        <a:lstStyle/>
        <a:p>
          <a:r>
            <a:rPr lang="en-GB" sz="1800" b="1" dirty="0"/>
            <a:t>Increase pliability and length of muscles.</a:t>
          </a:r>
        </a:p>
      </dgm:t>
    </dgm:pt>
    <dgm:pt modelId="{AB778F96-B36A-4EE0-A406-9060347A006E}" type="parTrans" cxnId="{13126318-EDE2-444F-9E40-EF05B6B4DF3E}">
      <dgm:prSet/>
      <dgm:spPr/>
      <dgm:t>
        <a:bodyPr/>
        <a:lstStyle/>
        <a:p>
          <a:endParaRPr lang="en-GB" sz="1800" b="1"/>
        </a:p>
      </dgm:t>
    </dgm:pt>
    <dgm:pt modelId="{8B79E0D7-ECA5-40D6-9880-C284CB776A74}" type="sibTrans" cxnId="{13126318-EDE2-444F-9E40-EF05B6B4DF3E}">
      <dgm:prSet/>
      <dgm:spPr/>
      <dgm:t>
        <a:bodyPr/>
        <a:lstStyle/>
        <a:p>
          <a:endParaRPr lang="en-GB" sz="1800" b="1"/>
        </a:p>
      </dgm:t>
    </dgm:pt>
    <dgm:pt modelId="{E0772B8C-3AA8-4E09-89DA-CD883E6CEE56}">
      <dgm:prSet phldrT="[Text]" custT="1"/>
      <dgm:spPr/>
      <dgm:t>
        <a:bodyPr/>
        <a:lstStyle/>
        <a:p>
          <a:r>
            <a:rPr lang="en-GB" sz="1800" b="1" dirty="0"/>
            <a:t>Reduce injury risk and improve performance.</a:t>
          </a:r>
        </a:p>
      </dgm:t>
    </dgm:pt>
    <dgm:pt modelId="{9DB739EC-A0F2-4D86-91FC-6278AE5C89CA}" type="parTrans" cxnId="{F8DB89E8-15F2-4028-8151-C2C259A55F3D}">
      <dgm:prSet/>
      <dgm:spPr/>
      <dgm:t>
        <a:bodyPr/>
        <a:lstStyle/>
        <a:p>
          <a:endParaRPr lang="en-GB" sz="1800" b="1"/>
        </a:p>
      </dgm:t>
    </dgm:pt>
    <dgm:pt modelId="{7C6592E1-8846-4403-B2B8-A76DA3D35554}" type="sibTrans" cxnId="{F8DB89E8-15F2-4028-8151-C2C259A55F3D}">
      <dgm:prSet/>
      <dgm:spPr/>
      <dgm:t>
        <a:bodyPr/>
        <a:lstStyle/>
        <a:p>
          <a:endParaRPr lang="en-GB" sz="1800" b="1"/>
        </a:p>
      </dgm:t>
    </dgm:pt>
    <dgm:pt modelId="{CB9B8977-C0C7-434E-82D1-A83A1DE3521D}">
      <dgm:prSet phldrT="[Text]" custT="1"/>
      <dgm:spPr/>
      <dgm:t>
        <a:bodyPr/>
        <a:lstStyle/>
        <a:p>
          <a:r>
            <a:rPr lang="en-GB" sz="1800" b="1" dirty="0"/>
            <a:t>Improve mind–muscle link.</a:t>
          </a:r>
        </a:p>
      </dgm:t>
    </dgm:pt>
    <dgm:pt modelId="{BA6601CF-210C-4577-B8C3-6427DCFCE97B}" type="parTrans" cxnId="{A5ACA05E-8583-4301-A379-C65020355F63}">
      <dgm:prSet/>
      <dgm:spPr/>
      <dgm:t>
        <a:bodyPr/>
        <a:lstStyle/>
        <a:p>
          <a:endParaRPr lang="en-GB" sz="1800" b="1"/>
        </a:p>
      </dgm:t>
    </dgm:pt>
    <dgm:pt modelId="{6AB49DF9-0336-46E6-9F96-912892B809E6}" type="sibTrans" cxnId="{A5ACA05E-8583-4301-A379-C65020355F63}">
      <dgm:prSet/>
      <dgm:spPr/>
      <dgm:t>
        <a:bodyPr/>
        <a:lstStyle/>
        <a:p>
          <a:endParaRPr lang="en-GB" sz="1800" b="1"/>
        </a:p>
      </dgm:t>
    </dgm:pt>
    <dgm:pt modelId="{597D3955-F2F0-4B0A-8301-4CB96FC5AA24}">
      <dgm:prSet custT="1"/>
      <dgm:spPr/>
      <dgm:t>
        <a:bodyPr/>
        <a:lstStyle/>
        <a:p>
          <a:r>
            <a:rPr lang="en-GB" sz="1800" b="1" dirty="0"/>
            <a:t>Prepare mentally for the main workout.</a:t>
          </a:r>
        </a:p>
      </dgm:t>
    </dgm:pt>
    <dgm:pt modelId="{72D86EC0-3EFD-4FB9-BBA4-A517C9AD0C0E}" type="parTrans" cxnId="{3B16B235-C2A1-4072-8DAC-DA89CB533A2B}">
      <dgm:prSet/>
      <dgm:spPr/>
      <dgm:t>
        <a:bodyPr/>
        <a:lstStyle/>
        <a:p>
          <a:endParaRPr lang="en-GB" sz="1800" b="1"/>
        </a:p>
      </dgm:t>
    </dgm:pt>
    <dgm:pt modelId="{253ADA05-7E87-4334-A394-7D3741A9C522}" type="sibTrans" cxnId="{3B16B235-C2A1-4072-8DAC-DA89CB533A2B}">
      <dgm:prSet/>
      <dgm:spPr/>
      <dgm:t>
        <a:bodyPr/>
        <a:lstStyle/>
        <a:p>
          <a:endParaRPr lang="en-GB" sz="1800" b="1"/>
        </a:p>
      </dgm:t>
    </dgm:pt>
    <dgm:pt modelId="{EE2BB0B0-E292-4A6E-91C4-BB003CA4E305}">
      <dgm:prSet custT="1"/>
      <dgm:spPr/>
      <dgm:t>
        <a:bodyPr/>
        <a:lstStyle/>
        <a:p>
          <a:r>
            <a:rPr lang="en-GB" sz="1800" b="1" dirty="0"/>
            <a:t>Gradually increase heart rate.</a:t>
          </a:r>
        </a:p>
      </dgm:t>
    </dgm:pt>
    <dgm:pt modelId="{737B11C9-BBC5-48D9-893B-64241F48B0AD}" type="parTrans" cxnId="{43DCC819-7DEB-48D5-9177-0B26008DC276}">
      <dgm:prSet/>
      <dgm:spPr/>
      <dgm:t>
        <a:bodyPr/>
        <a:lstStyle/>
        <a:p>
          <a:endParaRPr lang="en-GB" sz="1800" b="1"/>
        </a:p>
      </dgm:t>
    </dgm:pt>
    <dgm:pt modelId="{00514874-F7AD-4B88-8034-C8ED627DB557}" type="sibTrans" cxnId="{43DCC819-7DEB-48D5-9177-0B26008DC276}">
      <dgm:prSet/>
      <dgm:spPr/>
      <dgm:t>
        <a:bodyPr/>
        <a:lstStyle/>
        <a:p>
          <a:endParaRPr lang="en-GB" sz="1800" b="1"/>
        </a:p>
      </dgm:t>
    </dgm:pt>
    <dgm:pt modelId="{220D3DBE-3B4F-4563-99F0-A3E7631763C2}" type="pres">
      <dgm:prSet presAssocID="{E3F140AD-88D2-4C64-8FFD-334305EE2823}" presName="Name0" presStyleCnt="0">
        <dgm:presLayoutVars>
          <dgm:dir/>
          <dgm:animLvl val="lvl"/>
          <dgm:resizeHandles val="exact"/>
        </dgm:presLayoutVars>
      </dgm:prSet>
      <dgm:spPr/>
    </dgm:pt>
    <dgm:pt modelId="{560E8FF5-596D-44A4-AC7B-AB3F7702E5D8}" type="pres">
      <dgm:prSet presAssocID="{62E44C34-3AA1-4AFF-A0B1-A4DA273EAB25}" presName="linNode" presStyleCnt="0"/>
      <dgm:spPr/>
    </dgm:pt>
    <dgm:pt modelId="{BBAF30E4-1136-430C-8B5A-84CBD8D46CE6}" type="pres">
      <dgm:prSet presAssocID="{62E44C34-3AA1-4AFF-A0B1-A4DA273EAB25}" presName="parentText" presStyleLbl="node1" presStyleIdx="0" presStyleCnt="7" custScaleX="181809" custLinFactNeighborX="1293" custLinFactNeighborY="-25384">
        <dgm:presLayoutVars>
          <dgm:chMax val="1"/>
          <dgm:bulletEnabled val="1"/>
        </dgm:presLayoutVars>
      </dgm:prSet>
      <dgm:spPr/>
    </dgm:pt>
    <dgm:pt modelId="{9EC6B112-2EB5-4CA9-9CA4-EBE00893F815}" type="pres">
      <dgm:prSet presAssocID="{C6C25DFC-3683-46EC-B743-567A29A551F1}" presName="sp" presStyleCnt="0"/>
      <dgm:spPr/>
    </dgm:pt>
    <dgm:pt modelId="{756A7432-7CBC-4623-94C4-C95AA201CC03}" type="pres">
      <dgm:prSet presAssocID="{7E881763-3D9C-4068-B10D-09AA071A83CA}" presName="linNode" presStyleCnt="0"/>
      <dgm:spPr/>
    </dgm:pt>
    <dgm:pt modelId="{503B836A-813F-499F-B793-B6D1B7CC96AF}" type="pres">
      <dgm:prSet presAssocID="{7E881763-3D9C-4068-B10D-09AA071A83CA}" presName="parentText" presStyleLbl="node1" presStyleIdx="1" presStyleCnt="7" custScaleX="181809">
        <dgm:presLayoutVars>
          <dgm:chMax val="1"/>
          <dgm:bulletEnabled val="1"/>
        </dgm:presLayoutVars>
      </dgm:prSet>
      <dgm:spPr/>
    </dgm:pt>
    <dgm:pt modelId="{C586EA6C-06DB-4195-A37A-9E807FB88D89}" type="pres">
      <dgm:prSet presAssocID="{50D4D3F0-F8A3-46FA-826C-316852AEEDB4}" presName="sp" presStyleCnt="0"/>
      <dgm:spPr/>
    </dgm:pt>
    <dgm:pt modelId="{97A5BFFE-8BF8-4DA8-9EC2-31B6208C52DB}" type="pres">
      <dgm:prSet presAssocID="{1E46115F-40B0-4BBC-A9C7-454B8607F92A}" presName="linNode" presStyleCnt="0"/>
      <dgm:spPr/>
    </dgm:pt>
    <dgm:pt modelId="{9D4D7B64-2768-4E18-ADE0-D06F3C3C4B53}" type="pres">
      <dgm:prSet presAssocID="{1E46115F-40B0-4BBC-A9C7-454B8607F92A}" presName="parentText" presStyleLbl="node1" presStyleIdx="2" presStyleCnt="7" custScaleX="181809">
        <dgm:presLayoutVars>
          <dgm:chMax val="1"/>
          <dgm:bulletEnabled val="1"/>
        </dgm:presLayoutVars>
      </dgm:prSet>
      <dgm:spPr/>
    </dgm:pt>
    <dgm:pt modelId="{D44AAD95-FB63-4E1A-933B-40854E41DB21}" type="pres">
      <dgm:prSet presAssocID="{8B79E0D7-ECA5-40D6-9880-C284CB776A74}" presName="sp" presStyleCnt="0"/>
      <dgm:spPr/>
    </dgm:pt>
    <dgm:pt modelId="{E3A17D30-AEE1-4333-837E-B4279A423282}" type="pres">
      <dgm:prSet presAssocID="{E0772B8C-3AA8-4E09-89DA-CD883E6CEE56}" presName="linNode" presStyleCnt="0"/>
      <dgm:spPr/>
    </dgm:pt>
    <dgm:pt modelId="{CE50BB06-F4D9-4B38-BFF2-A8744B25FC6E}" type="pres">
      <dgm:prSet presAssocID="{E0772B8C-3AA8-4E09-89DA-CD883E6CEE56}" presName="parentText" presStyleLbl="node1" presStyleIdx="3" presStyleCnt="7" custScaleX="181809">
        <dgm:presLayoutVars>
          <dgm:chMax val="1"/>
          <dgm:bulletEnabled val="1"/>
        </dgm:presLayoutVars>
      </dgm:prSet>
      <dgm:spPr/>
    </dgm:pt>
    <dgm:pt modelId="{1DC42347-FCAD-485A-A4D3-686A67AE12F3}" type="pres">
      <dgm:prSet presAssocID="{7C6592E1-8846-4403-B2B8-A76DA3D35554}" presName="sp" presStyleCnt="0"/>
      <dgm:spPr/>
    </dgm:pt>
    <dgm:pt modelId="{769B42F5-791F-4F44-9C92-3A2A52DADF15}" type="pres">
      <dgm:prSet presAssocID="{CB9B8977-C0C7-434E-82D1-A83A1DE3521D}" presName="linNode" presStyleCnt="0"/>
      <dgm:spPr/>
    </dgm:pt>
    <dgm:pt modelId="{10DDFE47-F68C-4141-BBC9-5C935884E736}" type="pres">
      <dgm:prSet presAssocID="{CB9B8977-C0C7-434E-82D1-A83A1DE3521D}" presName="parentText" presStyleLbl="node1" presStyleIdx="4" presStyleCnt="7" custScaleX="181809">
        <dgm:presLayoutVars>
          <dgm:chMax val="1"/>
          <dgm:bulletEnabled val="1"/>
        </dgm:presLayoutVars>
      </dgm:prSet>
      <dgm:spPr/>
    </dgm:pt>
    <dgm:pt modelId="{AD41062D-6B9B-41CB-8F44-6AFFAD4A9297}" type="pres">
      <dgm:prSet presAssocID="{6AB49DF9-0336-46E6-9F96-912892B809E6}" presName="sp" presStyleCnt="0"/>
      <dgm:spPr/>
    </dgm:pt>
    <dgm:pt modelId="{5E55F06C-0F24-48B9-9BAD-735D0AEFC1C6}" type="pres">
      <dgm:prSet presAssocID="{597D3955-F2F0-4B0A-8301-4CB96FC5AA24}" presName="linNode" presStyleCnt="0"/>
      <dgm:spPr/>
    </dgm:pt>
    <dgm:pt modelId="{5FD24CF0-E716-4738-A7A1-D116327E922C}" type="pres">
      <dgm:prSet presAssocID="{597D3955-F2F0-4B0A-8301-4CB96FC5AA24}" presName="parentText" presStyleLbl="node1" presStyleIdx="5" presStyleCnt="7" custScaleX="181809">
        <dgm:presLayoutVars>
          <dgm:chMax val="1"/>
          <dgm:bulletEnabled val="1"/>
        </dgm:presLayoutVars>
      </dgm:prSet>
      <dgm:spPr/>
    </dgm:pt>
    <dgm:pt modelId="{C71021DD-89B2-4CCE-A3E7-1712CC6A9E4D}" type="pres">
      <dgm:prSet presAssocID="{253ADA05-7E87-4334-A394-7D3741A9C522}" presName="sp" presStyleCnt="0"/>
      <dgm:spPr/>
    </dgm:pt>
    <dgm:pt modelId="{50C49AEB-F72D-48C4-B295-AC9C8CD04759}" type="pres">
      <dgm:prSet presAssocID="{EE2BB0B0-E292-4A6E-91C4-BB003CA4E305}" presName="linNode" presStyleCnt="0"/>
      <dgm:spPr/>
    </dgm:pt>
    <dgm:pt modelId="{0E745D4D-71F1-4BB0-9A3F-CD612229DBA5}" type="pres">
      <dgm:prSet presAssocID="{EE2BB0B0-E292-4A6E-91C4-BB003CA4E305}" presName="parentText" presStyleLbl="node1" presStyleIdx="6" presStyleCnt="7" custScaleX="181809">
        <dgm:presLayoutVars>
          <dgm:chMax val="1"/>
          <dgm:bulletEnabled val="1"/>
        </dgm:presLayoutVars>
      </dgm:prSet>
      <dgm:spPr/>
    </dgm:pt>
  </dgm:ptLst>
  <dgm:cxnLst>
    <dgm:cxn modelId="{12FA3601-FA77-49F6-8E47-B9D4A80F3231}" type="presOf" srcId="{597D3955-F2F0-4B0A-8301-4CB96FC5AA24}" destId="{5FD24CF0-E716-4738-A7A1-D116327E922C}" srcOrd="0" destOrd="0" presId="urn:microsoft.com/office/officeart/2005/8/layout/vList5"/>
    <dgm:cxn modelId="{6EC9BF13-0FD8-4ECD-8984-5B9B2DFE76EC}" type="presOf" srcId="{E3F140AD-88D2-4C64-8FFD-334305EE2823}" destId="{220D3DBE-3B4F-4563-99F0-A3E7631763C2}" srcOrd="0" destOrd="0" presId="urn:microsoft.com/office/officeart/2005/8/layout/vList5"/>
    <dgm:cxn modelId="{13126318-EDE2-444F-9E40-EF05B6B4DF3E}" srcId="{E3F140AD-88D2-4C64-8FFD-334305EE2823}" destId="{1E46115F-40B0-4BBC-A9C7-454B8607F92A}" srcOrd="2" destOrd="0" parTransId="{AB778F96-B36A-4EE0-A406-9060347A006E}" sibTransId="{8B79E0D7-ECA5-40D6-9880-C284CB776A74}"/>
    <dgm:cxn modelId="{43DCC819-7DEB-48D5-9177-0B26008DC276}" srcId="{E3F140AD-88D2-4C64-8FFD-334305EE2823}" destId="{EE2BB0B0-E292-4A6E-91C4-BB003CA4E305}" srcOrd="6" destOrd="0" parTransId="{737B11C9-BBC5-48D9-893B-64241F48B0AD}" sibTransId="{00514874-F7AD-4B88-8034-C8ED627DB557}"/>
    <dgm:cxn modelId="{3B16B235-C2A1-4072-8DAC-DA89CB533A2B}" srcId="{E3F140AD-88D2-4C64-8FFD-334305EE2823}" destId="{597D3955-F2F0-4B0A-8301-4CB96FC5AA24}" srcOrd="5" destOrd="0" parTransId="{72D86EC0-3EFD-4FB9-BBA4-A517C9AD0C0E}" sibTransId="{253ADA05-7E87-4334-A394-7D3741A9C522}"/>
    <dgm:cxn modelId="{A5ACA05E-8583-4301-A379-C65020355F63}" srcId="{E3F140AD-88D2-4C64-8FFD-334305EE2823}" destId="{CB9B8977-C0C7-434E-82D1-A83A1DE3521D}" srcOrd="4" destOrd="0" parTransId="{BA6601CF-210C-4577-B8C3-6427DCFCE97B}" sibTransId="{6AB49DF9-0336-46E6-9F96-912892B809E6}"/>
    <dgm:cxn modelId="{3C588C89-05E7-463D-8F7A-3F754102779B}" type="presOf" srcId="{E0772B8C-3AA8-4E09-89DA-CD883E6CEE56}" destId="{CE50BB06-F4D9-4B38-BFF2-A8744B25FC6E}" srcOrd="0" destOrd="0" presId="urn:microsoft.com/office/officeart/2005/8/layout/vList5"/>
    <dgm:cxn modelId="{AD787BAB-89B0-40CC-BED2-10356AE91FB5}" srcId="{E3F140AD-88D2-4C64-8FFD-334305EE2823}" destId="{7E881763-3D9C-4068-B10D-09AA071A83CA}" srcOrd="1" destOrd="0" parTransId="{449A4F9D-277E-4209-A8E3-8C549658CC20}" sibTransId="{50D4D3F0-F8A3-46FA-826C-316852AEEDB4}"/>
    <dgm:cxn modelId="{61C6D8B3-6D2A-47A2-934D-6EAAA8834ED5}" type="presOf" srcId="{1E46115F-40B0-4BBC-A9C7-454B8607F92A}" destId="{9D4D7B64-2768-4E18-ADE0-D06F3C3C4B53}" srcOrd="0" destOrd="0" presId="urn:microsoft.com/office/officeart/2005/8/layout/vList5"/>
    <dgm:cxn modelId="{C9AD92BA-9F46-4ABA-BA71-BE4C612ECB38}" type="presOf" srcId="{EE2BB0B0-E292-4A6E-91C4-BB003CA4E305}" destId="{0E745D4D-71F1-4BB0-9A3F-CD612229DBA5}" srcOrd="0" destOrd="0" presId="urn:microsoft.com/office/officeart/2005/8/layout/vList5"/>
    <dgm:cxn modelId="{49F539CA-D859-4A8B-B82B-26C2693F3F8C}" srcId="{E3F140AD-88D2-4C64-8FFD-334305EE2823}" destId="{62E44C34-3AA1-4AFF-A0B1-A4DA273EAB25}" srcOrd="0" destOrd="0" parTransId="{2C09EC26-4CE5-4898-BBF6-66B3CEEB8E1F}" sibTransId="{C6C25DFC-3683-46EC-B743-567A29A551F1}"/>
    <dgm:cxn modelId="{D778D5D5-ECD2-419E-B081-BE12B4E84315}" type="presOf" srcId="{CB9B8977-C0C7-434E-82D1-A83A1DE3521D}" destId="{10DDFE47-F68C-4141-BBC9-5C935884E736}" srcOrd="0" destOrd="0" presId="urn:microsoft.com/office/officeart/2005/8/layout/vList5"/>
    <dgm:cxn modelId="{9DD271E5-F1A5-4589-9E6C-CCC3CABC6917}" type="presOf" srcId="{62E44C34-3AA1-4AFF-A0B1-A4DA273EAB25}" destId="{BBAF30E4-1136-430C-8B5A-84CBD8D46CE6}" srcOrd="0" destOrd="0" presId="urn:microsoft.com/office/officeart/2005/8/layout/vList5"/>
    <dgm:cxn modelId="{F8DB89E8-15F2-4028-8151-C2C259A55F3D}" srcId="{E3F140AD-88D2-4C64-8FFD-334305EE2823}" destId="{E0772B8C-3AA8-4E09-89DA-CD883E6CEE56}" srcOrd="3" destOrd="0" parTransId="{9DB739EC-A0F2-4D86-91FC-6278AE5C89CA}" sibTransId="{7C6592E1-8846-4403-B2B8-A76DA3D35554}"/>
    <dgm:cxn modelId="{E2F715F0-E6CB-4FD4-99E1-0873C6CF7823}" type="presOf" srcId="{7E881763-3D9C-4068-B10D-09AA071A83CA}" destId="{503B836A-813F-499F-B793-B6D1B7CC96AF}" srcOrd="0" destOrd="0" presId="urn:microsoft.com/office/officeart/2005/8/layout/vList5"/>
    <dgm:cxn modelId="{9AF71C8F-5FE5-4292-9734-A77CF11A86E6}" type="presParOf" srcId="{220D3DBE-3B4F-4563-99F0-A3E7631763C2}" destId="{560E8FF5-596D-44A4-AC7B-AB3F7702E5D8}" srcOrd="0" destOrd="0" presId="urn:microsoft.com/office/officeart/2005/8/layout/vList5"/>
    <dgm:cxn modelId="{38127756-B144-4030-B18B-1F7BC122A240}" type="presParOf" srcId="{560E8FF5-596D-44A4-AC7B-AB3F7702E5D8}" destId="{BBAF30E4-1136-430C-8B5A-84CBD8D46CE6}" srcOrd="0" destOrd="0" presId="urn:microsoft.com/office/officeart/2005/8/layout/vList5"/>
    <dgm:cxn modelId="{72C5E8BC-2F9E-420C-8382-B5144237169B}" type="presParOf" srcId="{220D3DBE-3B4F-4563-99F0-A3E7631763C2}" destId="{9EC6B112-2EB5-4CA9-9CA4-EBE00893F815}" srcOrd="1" destOrd="0" presId="urn:microsoft.com/office/officeart/2005/8/layout/vList5"/>
    <dgm:cxn modelId="{86174C5D-E1E2-4180-B427-E47E6E6BAE4D}" type="presParOf" srcId="{220D3DBE-3B4F-4563-99F0-A3E7631763C2}" destId="{756A7432-7CBC-4623-94C4-C95AA201CC03}" srcOrd="2" destOrd="0" presId="urn:microsoft.com/office/officeart/2005/8/layout/vList5"/>
    <dgm:cxn modelId="{FA38F62B-AB2A-4601-B023-2E9758FE100A}" type="presParOf" srcId="{756A7432-7CBC-4623-94C4-C95AA201CC03}" destId="{503B836A-813F-499F-B793-B6D1B7CC96AF}" srcOrd="0" destOrd="0" presId="urn:microsoft.com/office/officeart/2005/8/layout/vList5"/>
    <dgm:cxn modelId="{F79AAC5F-EA8A-43A3-8B5B-6F613357AFFB}" type="presParOf" srcId="{220D3DBE-3B4F-4563-99F0-A3E7631763C2}" destId="{C586EA6C-06DB-4195-A37A-9E807FB88D89}" srcOrd="3" destOrd="0" presId="urn:microsoft.com/office/officeart/2005/8/layout/vList5"/>
    <dgm:cxn modelId="{7E8CD12F-AD61-4F38-B377-159E5333171C}" type="presParOf" srcId="{220D3DBE-3B4F-4563-99F0-A3E7631763C2}" destId="{97A5BFFE-8BF8-4DA8-9EC2-31B6208C52DB}" srcOrd="4" destOrd="0" presId="urn:microsoft.com/office/officeart/2005/8/layout/vList5"/>
    <dgm:cxn modelId="{A8203F00-32B8-46AB-A4DC-4215DA6C4979}" type="presParOf" srcId="{97A5BFFE-8BF8-4DA8-9EC2-31B6208C52DB}" destId="{9D4D7B64-2768-4E18-ADE0-D06F3C3C4B53}" srcOrd="0" destOrd="0" presId="urn:microsoft.com/office/officeart/2005/8/layout/vList5"/>
    <dgm:cxn modelId="{F81F7D17-4A0C-4615-84ED-ADD9BB8A8569}" type="presParOf" srcId="{220D3DBE-3B4F-4563-99F0-A3E7631763C2}" destId="{D44AAD95-FB63-4E1A-933B-40854E41DB21}" srcOrd="5" destOrd="0" presId="urn:microsoft.com/office/officeart/2005/8/layout/vList5"/>
    <dgm:cxn modelId="{C101183E-1C1E-4058-A348-F0586D7C01EF}" type="presParOf" srcId="{220D3DBE-3B4F-4563-99F0-A3E7631763C2}" destId="{E3A17D30-AEE1-4333-837E-B4279A423282}" srcOrd="6" destOrd="0" presId="urn:microsoft.com/office/officeart/2005/8/layout/vList5"/>
    <dgm:cxn modelId="{8C78AE1F-2C5D-4A51-A4BA-406EE5D09D22}" type="presParOf" srcId="{E3A17D30-AEE1-4333-837E-B4279A423282}" destId="{CE50BB06-F4D9-4B38-BFF2-A8744B25FC6E}" srcOrd="0" destOrd="0" presId="urn:microsoft.com/office/officeart/2005/8/layout/vList5"/>
    <dgm:cxn modelId="{E99AD619-90DB-489D-8118-1657EBD146FB}" type="presParOf" srcId="{220D3DBE-3B4F-4563-99F0-A3E7631763C2}" destId="{1DC42347-FCAD-485A-A4D3-686A67AE12F3}" srcOrd="7" destOrd="0" presId="urn:microsoft.com/office/officeart/2005/8/layout/vList5"/>
    <dgm:cxn modelId="{746D890A-7A2F-4315-8256-7244350356E8}" type="presParOf" srcId="{220D3DBE-3B4F-4563-99F0-A3E7631763C2}" destId="{769B42F5-791F-4F44-9C92-3A2A52DADF15}" srcOrd="8" destOrd="0" presId="urn:microsoft.com/office/officeart/2005/8/layout/vList5"/>
    <dgm:cxn modelId="{9E4294E9-5889-4844-A770-C76763EBBF57}" type="presParOf" srcId="{769B42F5-791F-4F44-9C92-3A2A52DADF15}" destId="{10DDFE47-F68C-4141-BBC9-5C935884E736}" srcOrd="0" destOrd="0" presId="urn:microsoft.com/office/officeart/2005/8/layout/vList5"/>
    <dgm:cxn modelId="{6F3FCBF8-67BE-4205-9E27-4F2F12628A5F}" type="presParOf" srcId="{220D3DBE-3B4F-4563-99F0-A3E7631763C2}" destId="{AD41062D-6B9B-41CB-8F44-6AFFAD4A9297}" srcOrd="9" destOrd="0" presId="urn:microsoft.com/office/officeart/2005/8/layout/vList5"/>
    <dgm:cxn modelId="{54304902-187D-44C8-9586-0F8B8F5F26C5}" type="presParOf" srcId="{220D3DBE-3B4F-4563-99F0-A3E7631763C2}" destId="{5E55F06C-0F24-48B9-9BAD-735D0AEFC1C6}" srcOrd="10" destOrd="0" presId="urn:microsoft.com/office/officeart/2005/8/layout/vList5"/>
    <dgm:cxn modelId="{68618C7C-3F12-4179-A6E7-FAFC78D27E0E}" type="presParOf" srcId="{5E55F06C-0F24-48B9-9BAD-735D0AEFC1C6}" destId="{5FD24CF0-E716-4738-A7A1-D116327E922C}" srcOrd="0" destOrd="0" presId="urn:microsoft.com/office/officeart/2005/8/layout/vList5"/>
    <dgm:cxn modelId="{C3D2116E-5945-429C-9968-638408630100}" type="presParOf" srcId="{220D3DBE-3B4F-4563-99F0-A3E7631763C2}" destId="{C71021DD-89B2-4CCE-A3E7-1712CC6A9E4D}" srcOrd="11" destOrd="0" presId="urn:microsoft.com/office/officeart/2005/8/layout/vList5"/>
    <dgm:cxn modelId="{0032D1F7-8992-43FF-A70E-E2E9C0001950}" type="presParOf" srcId="{220D3DBE-3B4F-4563-99F0-A3E7631763C2}" destId="{50C49AEB-F72D-48C4-B295-AC9C8CD04759}" srcOrd="12" destOrd="0" presId="urn:microsoft.com/office/officeart/2005/8/layout/vList5"/>
    <dgm:cxn modelId="{44538DA0-28B1-415B-A140-FCC39E58F3C1}" type="presParOf" srcId="{50C49AEB-F72D-48C4-B295-AC9C8CD04759}" destId="{0E745D4D-71F1-4BB0-9A3F-CD612229DBA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770FFC-EA2A-4791-BE75-720EB089006D}" type="doc">
      <dgm:prSet loTypeId="urn:microsoft.com/office/officeart/2005/8/layout/default" loCatId="list" qsTypeId="urn:microsoft.com/office/officeart/2005/8/quickstyle/3d5" qsCatId="3D" csTypeId="urn:microsoft.com/office/officeart/2005/8/colors/accent0_3" csCatId="mainScheme" phldr="1"/>
      <dgm:spPr/>
      <dgm:t>
        <a:bodyPr/>
        <a:lstStyle/>
        <a:p>
          <a:endParaRPr lang="en-GB"/>
        </a:p>
      </dgm:t>
    </dgm:pt>
    <dgm:pt modelId="{40902386-27EE-4977-AC27-120D7919B382}">
      <dgm:prSet phldrT="[Text]" custT="1"/>
      <dgm:spPr/>
      <dgm:t>
        <a:bodyPr/>
        <a:lstStyle/>
        <a:p>
          <a:r>
            <a:rPr lang="en-GB" sz="2000" dirty="0"/>
            <a:t>In pairs, plan a safe and effective warm-up for a small group (minimum of three) and record the information using an appropriate format.</a:t>
          </a:r>
        </a:p>
      </dgm:t>
    </dgm:pt>
    <dgm:pt modelId="{991CB031-2A32-4BF9-98FF-B9A544447806}" type="parTrans" cxnId="{CD80F994-07FD-484D-83E2-CF22EBD1C330}">
      <dgm:prSet/>
      <dgm:spPr/>
      <dgm:t>
        <a:bodyPr/>
        <a:lstStyle/>
        <a:p>
          <a:endParaRPr lang="en-GB" sz="2000"/>
        </a:p>
      </dgm:t>
    </dgm:pt>
    <dgm:pt modelId="{B912011A-B29B-4AF7-814E-435F414C1E63}" type="sibTrans" cxnId="{CD80F994-07FD-484D-83E2-CF22EBD1C330}">
      <dgm:prSet/>
      <dgm:spPr/>
      <dgm:t>
        <a:bodyPr/>
        <a:lstStyle/>
        <a:p>
          <a:endParaRPr lang="en-GB" sz="2000"/>
        </a:p>
      </dgm:t>
    </dgm:pt>
    <dgm:pt modelId="{C72C9C65-C1F2-476F-9E03-3043184B43D1}" type="pres">
      <dgm:prSet presAssocID="{0B770FFC-EA2A-4791-BE75-720EB089006D}" presName="diagram" presStyleCnt="0">
        <dgm:presLayoutVars>
          <dgm:dir/>
          <dgm:resizeHandles val="exact"/>
        </dgm:presLayoutVars>
      </dgm:prSet>
      <dgm:spPr/>
    </dgm:pt>
    <dgm:pt modelId="{335ADCB7-1332-4B07-BF03-698295860E47}" type="pres">
      <dgm:prSet presAssocID="{40902386-27EE-4977-AC27-120D7919B382}" presName="node" presStyleLbl="node1" presStyleIdx="0" presStyleCnt="1" custScaleY="114378">
        <dgm:presLayoutVars>
          <dgm:bulletEnabled val="1"/>
        </dgm:presLayoutVars>
      </dgm:prSet>
      <dgm:spPr/>
    </dgm:pt>
  </dgm:ptLst>
  <dgm:cxnLst>
    <dgm:cxn modelId="{C4B94474-2CDE-4BC6-93E4-DBDCA76D45B2}" type="presOf" srcId="{0B770FFC-EA2A-4791-BE75-720EB089006D}" destId="{C72C9C65-C1F2-476F-9E03-3043184B43D1}" srcOrd="0" destOrd="0" presId="urn:microsoft.com/office/officeart/2005/8/layout/default"/>
    <dgm:cxn modelId="{CD80F994-07FD-484D-83E2-CF22EBD1C330}" srcId="{0B770FFC-EA2A-4791-BE75-720EB089006D}" destId="{40902386-27EE-4977-AC27-120D7919B382}" srcOrd="0" destOrd="0" parTransId="{991CB031-2A32-4BF9-98FF-B9A544447806}" sibTransId="{B912011A-B29B-4AF7-814E-435F414C1E63}"/>
    <dgm:cxn modelId="{12BA619A-A949-4651-A779-DD48C10685EC}" type="presOf" srcId="{40902386-27EE-4977-AC27-120D7919B382}" destId="{335ADCB7-1332-4B07-BF03-698295860E47}" srcOrd="0" destOrd="0" presId="urn:microsoft.com/office/officeart/2005/8/layout/default"/>
    <dgm:cxn modelId="{1163D635-97A5-4170-A94B-3345AFC0034C}" type="presParOf" srcId="{C72C9C65-C1F2-476F-9E03-3043184B43D1}" destId="{335ADCB7-1332-4B07-BF03-698295860E47}"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F140AD-88D2-4C64-8FFD-334305EE282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62E44C34-3AA1-4AFF-A0B1-A4DA273EAB25}">
      <dgm:prSet phldrT="[Text]"/>
      <dgm:spPr/>
      <dgm:t>
        <a:bodyPr/>
        <a:lstStyle/>
        <a:p>
          <a:r>
            <a:rPr lang="en-GB" b="1"/>
            <a:t>Improves sport-specific performance.</a:t>
          </a:r>
        </a:p>
      </dgm:t>
    </dgm:pt>
    <dgm:pt modelId="{2C09EC26-4CE5-4898-BBF6-66B3CEEB8E1F}" type="parTrans" cxnId="{49F539CA-D859-4A8B-B82B-26C2693F3F8C}">
      <dgm:prSet/>
      <dgm:spPr/>
      <dgm:t>
        <a:bodyPr/>
        <a:lstStyle/>
        <a:p>
          <a:endParaRPr lang="en-GB" sz="1800" b="1"/>
        </a:p>
      </dgm:t>
    </dgm:pt>
    <dgm:pt modelId="{C6C25DFC-3683-46EC-B743-567A29A551F1}" type="sibTrans" cxnId="{49F539CA-D859-4A8B-B82B-26C2693F3F8C}">
      <dgm:prSet/>
      <dgm:spPr/>
      <dgm:t>
        <a:bodyPr/>
        <a:lstStyle/>
        <a:p>
          <a:endParaRPr lang="en-GB" b="1"/>
        </a:p>
      </dgm:t>
    </dgm:pt>
    <dgm:pt modelId="{7E881763-3D9C-4068-B10D-09AA071A83CA}">
      <dgm:prSet phldrT="[Text]"/>
      <dgm:spPr/>
      <dgm:t>
        <a:bodyPr/>
        <a:lstStyle/>
        <a:p>
          <a:r>
            <a:rPr lang="en-GB" b="1"/>
            <a:t>Reduces risk of chronic health conditions, for example, heart disease.</a:t>
          </a:r>
        </a:p>
      </dgm:t>
    </dgm:pt>
    <dgm:pt modelId="{449A4F9D-277E-4209-A8E3-8C549658CC20}" type="parTrans" cxnId="{AD787BAB-89B0-40CC-BED2-10356AE91FB5}">
      <dgm:prSet/>
      <dgm:spPr/>
      <dgm:t>
        <a:bodyPr/>
        <a:lstStyle/>
        <a:p>
          <a:endParaRPr lang="en-GB" sz="1800" b="1"/>
        </a:p>
      </dgm:t>
    </dgm:pt>
    <dgm:pt modelId="{50D4D3F0-F8A3-46FA-826C-316852AEEDB4}" type="sibTrans" cxnId="{AD787BAB-89B0-40CC-BED2-10356AE91FB5}">
      <dgm:prSet/>
      <dgm:spPr/>
      <dgm:t>
        <a:bodyPr/>
        <a:lstStyle/>
        <a:p>
          <a:endParaRPr lang="en-GB" b="1"/>
        </a:p>
      </dgm:t>
    </dgm:pt>
    <dgm:pt modelId="{1E46115F-40B0-4BBC-A9C7-454B8607F92A}">
      <dgm:prSet phldrT="[Text]"/>
      <dgm:spPr/>
      <dgm:t>
        <a:bodyPr/>
        <a:lstStyle/>
        <a:p>
          <a:r>
            <a:rPr lang="en-GB" b="1"/>
            <a:t>Weight management.</a:t>
          </a:r>
        </a:p>
      </dgm:t>
    </dgm:pt>
    <dgm:pt modelId="{AB778F96-B36A-4EE0-A406-9060347A006E}" type="parTrans" cxnId="{13126318-EDE2-444F-9E40-EF05B6B4DF3E}">
      <dgm:prSet/>
      <dgm:spPr/>
      <dgm:t>
        <a:bodyPr/>
        <a:lstStyle/>
        <a:p>
          <a:endParaRPr lang="en-GB" sz="1800" b="1"/>
        </a:p>
      </dgm:t>
    </dgm:pt>
    <dgm:pt modelId="{8B79E0D7-ECA5-40D6-9880-C284CB776A74}" type="sibTrans" cxnId="{13126318-EDE2-444F-9E40-EF05B6B4DF3E}">
      <dgm:prSet/>
      <dgm:spPr/>
      <dgm:t>
        <a:bodyPr/>
        <a:lstStyle/>
        <a:p>
          <a:endParaRPr lang="en-GB" b="1"/>
        </a:p>
      </dgm:t>
    </dgm:pt>
    <dgm:pt modelId="{E0772B8C-3AA8-4E09-89DA-CD883E6CEE56}">
      <dgm:prSet phldrT="[Text]"/>
      <dgm:spPr/>
      <dgm:t>
        <a:bodyPr/>
        <a:lstStyle/>
        <a:p>
          <a:r>
            <a:rPr lang="en-GB" b="1"/>
            <a:t>Improves self-esteem and mental health state.</a:t>
          </a:r>
        </a:p>
      </dgm:t>
    </dgm:pt>
    <dgm:pt modelId="{9DB739EC-A0F2-4D86-91FC-6278AE5C89CA}" type="parTrans" cxnId="{F8DB89E8-15F2-4028-8151-C2C259A55F3D}">
      <dgm:prSet/>
      <dgm:spPr/>
      <dgm:t>
        <a:bodyPr/>
        <a:lstStyle/>
        <a:p>
          <a:endParaRPr lang="en-GB" sz="1800" b="1"/>
        </a:p>
      </dgm:t>
    </dgm:pt>
    <dgm:pt modelId="{7C6592E1-8846-4403-B2B8-A76DA3D35554}" type="sibTrans" cxnId="{F8DB89E8-15F2-4028-8151-C2C259A55F3D}">
      <dgm:prSet/>
      <dgm:spPr/>
      <dgm:t>
        <a:bodyPr/>
        <a:lstStyle/>
        <a:p>
          <a:endParaRPr lang="en-GB" b="1"/>
        </a:p>
      </dgm:t>
    </dgm:pt>
    <dgm:pt modelId="{CB9B8977-C0C7-434E-82D1-A83A1DE3521D}">
      <dgm:prSet phldrT="[Text]"/>
      <dgm:spPr/>
      <dgm:t>
        <a:bodyPr/>
        <a:lstStyle/>
        <a:p>
          <a:r>
            <a:rPr lang="en-GB" b="1"/>
            <a:t>Improves cholesterol levels.</a:t>
          </a:r>
        </a:p>
      </dgm:t>
    </dgm:pt>
    <dgm:pt modelId="{BA6601CF-210C-4577-B8C3-6427DCFCE97B}" type="parTrans" cxnId="{A5ACA05E-8583-4301-A379-C65020355F63}">
      <dgm:prSet/>
      <dgm:spPr/>
      <dgm:t>
        <a:bodyPr/>
        <a:lstStyle/>
        <a:p>
          <a:endParaRPr lang="en-GB" sz="1800" b="1"/>
        </a:p>
      </dgm:t>
    </dgm:pt>
    <dgm:pt modelId="{6AB49DF9-0336-46E6-9F96-912892B809E6}" type="sibTrans" cxnId="{A5ACA05E-8583-4301-A379-C65020355F63}">
      <dgm:prSet/>
      <dgm:spPr/>
      <dgm:t>
        <a:bodyPr/>
        <a:lstStyle/>
        <a:p>
          <a:endParaRPr lang="en-GB" b="1"/>
        </a:p>
      </dgm:t>
    </dgm:pt>
    <dgm:pt modelId="{597D3955-F2F0-4B0A-8301-4CB96FC5AA24}">
      <dgm:prSet/>
      <dgm:spPr/>
      <dgm:t>
        <a:bodyPr/>
        <a:lstStyle/>
        <a:p>
          <a:r>
            <a:rPr lang="en-GB" b="1"/>
            <a:t>Improves efficiency of heart and lungs.</a:t>
          </a:r>
        </a:p>
      </dgm:t>
    </dgm:pt>
    <dgm:pt modelId="{72D86EC0-3EFD-4FB9-BBA4-A517C9AD0C0E}" type="parTrans" cxnId="{3B16B235-C2A1-4072-8DAC-DA89CB533A2B}">
      <dgm:prSet/>
      <dgm:spPr/>
      <dgm:t>
        <a:bodyPr/>
        <a:lstStyle/>
        <a:p>
          <a:endParaRPr lang="en-GB" sz="1800" b="1"/>
        </a:p>
      </dgm:t>
    </dgm:pt>
    <dgm:pt modelId="{253ADA05-7E87-4334-A394-7D3741A9C522}" type="sibTrans" cxnId="{3B16B235-C2A1-4072-8DAC-DA89CB533A2B}">
      <dgm:prSet/>
      <dgm:spPr/>
      <dgm:t>
        <a:bodyPr/>
        <a:lstStyle/>
        <a:p>
          <a:endParaRPr lang="en-GB" b="1"/>
        </a:p>
      </dgm:t>
    </dgm:pt>
    <dgm:pt modelId="{4A268822-A297-489A-8F03-67A6F8EDB39A}" type="pres">
      <dgm:prSet presAssocID="{E3F140AD-88D2-4C64-8FFD-334305EE2823}" presName="diagram" presStyleCnt="0">
        <dgm:presLayoutVars>
          <dgm:dir/>
          <dgm:resizeHandles val="exact"/>
        </dgm:presLayoutVars>
      </dgm:prSet>
      <dgm:spPr/>
    </dgm:pt>
    <dgm:pt modelId="{BC1FE645-33DF-45A8-90DE-3421171A29E3}" type="pres">
      <dgm:prSet presAssocID="{62E44C34-3AA1-4AFF-A0B1-A4DA273EAB25}" presName="node" presStyleLbl="node1" presStyleIdx="0" presStyleCnt="6">
        <dgm:presLayoutVars>
          <dgm:bulletEnabled val="1"/>
        </dgm:presLayoutVars>
      </dgm:prSet>
      <dgm:spPr/>
    </dgm:pt>
    <dgm:pt modelId="{58D2B2D8-88A4-4749-9E5E-1516CE6F9148}" type="pres">
      <dgm:prSet presAssocID="{C6C25DFC-3683-46EC-B743-567A29A551F1}" presName="sibTrans" presStyleCnt="0"/>
      <dgm:spPr/>
    </dgm:pt>
    <dgm:pt modelId="{598DE6A0-4E56-4573-9BE2-AD5C4DE431BE}" type="pres">
      <dgm:prSet presAssocID="{7E881763-3D9C-4068-B10D-09AA071A83CA}" presName="node" presStyleLbl="node1" presStyleIdx="1" presStyleCnt="6">
        <dgm:presLayoutVars>
          <dgm:bulletEnabled val="1"/>
        </dgm:presLayoutVars>
      </dgm:prSet>
      <dgm:spPr/>
    </dgm:pt>
    <dgm:pt modelId="{E4A716B2-3737-4062-A062-975A5A57F2C2}" type="pres">
      <dgm:prSet presAssocID="{50D4D3F0-F8A3-46FA-826C-316852AEEDB4}" presName="sibTrans" presStyleCnt="0"/>
      <dgm:spPr/>
    </dgm:pt>
    <dgm:pt modelId="{1FBF3226-1193-4C94-AE16-75D93381B1D7}" type="pres">
      <dgm:prSet presAssocID="{1E46115F-40B0-4BBC-A9C7-454B8607F92A}" presName="node" presStyleLbl="node1" presStyleIdx="2" presStyleCnt="6">
        <dgm:presLayoutVars>
          <dgm:bulletEnabled val="1"/>
        </dgm:presLayoutVars>
      </dgm:prSet>
      <dgm:spPr/>
    </dgm:pt>
    <dgm:pt modelId="{CC01AA0F-AA4B-4621-9268-BA86702F0378}" type="pres">
      <dgm:prSet presAssocID="{8B79E0D7-ECA5-40D6-9880-C284CB776A74}" presName="sibTrans" presStyleCnt="0"/>
      <dgm:spPr/>
    </dgm:pt>
    <dgm:pt modelId="{14855D2E-DDBB-4805-9B75-AD7F4FF06139}" type="pres">
      <dgm:prSet presAssocID="{E0772B8C-3AA8-4E09-89DA-CD883E6CEE56}" presName="node" presStyleLbl="node1" presStyleIdx="3" presStyleCnt="6">
        <dgm:presLayoutVars>
          <dgm:bulletEnabled val="1"/>
        </dgm:presLayoutVars>
      </dgm:prSet>
      <dgm:spPr/>
    </dgm:pt>
    <dgm:pt modelId="{D7E8375D-AD07-4C5C-B49E-435F587C0335}" type="pres">
      <dgm:prSet presAssocID="{7C6592E1-8846-4403-B2B8-A76DA3D35554}" presName="sibTrans" presStyleCnt="0"/>
      <dgm:spPr/>
    </dgm:pt>
    <dgm:pt modelId="{EEC0153A-8C9B-41BB-AEA8-5E36B12F4A01}" type="pres">
      <dgm:prSet presAssocID="{CB9B8977-C0C7-434E-82D1-A83A1DE3521D}" presName="node" presStyleLbl="node1" presStyleIdx="4" presStyleCnt="6">
        <dgm:presLayoutVars>
          <dgm:bulletEnabled val="1"/>
        </dgm:presLayoutVars>
      </dgm:prSet>
      <dgm:spPr/>
    </dgm:pt>
    <dgm:pt modelId="{385F6363-CDC8-435B-8160-03C4EAA07CA1}" type="pres">
      <dgm:prSet presAssocID="{6AB49DF9-0336-46E6-9F96-912892B809E6}" presName="sibTrans" presStyleCnt="0"/>
      <dgm:spPr/>
    </dgm:pt>
    <dgm:pt modelId="{7F190791-52E9-4C12-BA6F-D66E7AD0E7D0}" type="pres">
      <dgm:prSet presAssocID="{597D3955-F2F0-4B0A-8301-4CB96FC5AA24}" presName="node" presStyleLbl="node1" presStyleIdx="5" presStyleCnt="6">
        <dgm:presLayoutVars>
          <dgm:bulletEnabled val="1"/>
        </dgm:presLayoutVars>
      </dgm:prSet>
      <dgm:spPr/>
    </dgm:pt>
  </dgm:ptLst>
  <dgm:cxnLst>
    <dgm:cxn modelId="{D3FB790B-D142-4976-9956-16AE446B7135}" type="presOf" srcId="{CB9B8977-C0C7-434E-82D1-A83A1DE3521D}" destId="{EEC0153A-8C9B-41BB-AEA8-5E36B12F4A01}" srcOrd="0" destOrd="0" presId="urn:microsoft.com/office/officeart/2005/8/layout/default"/>
    <dgm:cxn modelId="{1980CA16-5C5F-4B79-916B-19093543E968}" type="presOf" srcId="{597D3955-F2F0-4B0A-8301-4CB96FC5AA24}" destId="{7F190791-52E9-4C12-BA6F-D66E7AD0E7D0}" srcOrd="0" destOrd="0" presId="urn:microsoft.com/office/officeart/2005/8/layout/default"/>
    <dgm:cxn modelId="{13126318-EDE2-444F-9E40-EF05B6B4DF3E}" srcId="{E3F140AD-88D2-4C64-8FFD-334305EE2823}" destId="{1E46115F-40B0-4BBC-A9C7-454B8607F92A}" srcOrd="2" destOrd="0" parTransId="{AB778F96-B36A-4EE0-A406-9060347A006E}" sibTransId="{8B79E0D7-ECA5-40D6-9880-C284CB776A74}"/>
    <dgm:cxn modelId="{3B16B235-C2A1-4072-8DAC-DA89CB533A2B}" srcId="{E3F140AD-88D2-4C64-8FFD-334305EE2823}" destId="{597D3955-F2F0-4B0A-8301-4CB96FC5AA24}" srcOrd="5" destOrd="0" parTransId="{72D86EC0-3EFD-4FB9-BBA4-A517C9AD0C0E}" sibTransId="{253ADA05-7E87-4334-A394-7D3741A9C522}"/>
    <dgm:cxn modelId="{A5ACA05E-8583-4301-A379-C65020355F63}" srcId="{E3F140AD-88D2-4C64-8FFD-334305EE2823}" destId="{CB9B8977-C0C7-434E-82D1-A83A1DE3521D}" srcOrd="4" destOrd="0" parTransId="{BA6601CF-210C-4577-B8C3-6427DCFCE97B}" sibTransId="{6AB49DF9-0336-46E6-9F96-912892B809E6}"/>
    <dgm:cxn modelId="{714C1A60-65CC-43DA-B338-43778F26CC2C}" type="presOf" srcId="{1E46115F-40B0-4BBC-A9C7-454B8607F92A}" destId="{1FBF3226-1193-4C94-AE16-75D93381B1D7}" srcOrd="0" destOrd="0" presId="urn:microsoft.com/office/officeart/2005/8/layout/default"/>
    <dgm:cxn modelId="{2A308B64-A8FC-419E-921B-837B00883BA2}" type="presOf" srcId="{7E881763-3D9C-4068-B10D-09AA071A83CA}" destId="{598DE6A0-4E56-4573-9BE2-AD5C4DE431BE}" srcOrd="0" destOrd="0" presId="urn:microsoft.com/office/officeart/2005/8/layout/default"/>
    <dgm:cxn modelId="{7EF34E9F-C60E-4C9E-B91B-E6DC86BF22FD}" type="presOf" srcId="{62E44C34-3AA1-4AFF-A0B1-A4DA273EAB25}" destId="{BC1FE645-33DF-45A8-90DE-3421171A29E3}" srcOrd="0" destOrd="0" presId="urn:microsoft.com/office/officeart/2005/8/layout/default"/>
    <dgm:cxn modelId="{AD787BAB-89B0-40CC-BED2-10356AE91FB5}" srcId="{E3F140AD-88D2-4C64-8FFD-334305EE2823}" destId="{7E881763-3D9C-4068-B10D-09AA071A83CA}" srcOrd="1" destOrd="0" parTransId="{449A4F9D-277E-4209-A8E3-8C549658CC20}" sibTransId="{50D4D3F0-F8A3-46FA-826C-316852AEEDB4}"/>
    <dgm:cxn modelId="{49F539CA-D859-4A8B-B82B-26C2693F3F8C}" srcId="{E3F140AD-88D2-4C64-8FFD-334305EE2823}" destId="{62E44C34-3AA1-4AFF-A0B1-A4DA273EAB25}" srcOrd="0" destOrd="0" parTransId="{2C09EC26-4CE5-4898-BBF6-66B3CEEB8E1F}" sibTransId="{C6C25DFC-3683-46EC-B743-567A29A551F1}"/>
    <dgm:cxn modelId="{DBE199D0-E72A-4372-858C-FC66EB525637}" type="presOf" srcId="{E3F140AD-88D2-4C64-8FFD-334305EE2823}" destId="{4A268822-A297-489A-8F03-67A6F8EDB39A}" srcOrd="0" destOrd="0" presId="urn:microsoft.com/office/officeart/2005/8/layout/default"/>
    <dgm:cxn modelId="{FEFC7BE7-43B1-4F42-BCCA-E4BB70B1FE4C}" type="presOf" srcId="{E0772B8C-3AA8-4E09-89DA-CD883E6CEE56}" destId="{14855D2E-DDBB-4805-9B75-AD7F4FF06139}" srcOrd="0" destOrd="0" presId="urn:microsoft.com/office/officeart/2005/8/layout/default"/>
    <dgm:cxn modelId="{F8DB89E8-15F2-4028-8151-C2C259A55F3D}" srcId="{E3F140AD-88D2-4C64-8FFD-334305EE2823}" destId="{E0772B8C-3AA8-4E09-89DA-CD883E6CEE56}" srcOrd="3" destOrd="0" parTransId="{9DB739EC-A0F2-4D86-91FC-6278AE5C89CA}" sibTransId="{7C6592E1-8846-4403-B2B8-A76DA3D35554}"/>
    <dgm:cxn modelId="{F8AC026D-E188-492E-885F-728BBDABE216}" type="presParOf" srcId="{4A268822-A297-489A-8F03-67A6F8EDB39A}" destId="{BC1FE645-33DF-45A8-90DE-3421171A29E3}" srcOrd="0" destOrd="0" presId="urn:microsoft.com/office/officeart/2005/8/layout/default"/>
    <dgm:cxn modelId="{1CD1AF1C-C1A3-4976-83A2-F5C6F94E820C}" type="presParOf" srcId="{4A268822-A297-489A-8F03-67A6F8EDB39A}" destId="{58D2B2D8-88A4-4749-9E5E-1516CE6F9148}" srcOrd="1" destOrd="0" presId="urn:microsoft.com/office/officeart/2005/8/layout/default"/>
    <dgm:cxn modelId="{66D90471-A73C-415A-98C7-87EE439E3EF3}" type="presParOf" srcId="{4A268822-A297-489A-8F03-67A6F8EDB39A}" destId="{598DE6A0-4E56-4573-9BE2-AD5C4DE431BE}" srcOrd="2" destOrd="0" presId="urn:microsoft.com/office/officeart/2005/8/layout/default"/>
    <dgm:cxn modelId="{6F9CDE7A-A4B2-406B-9E68-C0843549D237}" type="presParOf" srcId="{4A268822-A297-489A-8F03-67A6F8EDB39A}" destId="{E4A716B2-3737-4062-A062-975A5A57F2C2}" srcOrd="3" destOrd="0" presId="urn:microsoft.com/office/officeart/2005/8/layout/default"/>
    <dgm:cxn modelId="{B16B04BC-734B-412F-917B-8AAA6E0A45F8}" type="presParOf" srcId="{4A268822-A297-489A-8F03-67A6F8EDB39A}" destId="{1FBF3226-1193-4C94-AE16-75D93381B1D7}" srcOrd="4" destOrd="0" presId="urn:microsoft.com/office/officeart/2005/8/layout/default"/>
    <dgm:cxn modelId="{B86B45E4-1A89-40AE-B970-7C7DF36B174E}" type="presParOf" srcId="{4A268822-A297-489A-8F03-67A6F8EDB39A}" destId="{CC01AA0F-AA4B-4621-9268-BA86702F0378}" srcOrd="5" destOrd="0" presId="urn:microsoft.com/office/officeart/2005/8/layout/default"/>
    <dgm:cxn modelId="{5D6CF2A3-53BF-448E-9061-D57149BE90A1}" type="presParOf" srcId="{4A268822-A297-489A-8F03-67A6F8EDB39A}" destId="{14855D2E-DDBB-4805-9B75-AD7F4FF06139}" srcOrd="6" destOrd="0" presId="urn:microsoft.com/office/officeart/2005/8/layout/default"/>
    <dgm:cxn modelId="{192211F8-2BE9-45C5-A586-95064575DFC4}" type="presParOf" srcId="{4A268822-A297-489A-8F03-67A6F8EDB39A}" destId="{D7E8375D-AD07-4C5C-B49E-435F587C0335}" srcOrd="7" destOrd="0" presId="urn:microsoft.com/office/officeart/2005/8/layout/default"/>
    <dgm:cxn modelId="{C16EC871-951C-444F-B5B4-9E509B9EA76A}" type="presParOf" srcId="{4A268822-A297-489A-8F03-67A6F8EDB39A}" destId="{EEC0153A-8C9B-41BB-AEA8-5E36B12F4A01}" srcOrd="8" destOrd="0" presId="urn:microsoft.com/office/officeart/2005/8/layout/default"/>
    <dgm:cxn modelId="{C77F4F5C-61D6-4800-ADC6-853AAD797850}" type="presParOf" srcId="{4A268822-A297-489A-8F03-67A6F8EDB39A}" destId="{385F6363-CDC8-435B-8160-03C4EAA07CA1}" srcOrd="9" destOrd="0" presId="urn:microsoft.com/office/officeart/2005/8/layout/default"/>
    <dgm:cxn modelId="{D714D1D9-B1E2-4446-A5E1-1889F8093F34}" type="presParOf" srcId="{4A268822-A297-489A-8F03-67A6F8EDB39A}" destId="{7F190791-52E9-4C12-BA6F-D66E7AD0E7D0}"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90DABD7-D93E-428C-9445-04B792E84F4B}" type="doc">
      <dgm:prSet loTypeId="urn:diagrams.loki3.com/VaryingWidthList" loCatId="list" qsTypeId="urn:microsoft.com/office/officeart/2005/8/quickstyle/simple1" qsCatId="simple" csTypeId="urn:microsoft.com/office/officeart/2005/8/colors/accent1_2" csCatId="accent1" phldr="1"/>
      <dgm:spPr/>
    </dgm:pt>
    <dgm:pt modelId="{CC3064BA-C833-4885-95C5-398EFA9E132A}">
      <dgm:prSet phldrT="[Text]" custT="1"/>
      <dgm:spPr>
        <a:solidFill>
          <a:srgbClr val="882077"/>
        </a:solidFill>
      </dgm:spPr>
      <dgm:t>
        <a:bodyPr/>
        <a:lstStyle/>
        <a:p>
          <a:r>
            <a:rPr lang="en-GB" sz="1800" b="1" dirty="0"/>
            <a:t>150 minutes of moderate-intensity aerobic activity per week.</a:t>
          </a:r>
        </a:p>
      </dgm:t>
    </dgm:pt>
    <dgm:pt modelId="{73D31B9F-49DD-4826-92A2-04D9C93E9F7D}" type="parTrans" cxnId="{77FA0245-AEEA-42BD-85F8-EA96B375A850}">
      <dgm:prSet/>
      <dgm:spPr/>
      <dgm:t>
        <a:bodyPr/>
        <a:lstStyle/>
        <a:p>
          <a:endParaRPr lang="en-GB" sz="1800"/>
        </a:p>
      </dgm:t>
    </dgm:pt>
    <dgm:pt modelId="{44B62439-A676-4D65-9842-F8B8685A5BFE}" type="sibTrans" cxnId="{77FA0245-AEEA-42BD-85F8-EA96B375A850}">
      <dgm:prSet/>
      <dgm:spPr/>
      <dgm:t>
        <a:bodyPr/>
        <a:lstStyle/>
        <a:p>
          <a:endParaRPr lang="en-GB" sz="1800"/>
        </a:p>
      </dgm:t>
    </dgm:pt>
    <dgm:pt modelId="{3BA6C01F-CB91-41FB-B03C-646CEE70575E}">
      <dgm:prSet phldrT="[Text]" custT="1"/>
      <dgm:spPr>
        <a:solidFill>
          <a:srgbClr val="882077"/>
        </a:solidFill>
      </dgm:spPr>
      <dgm:t>
        <a:bodyPr/>
        <a:lstStyle/>
        <a:p>
          <a:r>
            <a:rPr lang="en-GB" sz="1800" b="1" dirty="0"/>
            <a:t>75 minutes of vigorous-intensity aerobic activity per week.</a:t>
          </a:r>
        </a:p>
      </dgm:t>
    </dgm:pt>
    <dgm:pt modelId="{B6EC6DC1-B0F0-45D2-A017-0BC7868D2FCC}" type="parTrans" cxnId="{91CAB51D-87E4-459F-A403-6174CC40CECF}">
      <dgm:prSet/>
      <dgm:spPr/>
      <dgm:t>
        <a:bodyPr/>
        <a:lstStyle/>
        <a:p>
          <a:endParaRPr lang="en-GB" sz="1800"/>
        </a:p>
      </dgm:t>
    </dgm:pt>
    <dgm:pt modelId="{8EE62828-F0C8-433C-93D6-675AF4AAFF7A}" type="sibTrans" cxnId="{91CAB51D-87E4-459F-A403-6174CC40CECF}">
      <dgm:prSet/>
      <dgm:spPr/>
      <dgm:t>
        <a:bodyPr/>
        <a:lstStyle/>
        <a:p>
          <a:endParaRPr lang="en-GB" sz="1800"/>
        </a:p>
      </dgm:t>
    </dgm:pt>
    <dgm:pt modelId="{21223694-0B7F-439F-9072-D6D6F9FC8ADC}">
      <dgm:prSet phldrT="[Text]" custT="1"/>
      <dgm:spPr>
        <a:solidFill>
          <a:srgbClr val="882077"/>
        </a:solidFill>
      </dgm:spPr>
      <dgm:t>
        <a:bodyPr/>
        <a:lstStyle/>
        <a:p>
          <a:r>
            <a:rPr lang="en-GB" sz="1800" b="1" dirty="0"/>
            <a:t>An equivalent combination of moderate- and vigorous-intensity aerobic activity each week.</a:t>
          </a:r>
        </a:p>
      </dgm:t>
    </dgm:pt>
    <dgm:pt modelId="{299454AF-E75A-45FF-B054-BE58A678B4F8}" type="parTrans" cxnId="{B1C25709-C694-4259-A264-C54DFF46A3A9}">
      <dgm:prSet/>
      <dgm:spPr/>
      <dgm:t>
        <a:bodyPr/>
        <a:lstStyle/>
        <a:p>
          <a:endParaRPr lang="en-GB" sz="1800"/>
        </a:p>
      </dgm:t>
    </dgm:pt>
    <dgm:pt modelId="{F3F06841-CB14-412B-87BB-1A54124B5955}" type="sibTrans" cxnId="{B1C25709-C694-4259-A264-C54DFF46A3A9}">
      <dgm:prSet/>
      <dgm:spPr/>
      <dgm:t>
        <a:bodyPr/>
        <a:lstStyle/>
        <a:p>
          <a:endParaRPr lang="en-GB" sz="1800"/>
        </a:p>
      </dgm:t>
    </dgm:pt>
    <dgm:pt modelId="{4ADAAC20-0E42-4966-B512-49A13EEAAD74}" type="pres">
      <dgm:prSet presAssocID="{B90DABD7-D93E-428C-9445-04B792E84F4B}" presName="Name0" presStyleCnt="0">
        <dgm:presLayoutVars>
          <dgm:resizeHandles/>
        </dgm:presLayoutVars>
      </dgm:prSet>
      <dgm:spPr/>
    </dgm:pt>
    <dgm:pt modelId="{CBBFCC6E-77F7-48DE-B16F-A771FFF74713}" type="pres">
      <dgm:prSet presAssocID="{CC3064BA-C833-4885-95C5-398EFA9E132A}" presName="text" presStyleLbl="node1" presStyleIdx="0" presStyleCnt="3" custScaleX="817424">
        <dgm:presLayoutVars>
          <dgm:bulletEnabled val="1"/>
        </dgm:presLayoutVars>
      </dgm:prSet>
      <dgm:spPr/>
    </dgm:pt>
    <dgm:pt modelId="{ED42E9F7-5020-46C8-8BC3-38CE99D6664B}" type="pres">
      <dgm:prSet presAssocID="{44B62439-A676-4D65-9842-F8B8685A5BFE}" presName="space" presStyleCnt="0"/>
      <dgm:spPr/>
    </dgm:pt>
    <dgm:pt modelId="{C1B40D72-884A-403E-830E-C2193BFA7E8A}" type="pres">
      <dgm:prSet presAssocID="{3BA6C01F-CB91-41FB-B03C-646CEE70575E}" presName="text" presStyleLbl="node1" presStyleIdx="1" presStyleCnt="3" custScaleX="817424">
        <dgm:presLayoutVars>
          <dgm:bulletEnabled val="1"/>
        </dgm:presLayoutVars>
      </dgm:prSet>
      <dgm:spPr/>
    </dgm:pt>
    <dgm:pt modelId="{AFB9B25A-4987-4809-806D-2F21B6024C19}" type="pres">
      <dgm:prSet presAssocID="{8EE62828-F0C8-433C-93D6-675AF4AAFF7A}" presName="space" presStyleCnt="0"/>
      <dgm:spPr/>
    </dgm:pt>
    <dgm:pt modelId="{19525427-846D-4B20-A8E5-C0E41234957F}" type="pres">
      <dgm:prSet presAssocID="{21223694-0B7F-439F-9072-D6D6F9FC8ADC}" presName="text" presStyleLbl="node1" presStyleIdx="2" presStyleCnt="3" custScaleX="817424">
        <dgm:presLayoutVars>
          <dgm:bulletEnabled val="1"/>
        </dgm:presLayoutVars>
      </dgm:prSet>
      <dgm:spPr/>
    </dgm:pt>
  </dgm:ptLst>
  <dgm:cxnLst>
    <dgm:cxn modelId="{B1C25709-C694-4259-A264-C54DFF46A3A9}" srcId="{B90DABD7-D93E-428C-9445-04B792E84F4B}" destId="{21223694-0B7F-439F-9072-D6D6F9FC8ADC}" srcOrd="2" destOrd="0" parTransId="{299454AF-E75A-45FF-B054-BE58A678B4F8}" sibTransId="{F3F06841-CB14-412B-87BB-1A54124B5955}"/>
    <dgm:cxn modelId="{91CAB51D-87E4-459F-A403-6174CC40CECF}" srcId="{B90DABD7-D93E-428C-9445-04B792E84F4B}" destId="{3BA6C01F-CB91-41FB-B03C-646CEE70575E}" srcOrd="1" destOrd="0" parTransId="{B6EC6DC1-B0F0-45D2-A017-0BC7868D2FCC}" sibTransId="{8EE62828-F0C8-433C-93D6-675AF4AAFF7A}"/>
    <dgm:cxn modelId="{E664C21E-FCDB-4CD1-A004-45318C82EE41}" type="presOf" srcId="{B90DABD7-D93E-428C-9445-04B792E84F4B}" destId="{4ADAAC20-0E42-4966-B512-49A13EEAAD74}" srcOrd="0" destOrd="0" presId="urn:diagrams.loki3.com/VaryingWidthList"/>
    <dgm:cxn modelId="{9BD62C5B-BA35-472D-8AB9-4F8160265D0A}" type="presOf" srcId="{3BA6C01F-CB91-41FB-B03C-646CEE70575E}" destId="{C1B40D72-884A-403E-830E-C2193BFA7E8A}" srcOrd="0" destOrd="0" presId="urn:diagrams.loki3.com/VaryingWidthList"/>
    <dgm:cxn modelId="{77FA0245-AEEA-42BD-85F8-EA96B375A850}" srcId="{B90DABD7-D93E-428C-9445-04B792E84F4B}" destId="{CC3064BA-C833-4885-95C5-398EFA9E132A}" srcOrd="0" destOrd="0" parTransId="{73D31B9F-49DD-4826-92A2-04D9C93E9F7D}" sibTransId="{44B62439-A676-4D65-9842-F8B8685A5BFE}"/>
    <dgm:cxn modelId="{B0ABB670-EAA9-43EB-9B44-56F071E5889E}" type="presOf" srcId="{CC3064BA-C833-4885-95C5-398EFA9E132A}" destId="{CBBFCC6E-77F7-48DE-B16F-A771FFF74713}" srcOrd="0" destOrd="0" presId="urn:diagrams.loki3.com/VaryingWidthList"/>
    <dgm:cxn modelId="{2EF6B78A-74C2-481A-97A8-6F95C6860433}" type="presOf" srcId="{21223694-0B7F-439F-9072-D6D6F9FC8ADC}" destId="{19525427-846D-4B20-A8E5-C0E41234957F}" srcOrd="0" destOrd="0" presId="urn:diagrams.loki3.com/VaryingWidthList"/>
    <dgm:cxn modelId="{6B4AE021-FAA5-46DF-B2A8-969676DA3EFF}" type="presParOf" srcId="{4ADAAC20-0E42-4966-B512-49A13EEAAD74}" destId="{CBBFCC6E-77F7-48DE-B16F-A771FFF74713}" srcOrd="0" destOrd="0" presId="urn:diagrams.loki3.com/VaryingWidthList"/>
    <dgm:cxn modelId="{A962C5C1-F8A4-44DC-9794-61F67F8CDDB2}" type="presParOf" srcId="{4ADAAC20-0E42-4966-B512-49A13EEAAD74}" destId="{ED42E9F7-5020-46C8-8BC3-38CE99D6664B}" srcOrd="1" destOrd="0" presId="urn:diagrams.loki3.com/VaryingWidthList"/>
    <dgm:cxn modelId="{3DCBED29-984E-4989-A51E-E46ADABE5E9A}" type="presParOf" srcId="{4ADAAC20-0E42-4966-B512-49A13EEAAD74}" destId="{C1B40D72-884A-403E-830E-C2193BFA7E8A}" srcOrd="2" destOrd="0" presId="urn:diagrams.loki3.com/VaryingWidthList"/>
    <dgm:cxn modelId="{016C2ABD-73C2-4BA8-8CFF-554A6AEEC1E2}" type="presParOf" srcId="{4ADAAC20-0E42-4966-B512-49A13EEAAD74}" destId="{AFB9B25A-4987-4809-806D-2F21B6024C19}" srcOrd="3" destOrd="0" presId="urn:diagrams.loki3.com/VaryingWidthList"/>
    <dgm:cxn modelId="{A3EAF8BE-6A84-41F4-AD20-36678C5E5EDD}" type="presParOf" srcId="{4ADAAC20-0E42-4966-B512-49A13EEAAD74}" destId="{19525427-846D-4B20-A8E5-C0E41234957F}"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000B64-08E5-488B-919B-154E6817E46C}"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GB"/>
        </a:p>
      </dgm:t>
    </dgm:pt>
    <dgm:pt modelId="{2F136E98-3E35-459F-9969-13610AC15004}">
      <dgm:prSet phldrT="[Text]"/>
      <dgm:spPr>
        <a:solidFill>
          <a:srgbClr val="882077"/>
        </a:solidFill>
      </dgm:spPr>
      <dgm:t>
        <a:bodyPr/>
        <a:lstStyle/>
        <a:p>
          <a:r>
            <a:rPr lang="en-GB" dirty="0"/>
            <a:t>Moderate intensity</a:t>
          </a:r>
        </a:p>
      </dgm:t>
    </dgm:pt>
    <dgm:pt modelId="{B8B8FD42-621A-4F0D-BADB-5CD9B1D73E09}" type="parTrans" cxnId="{D19D12FE-8125-42D1-8E49-844521A0331F}">
      <dgm:prSet/>
      <dgm:spPr/>
      <dgm:t>
        <a:bodyPr/>
        <a:lstStyle/>
        <a:p>
          <a:endParaRPr lang="en-GB"/>
        </a:p>
      </dgm:t>
    </dgm:pt>
    <dgm:pt modelId="{2C9F4768-1765-4AE4-AC06-EB77E0E4B7CB}" type="sibTrans" cxnId="{D19D12FE-8125-42D1-8E49-844521A0331F}">
      <dgm:prSet/>
      <dgm:spPr/>
      <dgm:t>
        <a:bodyPr/>
        <a:lstStyle/>
        <a:p>
          <a:endParaRPr lang="en-GB"/>
        </a:p>
      </dgm:t>
    </dgm:pt>
    <dgm:pt modelId="{7D021EB7-605B-434D-834C-99A84917A9B7}">
      <dgm:prSet phldrT="[Text]"/>
      <dgm:spPr/>
      <dgm:t>
        <a:bodyPr/>
        <a:lstStyle/>
        <a:p>
          <a:r>
            <a:rPr lang="en-GB" dirty="0"/>
            <a:t>Causes a person to become slightly out of breath without undue fatigue.</a:t>
          </a:r>
        </a:p>
      </dgm:t>
    </dgm:pt>
    <dgm:pt modelId="{CE148838-4CE6-42B8-B366-944100A0A89C}" type="parTrans" cxnId="{3688E224-269E-44CE-AEDA-B8233D13A2AA}">
      <dgm:prSet/>
      <dgm:spPr/>
      <dgm:t>
        <a:bodyPr/>
        <a:lstStyle/>
        <a:p>
          <a:endParaRPr lang="en-GB"/>
        </a:p>
      </dgm:t>
    </dgm:pt>
    <dgm:pt modelId="{820847B6-0C48-4D0C-B023-ECD8A0DECF52}" type="sibTrans" cxnId="{3688E224-269E-44CE-AEDA-B8233D13A2AA}">
      <dgm:prSet/>
      <dgm:spPr/>
      <dgm:t>
        <a:bodyPr/>
        <a:lstStyle/>
        <a:p>
          <a:endParaRPr lang="en-GB"/>
        </a:p>
      </dgm:t>
    </dgm:pt>
    <dgm:pt modelId="{0D134E0C-B008-403E-A6C2-6423CC2134CD}">
      <dgm:prSet phldrT="[Text]"/>
      <dgm:spPr/>
      <dgm:t>
        <a:bodyPr/>
        <a:lstStyle/>
        <a:p>
          <a:r>
            <a:rPr lang="en-GB" dirty="0"/>
            <a:t>Equivalent to a brisk walk or gentle cycle for an average client.</a:t>
          </a:r>
        </a:p>
      </dgm:t>
    </dgm:pt>
    <dgm:pt modelId="{C2EA4F7B-2642-409A-9754-926C41417CAC}" type="parTrans" cxnId="{6398E8BB-5F77-4EA0-B396-071D40F5CA75}">
      <dgm:prSet/>
      <dgm:spPr/>
      <dgm:t>
        <a:bodyPr/>
        <a:lstStyle/>
        <a:p>
          <a:endParaRPr lang="en-GB"/>
        </a:p>
      </dgm:t>
    </dgm:pt>
    <dgm:pt modelId="{A4C75188-4C49-4B75-B91A-43054A22801B}" type="sibTrans" cxnId="{6398E8BB-5F77-4EA0-B396-071D40F5CA75}">
      <dgm:prSet/>
      <dgm:spPr/>
      <dgm:t>
        <a:bodyPr/>
        <a:lstStyle/>
        <a:p>
          <a:endParaRPr lang="en-GB"/>
        </a:p>
      </dgm:t>
    </dgm:pt>
    <dgm:pt modelId="{3EDBDB52-2D5D-406A-82B4-CFA5373893CC}">
      <dgm:prSet phldrT="[Text]"/>
      <dgm:spPr>
        <a:solidFill>
          <a:srgbClr val="882077"/>
        </a:solidFill>
      </dgm:spPr>
      <dgm:t>
        <a:bodyPr/>
        <a:lstStyle/>
        <a:p>
          <a:r>
            <a:rPr lang="en-GB" dirty="0"/>
            <a:t>Vigorous intensity</a:t>
          </a:r>
        </a:p>
      </dgm:t>
    </dgm:pt>
    <dgm:pt modelId="{690407B4-AE78-4F32-9E79-3AEFFA84D360}" type="parTrans" cxnId="{8EBC641E-E8F2-44AD-961B-A8F8E412EF0C}">
      <dgm:prSet/>
      <dgm:spPr/>
      <dgm:t>
        <a:bodyPr/>
        <a:lstStyle/>
        <a:p>
          <a:endParaRPr lang="en-GB"/>
        </a:p>
      </dgm:t>
    </dgm:pt>
    <dgm:pt modelId="{784CF60D-3A57-40CD-B4BA-89ADF893F4F2}" type="sibTrans" cxnId="{8EBC641E-E8F2-44AD-961B-A8F8E412EF0C}">
      <dgm:prSet/>
      <dgm:spPr/>
      <dgm:t>
        <a:bodyPr/>
        <a:lstStyle/>
        <a:p>
          <a:endParaRPr lang="en-GB"/>
        </a:p>
      </dgm:t>
    </dgm:pt>
    <dgm:pt modelId="{2D8944B7-E751-4409-BA94-C26F315D1EDD}">
      <dgm:prSet phldrT="[Text]"/>
      <dgm:spPr/>
      <dgm:t>
        <a:bodyPr/>
        <a:lstStyle/>
        <a:p>
          <a:r>
            <a:rPr lang="en-GB" dirty="0"/>
            <a:t>Causes a person to become out of breath and start to sweat.</a:t>
          </a:r>
        </a:p>
      </dgm:t>
    </dgm:pt>
    <dgm:pt modelId="{E40BE0B1-898D-4AA3-A4E8-6E857F2C8EE6}" type="parTrans" cxnId="{98E55E1F-1400-4056-9575-3C9EBA3EEAA2}">
      <dgm:prSet/>
      <dgm:spPr/>
      <dgm:t>
        <a:bodyPr/>
        <a:lstStyle/>
        <a:p>
          <a:endParaRPr lang="en-GB"/>
        </a:p>
      </dgm:t>
    </dgm:pt>
    <dgm:pt modelId="{BD865A2F-48CB-4884-878D-F89A9CA35C9C}" type="sibTrans" cxnId="{98E55E1F-1400-4056-9575-3C9EBA3EEAA2}">
      <dgm:prSet/>
      <dgm:spPr/>
      <dgm:t>
        <a:bodyPr/>
        <a:lstStyle/>
        <a:p>
          <a:endParaRPr lang="en-GB"/>
        </a:p>
      </dgm:t>
    </dgm:pt>
    <dgm:pt modelId="{A8916A50-18B9-4183-85C0-7BF1E674949B}">
      <dgm:prSet phldrT="[Text]"/>
      <dgm:spPr/>
      <dgm:t>
        <a:bodyPr/>
        <a:lstStyle/>
        <a:p>
          <a:r>
            <a:rPr lang="en-GB" dirty="0"/>
            <a:t>64–76% MHR.</a:t>
          </a:r>
        </a:p>
      </dgm:t>
    </dgm:pt>
    <dgm:pt modelId="{2EBC6CE7-FBF3-43E5-847B-C466C05D8623}" type="parTrans" cxnId="{EF3807F4-81A5-4A20-8F8D-4F1D9C796ED2}">
      <dgm:prSet/>
      <dgm:spPr/>
      <dgm:t>
        <a:bodyPr/>
        <a:lstStyle/>
        <a:p>
          <a:endParaRPr lang="en-GB"/>
        </a:p>
      </dgm:t>
    </dgm:pt>
    <dgm:pt modelId="{1E2CE030-35CE-4F28-9EEC-345AB60DD69C}" type="sibTrans" cxnId="{EF3807F4-81A5-4A20-8F8D-4F1D9C796ED2}">
      <dgm:prSet/>
      <dgm:spPr/>
      <dgm:t>
        <a:bodyPr/>
        <a:lstStyle/>
        <a:p>
          <a:endParaRPr lang="en-GB"/>
        </a:p>
      </dgm:t>
    </dgm:pt>
    <dgm:pt modelId="{514DB22F-5DCB-4816-8393-4636552D08DC}">
      <dgm:prSet phldrT="[Text]"/>
      <dgm:spPr/>
      <dgm:t>
        <a:bodyPr/>
        <a:lstStyle/>
        <a:p>
          <a:r>
            <a:rPr lang="en-GB" dirty="0"/>
            <a:t>RPE 12–13 (6–20 scale).</a:t>
          </a:r>
        </a:p>
      </dgm:t>
    </dgm:pt>
    <dgm:pt modelId="{7D4B2E4B-9DC4-46F9-97C7-7E9C88676917}" type="parTrans" cxnId="{7B0F197A-5A7A-4A42-8793-25301359BD45}">
      <dgm:prSet/>
      <dgm:spPr/>
      <dgm:t>
        <a:bodyPr/>
        <a:lstStyle/>
        <a:p>
          <a:endParaRPr lang="en-GB"/>
        </a:p>
      </dgm:t>
    </dgm:pt>
    <dgm:pt modelId="{ED84112A-17EB-4083-A79B-B3A1D641B631}" type="sibTrans" cxnId="{7B0F197A-5A7A-4A42-8793-25301359BD45}">
      <dgm:prSet/>
      <dgm:spPr/>
      <dgm:t>
        <a:bodyPr/>
        <a:lstStyle/>
        <a:p>
          <a:endParaRPr lang="en-GB"/>
        </a:p>
      </dgm:t>
    </dgm:pt>
    <dgm:pt modelId="{386C0E34-1EE9-484F-A378-18222EA269DB}">
      <dgm:prSet/>
      <dgm:spPr/>
      <dgm:t>
        <a:bodyPr/>
        <a:lstStyle/>
        <a:p>
          <a:r>
            <a:rPr lang="en-GB" dirty="0"/>
            <a:t>Equivalent to sustained fast jogging or sprinting.</a:t>
          </a:r>
        </a:p>
      </dgm:t>
    </dgm:pt>
    <dgm:pt modelId="{EDDCAAF2-404B-4282-B223-97B7E6471CF5}" type="parTrans" cxnId="{0C82383B-D208-4817-A3AD-381E2A32411B}">
      <dgm:prSet/>
      <dgm:spPr/>
      <dgm:t>
        <a:bodyPr/>
        <a:lstStyle/>
        <a:p>
          <a:endParaRPr lang="en-GB"/>
        </a:p>
      </dgm:t>
    </dgm:pt>
    <dgm:pt modelId="{7BFC82AE-1680-4ED1-8876-F0BE8211BD2B}" type="sibTrans" cxnId="{0C82383B-D208-4817-A3AD-381E2A32411B}">
      <dgm:prSet/>
      <dgm:spPr/>
      <dgm:t>
        <a:bodyPr/>
        <a:lstStyle/>
        <a:p>
          <a:endParaRPr lang="en-GB"/>
        </a:p>
      </dgm:t>
    </dgm:pt>
    <dgm:pt modelId="{DAB83C50-D59D-4371-ABD6-809A5242E145}">
      <dgm:prSet/>
      <dgm:spPr/>
      <dgm:t>
        <a:bodyPr/>
        <a:lstStyle/>
        <a:p>
          <a:r>
            <a:rPr lang="en-GB" dirty="0"/>
            <a:t>77–95% MHR.</a:t>
          </a:r>
        </a:p>
      </dgm:t>
    </dgm:pt>
    <dgm:pt modelId="{99A0C6F7-BFAA-4691-8DE7-2CE5752D02CC}" type="parTrans" cxnId="{2292799A-E404-4DC3-89B3-6F507CE3EF15}">
      <dgm:prSet/>
      <dgm:spPr/>
      <dgm:t>
        <a:bodyPr/>
        <a:lstStyle/>
        <a:p>
          <a:endParaRPr lang="en-GB"/>
        </a:p>
      </dgm:t>
    </dgm:pt>
    <dgm:pt modelId="{AFA2DF85-6297-4FED-B47B-DF7814339FC9}" type="sibTrans" cxnId="{2292799A-E404-4DC3-89B3-6F507CE3EF15}">
      <dgm:prSet/>
      <dgm:spPr/>
      <dgm:t>
        <a:bodyPr/>
        <a:lstStyle/>
        <a:p>
          <a:endParaRPr lang="en-GB"/>
        </a:p>
      </dgm:t>
    </dgm:pt>
    <dgm:pt modelId="{04FA367D-D103-41F4-8E55-452A0E1C007B}">
      <dgm:prSet/>
      <dgm:spPr/>
      <dgm:t>
        <a:bodyPr/>
        <a:lstStyle/>
        <a:p>
          <a:r>
            <a:rPr lang="en-GB" dirty="0"/>
            <a:t>RPE 14–17 (6–20 scale).</a:t>
          </a:r>
        </a:p>
      </dgm:t>
    </dgm:pt>
    <dgm:pt modelId="{991ADBC3-98C9-4DE3-A3E4-7C5AAFEAFF3A}" type="parTrans" cxnId="{43DC4AA3-AAFE-47D5-B0A6-F7C820D2447E}">
      <dgm:prSet/>
      <dgm:spPr/>
      <dgm:t>
        <a:bodyPr/>
        <a:lstStyle/>
        <a:p>
          <a:endParaRPr lang="en-GB"/>
        </a:p>
      </dgm:t>
    </dgm:pt>
    <dgm:pt modelId="{5E5BEC35-80E5-400D-B724-1510675B0639}" type="sibTrans" cxnId="{43DC4AA3-AAFE-47D5-B0A6-F7C820D2447E}">
      <dgm:prSet/>
      <dgm:spPr/>
      <dgm:t>
        <a:bodyPr/>
        <a:lstStyle/>
        <a:p>
          <a:endParaRPr lang="en-GB"/>
        </a:p>
      </dgm:t>
    </dgm:pt>
    <dgm:pt modelId="{298F56CF-B213-4B78-9FC4-E9E2040C872C}" type="pres">
      <dgm:prSet presAssocID="{0F000B64-08E5-488B-919B-154E6817E46C}" presName="Name0" presStyleCnt="0">
        <dgm:presLayoutVars>
          <dgm:dir/>
          <dgm:animLvl val="lvl"/>
          <dgm:resizeHandles val="exact"/>
        </dgm:presLayoutVars>
      </dgm:prSet>
      <dgm:spPr/>
    </dgm:pt>
    <dgm:pt modelId="{E0BEF242-1951-4F74-86A3-C8F16681ECC4}" type="pres">
      <dgm:prSet presAssocID="{2F136E98-3E35-459F-9969-13610AC15004}" presName="composite" presStyleCnt="0"/>
      <dgm:spPr/>
    </dgm:pt>
    <dgm:pt modelId="{29392813-2998-4D24-9BDD-9E34D0E5C33E}" type="pres">
      <dgm:prSet presAssocID="{2F136E98-3E35-459F-9969-13610AC15004}" presName="parTx" presStyleLbl="alignNode1" presStyleIdx="0" presStyleCnt="2">
        <dgm:presLayoutVars>
          <dgm:chMax val="0"/>
          <dgm:chPref val="0"/>
          <dgm:bulletEnabled val="1"/>
        </dgm:presLayoutVars>
      </dgm:prSet>
      <dgm:spPr/>
    </dgm:pt>
    <dgm:pt modelId="{A997D78C-1898-4C49-A9EE-FA458238B43C}" type="pres">
      <dgm:prSet presAssocID="{2F136E98-3E35-459F-9969-13610AC15004}" presName="desTx" presStyleLbl="alignAccFollowNode1" presStyleIdx="0" presStyleCnt="2">
        <dgm:presLayoutVars>
          <dgm:bulletEnabled val="1"/>
        </dgm:presLayoutVars>
      </dgm:prSet>
      <dgm:spPr/>
    </dgm:pt>
    <dgm:pt modelId="{9F549892-1C31-406D-B985-31EEE07E75CD}" type="pres">
      <dgm:prSet presAssocID="{2C9F4768-1765-4AE4-AC06-EB77E0E4B7CB}" presName="space" presStyleCnt="0"/>
      <dgm:spPr/>
    </dgm:pt>
    <dgm:pt modelId="{57754480-BBDC-4450-AFDF-B1D8F96D7C29}" type="pres">
      <dgm:prSet presAssocID="{3EDBDB52-2D5D-406A-82B4-CFA5373893CC}" presName="composite" presStyleCnt="0"/>
      <dgm:spPr/>
    </dgm:pt>
    <dgm:pt modelId="{BE0D8E71-9BB3-4B55-B6F2-4C2FBCCC1BA4}" type="pres">
      <dgm:prSet presAssocID="{3EDBDB52-2D5D-406A-82B4-CFA5373893CC}" presName="parTx" presStyleLbl="alignNode1" presStyleIdx="1" presStyleCnt="2">
        <dgm:presLayoutVars>
          <dgm:chMax val="0"/>
          <dgm:chPref val="0"/>
          <dgm:bulletEnabled val="1"/>
        </dgm:presLayoutVars>
      </dgm:prSet>
      <dgm:spPr/>
    </dgm:pt>
    <dgm:pt modelId="{97D4F0F8-38F9-43EF-9C49-1C81385318A2}" type="pres">
      <dgm:prSet presAssocID="{3EDBDB52-2D5D-406A-82B4-CFA5373893CC}" presName="desTx" presStyleLbl="alignAccFollowNode1" presStyleIdx="1" presStyleCnt="2">
        <dgm:presLayoutVars>
          <dgm:bulletEnabled val="1"/>
        </dgm:presLayoutVars>
      </dgm:prSet>
      <dgm:spPr/>
    </dgm:pt>
  </dgm:ptLst>
  <dgm:cxnLst>
    <dgm:cxn modelId="{0EB03110-E3E8-4278-8808-D8BD19F1AF9F}" type="presOf" srcId="{0D134E0C-B008-403E-A6C2-6423CC2134CD}" destId="{A997D78C-1898-4C49-A9EE-FA458238B43C}" srcOrd="0" destOrd="1" presId="urn:microsoft.com/office/officeart/2005/8/layout/hList1"/>
    <dgm:cxn modelId="{3E4C971B-3EAF-4DB0-99CF-C316CB92F615}" type="presOf" srcId="{0F000B64-08E5-488B-919B-154E6817E46C}" destId="{298F56CF-B213-4B78-9FC4-E9E2040C872C}" srcOrd="0" destOrd="0" presId="urn:microsoft.com/office/officeart/2005/8/layout/hList1"/>
    <dgm:cxn modelId="{8EBC641E-E8F2-44AD-961B-A8F8E412EF0C}" srcId="{0F000B64-08E5-488B-919B-154E6817E46C}" destId="{3EDBDB52-2D5D-406A-82B4-CFA5373893CC}" srcOrd="1" destOrd="0" parTransId="{690407B4-AE78-4F32-9E79-3AEFFA84D360}" sibTransId="{784CF60D-3A57-40CD-B4BA-89ADF893F4F2}"/>
    <dgm:cxn modelId="{98E55E1F-1400-4056-9575-3C9EBA3EEAA2}" srcId="{3EDBDB52-2D5D-406A-82B4-CFA5373893CC}" destId="{2D8944B7-E751-4409-BA94-C26F315D1EDD}" srcOrd="0" destOrd="0" parTransId="{E40BE0B1-898D-4AA3-A4E8-6E857F2C8EE6}" sibTransId="{BD865A2F-48CB-4884-878D-F89A9CA35C9C}"/>
    <dgm:cxn modelId="{3688E224-269E-44CE-AEDA-B8233D13A2AA}" srcId="{2F136E98-3E35-459F-9969-13610AC15004}" destId="{7D021EB7-605B-434D-834C-99A84917A9B7}" srcOrd="0" destOrd="0" parTransId="{CE148838-4CE6-42B8-B366-944100A0A89C}" sibTransId="{820847B6-0C48-4D0C-B023-ECD8A0DECF52}"/>
    <dgm:cxn modelId="{9AD26228-B509-4BC4-8F42-D8A46FFA5572}" type="presOf" srcId="{7D021EB7-605B-434D-834C-99A84917A9B7}" destId="{A997D78C-1898-4C49-A9EE-FA458238B43C}" srcOrd="0" destOrd="0" presId="urn:microsoft.com/office/officeart/2005/8/layout/hList1"/>
    <dgm:cxn modelId="{0C82383B-D208-4817-A3AD-381E2A32411B}" srcId="{3EDBDB52-2D5D-406A-82B4-CFA5373893CC}" destId="{386C0E34-1EE9-484F-A378-18222EA269DB}" srcOrd="1" destOrd="0" parTransId="{EDDCAAF2-404B-4282-B223-97B7E6471CF5}" sibTransId="{7BFC82AE-1680-4ED1-8876-F0BE8211BD2B}"/>
    <dgm:cxn modelId="{40C73440-93E6-48A9-8291-865C7A491102}" type="presOf" srcId="{2D8944B7-E751-4409-BA94-C26F315D1EDD}" destId="{97D4F0F8-38F9-43EF-9C49-1C81385318A2}" srcOrd="0" destOrd="0" presId="urn:microsoft.com/office/officeart/2005/8/layout/hList1"/>
    <dgm:cxn modelId="{4743F24B-FE33-4DAB-BA2E-A8A49964EB13}" type="presOf" srcId="{3EDBDB52-2D5D-406A-82B4-CFA5373893CC}" destId="{BE0D8E71-9BB3-4B55-B6F2-4C2FBCCC1BA4}" srcOrd="0" destOrd="0" presId="urn:microsoft.com/office/officeart/2005/8/layout/hList1"/>
    <dgm:cxn modelId="{7B0F197A-5A7A-4A42-8793-25301359BD45}" srcId="{2F136E98-3E35-459F-9969-13610AC15004}" destId="{514DB22F-5DCB-4816-8393-4636552D08DC}" srcOrd="3" destOrd="0" parTransId="{7D4B2E4B-9DC4-46F9-97C7-7E9C88676917}" sibTransId="{ED84112A-17EB-4083-A79B-B3A1D641B631}"/>
    <dgm:cxn modelId="{2292799A-E404-4DC3-89B3-6F507CE3EF15}" srcId="{3EDBDB52-2D5D-406A-82B4-CFA5373893CC}" destId="{DAB83C50-D59D-4371-ABD6-809A5242E145}" srcOrd="2" destOrd="0" parTransId="{99A0C6F7-BFAA-4691-8DE7-2CE5752D02CC}" sibTransId="{AFA2DF85-6297-4FED-B47B-DF7814339FC9}"/>
    <dgm:cxn modelId="{43DC4AA3-AAFE-47D5-B0A6-F7C820D2447E}" srcId="{3EDBDB52-2D5D-406A-82B4-CFA5373893CC}" destId="{04FA367D-D103-41F4-8E55-452A0E1C007B}" srcOrd="3" destOrd="0" parTransId="{991ADBC3-98C9-4DE3-A3E4-7C5AAFEAFF3A}" sibTransId="{5E5BEC35-80E5-400D-B724-1510675B0639}"/>
    <dgm:cxn modelId="{A7CA81B3-CA30-495F-89B5-A27EDF115D80}" type="presOf" srcId="{DAB83C50-D59D-4371-ABD6-809A5242E145}" destId="{97D4F0F8-38F9-43EF-9C49-1C81385318A2}" srcOrd="0" destOrd="2" presId="urn:microsoft.com/office/officeart/2005/8/layout/hList1"/>
    <dgm:cxn modelId="{6398E8BB-5F77-4EA0-B396-071D40F5CA75}" srcId="{2F136E98-3E35-459F-9969-13610AC15004}" destId="{0D134E0C-B008-403E-A6C2-6423CC2134CD}" srcOrd="1" destOrd="0" parTransId="{C2EA4F7B-2642-409A-9754-926C41417CAC}" sibTransId="{A4C75188-4C49-4B75-B91A-43054A22801B}"/>
    <dgm:cxn modelId="{A70A4EC8-4F4A-485A-90E6-A95C9AFD1FE7}" type="presOf" srcId="{2F136E98-3E35-459F-9969-13610AC15004}" destId="{29392813-2998-4D24-9BDD-9E34D0E5C33E}" srcOrd="0" destOrd="0" presId="urn:microsoft.com/office/officeart/2005/8/layout/hList1"/>
    <dgm:cxn modelId="{5D2271D2-2010-4551-BAE4-60F8BD68AD81}" type="presOf" srcId="{04FA367D-D103-41F4-8E55-452A0E1C007B}" destId="{97D4F0F8-38F9-43EF-9C49-1C81385318A2}" srcOrd="0" destOrd="3" presId="urn:microsoft.com/office/officeart/2005/8/layout/hList1"/>
    <dgm:cxn modelId="{D67D13EE-F9D1-425A-A2D3-4445C731D510}" type="presOf" srcId="{A8916A50-18B9-4183-85C0-7BF1E674949B}" destId="{A997D78C-1898-4C49-A9EE-FA458238B43C}" srcOrd="0" destOrd="2" presId="urn:microsoft.com/office/officeart/2005/8/layout/hList1"/>
    <dgm:cxn modelId="{634648F0-FE0B-4D89-947A-D950A2D98E9E}" type="presOf" srcId="{514DB22F-5DCB-4816-8393-4636552D08DC}" destId="{A997D78C-1898-4C49-A9EE-FA458238B43C}" srcOrd="0" destOrd="3" presId="urn:microsoft.com/office/officeart/2005/8/layout/hList1"/>
    <dgm:cxn modelId="{EF3807F4-81A5-4A20-8F8D-4F1D9C796ED2}" srcId="{2F136E98-3E35-459F-9969-13610AC15004}" destId="{A8916A50-18B9-4183-85C0-7BF1E674949B}" srcOrd="2" destOrd="0" parTransId="{2EBC6CE7-FBF3-43E5-847B-C466C05D8623}" sibTransId="{1E2CE030-35CE-4F28-9EEC-345AB60DD69C}"/>
    <dgm:cxn modelId="{D19D12FE-8125-42D1-8E49-844521A0331F}" srcId="{0F000B64-08E5-488B-919B-154E6817E46C}" destId="{2F136E98-3E35-459F-9969-13610AC15004}" srcOrd="0" destOrd="0" parTransId="{B8B8FD42-621A-4F0D-BADB-5CD9B1D73E09}" sibTransId="{2C9F4768-1765-4AE4-AC06-EB77E0E4B7CB}"/>
    <dgm:cxn modelId="{7F18EFFF-E11D-467E-BCF6-495B316FEB5C}" type="presOf" srcId="{386C0E34-1EE9-484F-A378-18222EA269DB}" destId="{97D4F0F8-38F9-43EF-9C49-1C81385318A2}" srcOrd="0" destOrd="1" presId="urn:microsoft.com/office/officeart/2005/8/layout/hList1"/>
    <dgm:cxn modelId="{11EA7303-FBD2-42D8-86FB-6CF6525FADAC}" type="presParOf" srcId="{298F56CF-B213-4B78-9FC4-E9E2040C872C}" destId="{E0BEF242-1951-4F74-86A3-C8F16681ECC4}" srcOrd="0" destOrd="0" presId="urn:microsoft.com/office/officeart/2005/8/layout/hList1"/>
    <dgm:cxn modelId="{B9DF6658-3372-43B5-9FE3-11F50ACC62B1}" type="presParOf" srcId="{E0BEF242-1951-4F74-86A3-C8F16681ECC4}" destId="{29392813-2998-4D24-9BDD-9E34D0E5C33E}" srcOrd="0" destOrd="0" presId="urn:microsoft.com/office/officeart/2005/8/layout/hList1"/>
    <dgm:cxn modelId="{3BF76BA8-0589-4C17-A5FE-40153C3B0282}" type="presParOf" srcId="{E0BEF242-1951-4F74-86A3-C8F16681ECC4}" destId="{A997D78C-1898-4C49-A9EE-FA458238B43C}" srcOrd="1" destOrd="0" presId="urn:microsoft.com/office/officeart/2005/8/layout/hList1"/>
    <dgm:cxn modelId="{3864ADC7-C30D-4966-B589-7EABDEDC0DFE}" type="presParOf" srcId="{298F56CF-B213-4B78-9FC4-E9E2040C872C}" destId="{9F549892-1C31-406D-B985-31EEE07E75CD}" srcOrd="1" destOrd="0" presId="urn:microsoft.com/office/officeart/2005/8/layout/hList1"/>
    <dgm:cxn modelId="{A12B394A-6B05-4600-87AF-D60E7C7A2FA2}" type="presParOf" srcId="{298F56CF-B213-4B78-9FC4-E9E2040C872C}" destId="{57754480-BBDC-4450-AFDF-B1D8F96D7C29}" srcOrd="2" destOrd="0" presId="urn:microsoft.com/office/officeart/2005/8/layout/hList1"/>
    <dgm:cxn modelId="{DF682BCB-4338-4E31-AAE6-E646AB6D4C1E}" type="presParOf" srcId="{57754480-BBDC-4450-AFDF-B1D8F96D7C29}" destId="{BE0D8E71-9BB3-4B55-B6F2-4C2FBCCC1BA4}" srcOrd="0" destOrd="0" presId="urn:microsoft.com/office/officeart/2005/8/layout/hList1"/>
    <dgm:cxn modelId="{E32249FA-680B-4437-808F-01C1CE1B4B79}" type="presParOf" srcId="{57754480-BBDC-4450-AFDF-B1D8F96D7C29}" destId="{97D4F0F8-38F9-43EF-9C49-1C81385318A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B770FFC-EA2A-4791-BE75-720EB089006D}" type="doc">
      <dgm:prSet loTypeId="urn:microsoft.com/office/officeart/2005/8/layout/default" loCatId="list" qsTypeId="urn:microsoft.com/office/officeart/2005/8/quickstyle/3d5" qsCatId="3D" csTypeId="urn:microsoft.com/office/officeart/2005/8/colors/accent0_3" csCatId="mainScheme" phldr="1"/>
      <dgm:spPr/>
      <dgm:t>
        <a:bodyPr/>
        <a:lstStyle/>
        <a:p>
          <a:endParaRPr lang="en-GB"/>
        </a:p>
      </dgm:t>
    </dgm:pt>
    <dgm:pt modelId="{182FADE7-106D-43C5-8984-F370E8AB2901}">
      <dgm:prSet/>
      <dgm:spPr/>
      <dgm:t>
        <a:bodyPr/>
        <a:lstStyle/>
        <a:p>
          <a:r>
            <a:rPr lang="en-GB" dirty="0"/>
            <a:t>In pairs, plan a safe and effective cardiovascular workout for a small group (minimum of three) and record the information using an appropriate format.</a:t>
          </a:r>
        </a:p>
      </dgm:t>
    </dgm:pt>
    <dgm:pt modelId="{CDDE5682-DE17-4388-B4F4-100736B64AAF}" type="parTrans" cxnId="{FDA9CDBA-A343-4C09-91C9-D99C72655513}">
      <dgm:prSet/>
      <dgm:spPr/>
      <dgm:t>
        <a:bodyPr/>
        <a:lstStyle/>
        <a:p>
          <a:endParaRPr lang="en-GB"/>
        </a:p>
      </dgm:t>
    </dgm:pt>
    <dgm:pt modelId="{AEDEE871-2C61-4A3D-89FE-7800264BB8B9}" type="sibTrans" cxnId="{FDA9CDBA-A343-4C09-91C9-D99C72655513}">
      <dgm:prSet/>
      <dgm:spPr/>
      <dgm:t>
        <a:bodyPr/>
        <a:lstStyle/>
        <a:p>
          <a:endParaRPr lang="en-GB"/>
        </a:p>
      </dgm:t>
    </dgm:pt>
    <dgm:pt modelId="{C72C9C65-C1F2-476F-9E03-3043184B43D1}" type="pres">
      <dgm:prSet presAssocID="{0B770FFC-EA2A-4791-BE75-720EB089006D}" presName="diagram" presStyleCnt="0">
        <dgm:presLayoutVars>
          <dgm:dir/>
          <dgm:resizeHandles val="exact"/>
        </dgm:presLayoutVars>
      </dgm:prSet>
      <dgm:spPr/>
    </dgm:pt>
    <dgm:pt modelId="{7010E541-E049-4D64-A51D-21A74EA72833}" type="pres">
      <dgm:prSet presAssocID="{182FADE7-106D-43C5-8984-F370E8AB2901}" presName="node" presStyleLbl="node1" presStyleIdx="0" presStyleCnt="1">
        <dgm:presLayoutVars>
          <dgm:bulletEnabled val="1"/>
        </dgm:presLayoutVars>
      </dgm:prSet>
      <dgm:spPr/>
    </dgm:pt>
  </dgm:ptLst>
  <dgm:cxnLst>
    <dgm:cxn modelId="{70D108A3-5174-4908-9338-F907566FD3B3}" type="presOf" srcId="{182FADE7-106D-43C5-8984-F370E8AB2901}" destId="{7010E541-E049-4D64-A51D-21A74EA72833}" srcOrd="0" destOrd="0" presId="urn:microsoft.com/office/officeart/2005/8/layout/default"/>
    <dgm:cxn modelId="{FDA9CDBA-A343-4C09-91C9-D99C72655513}" srcId="{0B770FFC-EA2A-4791-BE75-720EB089006D}" destId="{182FADE7-106D-43C5-8984-F370E8AB2901}" srcOrd="0" destOrd="0" parTransId="{CDDE5682-DE17-4388-B4F4-100736B64AAF}" sibTransId="{AEDEE871-2C61-4A3D-89FE-7800264BB8B9}"/>
    <dgm:cxn modelId="{33F4FEDC-35CF-4F32-8D1E-26C431450695}" type="presOf" srcId="{0B770FFC-EA2A-4791-BE75-720EB089006D}" destId="{C72C9C65-C1F2-476F-9E03-3043184B43D1}" srcOrd="0" destOrd="0" presId="urn:microsoft.com/office/officeart/2005/8/layout/default"/>
    <dgm:cxn modelId="{F92DC034-30F0-46FB-9FEB-2854DDD3D3C1}" type="presParOf" srcId="{C72C9C65-C1F2-476F-9E03-3043184B43D1}" destId="{7010E541-E049-4D64-A51D-21A74EA72833}"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3F140AD-88D2-4C64-8FFD-334305EE2823}"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GB"/>
        </a:p>
      </dgm:t>
    </dgm:pt>
    <dgm:pt modelId="{62E44C34-3AA1-4AFF-A0B1-A4DA273EAB25}">
      <dgm:prSet phldrT="[Text]"/>
      <dgm:spPr/>
      <dgm:t>
        <a:bodyPr/>
        <a:lstStyle/>
        <a:p>
          <a:r>
            <a:rPr lang="en-GB" b="1"/>
            <a:t>Improved muscular strength/hypertrophy/ endurance.</a:t>
          </a:r>
        </a:p>
      </dgm:t>
    </dgm:pt>
    <dgm:pt modelId="{2C09EC26-4CE5-4898-BBF6-66B3CEEB8E1F}" type="parTrans" cxnId="{49F539CA-D859-4A8B-B82B-26C2693F3F8C}">
      <dgm:prSet/>
      <dgm:spPr/>
      <dgm:t>
        <a:bodyPr/>
        <a:lstStyle/>
        <a:p>
          <a:endParaRPr lang="en-GB" sz="1800" b="1"/>
        </a:p>
      </dgm:t>
    </dgm:pt>
    <dgm:pt modelId="{C6C25DFC-3683-46EC-B743-567A29A551F1}" type="sibTrans" cxnId="{49F539CA-D859-4A8B-B82B-26C2693F3F8C}">
      <dgm:prSet/>
      <dgm:spPr/>
      <dgm:t>
        <a:bodyPr/>
        <a:lstStyle/>
        <a:p>
          <a:endParaRPr lang="en-GB" b="1"/>
        </a:p>
      </dgm:t>
    </dgm:pt>
    <dgm:pt modelId="{7E881763-3D9C-4068-B10D-09AA071A83CA}">
      <dgm:prSet phldrT="[Text]"/>
      <dgm:spPr/>
      <dgm:t>
        <a:bodyPr/>
        <a:lstStyle/>
        <a:p>
          <a:r>
            <a:rPr lang="en-GB" b="1"/>
            <a:t>Improved resting metabolism (ability to burn calories).</a:t>
          </a:r>
        </a:p>
      </dgm:t>
    </dgm:pt>
    <dgm:pt modelId="{449A4F9D-277E-4209-A8E3-8C549658CC20}" type="parTrans" cxnId="{AD787BAB-89B0-40CC-BED2-10356AE91FB5}">
      <dgm:prSet/>
      <dgm:spPr/>
      <dgm:t>
        <a:bodyPr/>
        <a:lstStyle/>
        <a:p>
          <a:endParaRPr lang="en-GB" sz="1800" b="1"/>
        </a:p>
      </dgm:t>
    </dgm:pt>
    <dgm:pt modelId="{50D4D3F0-F8A3-46FA-826C-316852AEEDB4}" type="sibTrans" cxnId="{AD787BAB-89B0-40CC-BED2-10356AE91FB5}">
      <dgm:prSet/>
      <dgm:spPr/>
      <dgm:t>
        <a:bodyPr/>
        <a:lstStyle/>
        <a:p>
          <a:endParaRPr lang="en-GB" b="1"/>
        </a:p>
      </dgm:t>
    </dgm:pt>
    <dgm:pt modelId="{1E46115F-40B0-4BBC-A9C7-454B8607F92A}">
      <dgm:prSet phldrT="[Text]"/>
      <dgm:spPr/>
      <dgm:t>
        <a:bodyPr/>
        <a:lstStyle/>
        <a:p>
          <a:r>
            <a:rPr lang="en-GB" b="1"/>
            <a:t>Improved posture.</a:t>
          </a:r>
        </a:p>
      </dgm:t>
    </dgm:pt>
    <dgm:pt modelId="{AB778F96-B36A-4EE0-A406-9060347A006E}" type="parTrans" cxnId="{13126318-EDE2-444F-9E40-EF05B6B4DF3E}">
      <dgm:prSet/>
      <dgm:spPr/>
      <dgm:t>
        <a:bodyPr/>
        <a:lstStyle/>
        <a:p>
          <a:endParaRPr lang="en-GB" sz="1800" b="1"/>
        </a:p>
      </dgm:t>
    </dgm:pt>
    <dgm:pt modelId="{8B79E0D7-ECA5-40D6-9880-C284CB776A74}" type="sibTrans" cxnId="{13126318-EDE2-444F-9E40-EF05B6B4DF3E}">
      <dgm:prSet/>
      <dgm:spPr/>
      <dgm:t>
        <a:bodyPr/>
        <a:lstStyle/>
        <a:p>
          <a:endParaRPr lang="en-GB" b="1"/>
        </a:p>
      </dgm:t>
    </dgm:pt>
    <dgm:pt modelId="{E0772B8C-3AA8-4E09-89DA-CD883E6CEE56}">
      <dgm:prSet phldrT="[Text]"/>
      <dgm:spPr/>
      <dgm:t>
        <a:bodyPr/>
        <a:lstStyle/>
        <a:p>
          <a:r>
            <a:rPr lang="en-GB" b="1"/>
            <a:t>Improved motor fitness, for example, balance, coordination, power.</a:t>
          </a:r>
        </a:p>
      </dgm:t>
    </dgm:pt>
    <dgm:pt modelId="{9DB739EC-A0F2-4D86-91FC-6278AE5C89CA}" type="parTrans" cxnId="{F8DB89E8-15F2-4028-8151-C2C259A55F3D}">
      <dgm:prSet/>
      <dgm:spPr/>
      <dgm:t>
        <a:bodyPr/>
        <a:lstStyle/>
        <a:p>
          <a:endParaRPr lang="en-GB" sz="1800" b="1"/>
        </a:p>
      </dgm:t>
    </dgm:pt>
    <dgm:pt modelId="{7C6592E1-8846-4403-B2B8-A76DA3D35554}" type="sibTrans" cxnId="{F8DB89E8-15F2-4028-8151-C2C259A55F3D}">
      <dgm:prSet/>
      <dgm:spPr/>
      <dgm:t>
        <a:bodyPr/>
        <a:lstStyle/>
        <a:p>
          <a:endParaRPr lang="en-GB" b="1"/>
        </a:p>
      </dgm:t>
    </dgm:pt>
    <dgm:pt modelId="{CB9B8977-C0C7-434E-82D1-A83A1DE3521D}">
      <dgm:prSet phldrT="[Text]"/>
      <dgm:spPr/>
      <dgm:t>
        <a:bodyPr/>
        <a:lstStyle/>
        <a:p>
          <a:r>
            <a:rPr lang="en-GB" b="1"/>
            <a:t>Sport-specific benefits.</a:t>
          </a:r>
        </a:p>
      </dgm:t>
    </dgm:pt>
    <dgm:pt modelId="{BA6601CF-210C-4577-B8C3-6427DCFCE97B}" type="parTrans" cxnId="{A5ACA05E-8583-4301-A379-C65020355F63}">
      <dgm:prSet/>
      <dgm:spPr/>
      <dgm:t>
        <a:bodyPr/>
        <a:lstStyle/>
        <a:p>
          <a:endParaRPr lang="en-GB" sz="1800" b="1"/>
        </a:p>
      </dgm:t>
    </dgm:pt>
    <dgm:pt modelId="{6AB49DF9-0336-46E6-9F96-912892B809E6}" type="sibTrans" cxnId="{A5ACA05E-8583-4301-A379-C65020355F63}">
      <dgm:prSet/>
      <dgm:spPr/>
      <dgm:t>
        <a:bodyPr/>
        <a:lstStyle/>
        <a:p>
          <a:endParaRPr lang="en-GB" b="1"/>
        </a:p>
      </dgm:t>
    </dgm:pt>
    <dgm:pt modelId="{125B13BC-2D28-4222-AB7B-124545571671}" type="pres">
      <dgm:prSet presAssocID="{E3F140AD-88D2-4C64-8FFD-334305EE2823}" presName="outerComposite" presStyleCnt="0">
        <dgm:presLayoutVars>
          <dgm:chMax val="5"/>
          <dgm:dir/>
          <dgm:resizeHandles val="exact"/>
        </dgm:presLayoutVars>
      </dgm:prSet>
      <dgm:spPr/>
    </dgm:pt>
    <dgm:pt modelId="{661102F1-9BC6-43E0-8258-9EE87D79218D}" type="pres">
      <dgm:prSet presAssocID="{E3F140AD-88D2-4C64-8FFD-334305EE2823}" presName="dummyMaxCanvas" presStyleCnt="0">
        <dgm:presLayoutVars/>
      </dgm:prSet>
      <dgm:spPr/>
    </dgm:pt>
    <dgm:pt modelId="{58707248-B77D-452A-8F61-3C6C48ACEB3A}" type="pres">
      <dgm:prSet presAssocID="{E3F140AD-88D2-4C64-8FFD-334305EE2823}" presName="FiveNodes_1" presStyleLbl="node1" presStyleIdx="0" presStyleCnt="5">
        <dgm:presLayoutVars>
          <dgm:bulletEnabled val="1"/>
        </dgm:presLayoutVars>
      </dgm:prSet>
      <dgm:spPr/>
    </dgm:pt>
    <dgm:pt modelId="{A7450D2E-3934-40E9-BF62-07EDFCE87B45}" type="pres">
      <dgm:prSet presAssocID="{E3F140AD-88D2-4C64-8FFD-334305EE2823}" presName="FiveNodes_2" presStyleLbl="node1" presStyleIdx="1" presStyleCnt="5">
        <dgm:presLayoutVars>
          <dgm:bulletEnabled val="1"/>
        </dgm:presLayoutVars>
      </dgm:prSet>
      <dgm:spPr/>
    </dgm:pt>
    <dgm:pt modelId="{732FD48A-0C9C-45A6-823D-D886D49DC78C}" type="pres">
      <dgm:prSet presAssocID="{E3F140AD-88D2-4C64-8FFD-334305EE2823}" presName="FiveNodes_3" presStyleLbl="node1" presStyleIdx="2" presStyleCnt="5">
        <dgm:presLayoutVars>
          <dgm:bulletEnabled val="1"/>
        </dgm:presLayoutVars>
      </dgm:prSet>
      <dgm:spPr/>
    </dgm:pt>
    <dgm:pt modelId="{1CBF324F-3671-4AD2-8073-F18E9637EA4D}" type="pres">
      <dgm:prSet presAssocID="{E3F140AD-88D2-4C64-8FFD-334305EE2823}" presName="FiveNodes_4" presStyleLbl="node1" presStyleIdx="3" presStyleCnt="5">
        <dgm:presLayoutVars>
          <dgm:bulletEnabled val="1"/>
        </dgm:presLayoutVars>
      </dgm:prSet>
      <dgm:spPr/>
    </dgm:pt>
    <dgm:pt modelId="{5B29A23A-8D3A-4BB5-AA91-F105A5EDFF52}" type="pres">
      <dgm:prSet presAssocID="{E3F140AD-88D2-4C64-8FFD-334305EE2823}" presName="FiveNodes_5" presStyleLbl="node1" presStyleIdx="4" presStyleCnt="5">
        <dgm:presLayoutVars>
          <dgm:bulletEnabled val="1"/>
        </dgm:presLayoutVars>
      </dgm:prSet>
      <dgm:spPr/>
    </dgm:pt>
    <dgm:pt modelId="{0EC12396-4D90-4631-8B91-6FD2B45C7C37}" type="pres">
      <dgm:prSet presAssocID="{E3F140AD-88D2-4C64-8FFD-334305EE2823}" presName="FiveConn_1-2" presStyleLbl="fgAccFollowNode1" presStyleIdx="0" presStyleCnt="4">
        <dgm:presLayoutVars>
          <dgm:bulletEnabled val="1"/>
        </dgm:presLayoutVars>
      </dgm:prSet>
      <dgm:spPr/>
    </dgm:pt>
    <dgm:pt modelId="{C1172D0F-3D4B-4538-8C74-D96C99385B3A}" type="pres">
      <dgm:prSet presAssocID="{E3F140AD-88D2-4C64-8FFD-334305EE2823}" presName="FiveConn_2-3" presStyleLbl="fgAccFollowNode1" presStyleIdx="1" presStyleCnt="4">
        <dgm:presLayoutVars>
          <dgm:bulletEnabled val="1"/>
        </dgm:presLayoutVars>
      </dgm:prSet>
      <dgm:spPr/>
    </dgm:pt>
    <dgm:pt modelId="{249F79AF-A165-452D-BAF9-6850D97ABCD4}" type="pres">
      <dgm:prSet presAssocID="{E3F140AD-88D2-4C64-8FFD-334305EE2823}" presName="FiveConn_3-4" presStyleLbl="fgAccFollowNode1" presStyleIdx="2" presStyleCnt="4">
        <dgm:presLayoutVars>
          <dgm:bulletEnabled val="1"/>
        </dgm:presLayoutVars>
      </dgm:prSet>
      <dgm:spPr/>
    </dgm:pt>
    <dgm:pt modelId="{1A285127-018B-4505-94D0-C954D237FB7C}" type="pres">
      <dgm:prSet presAssocID="{E3F140AD-88D2-4C64-8FFD-334305EE2823}" presName="FiveConn_4-5" presStyleLbl="fgAccFollowNode1" presStyleIdx="3" presStyleCnt="4">
        <dgm:presLayoutVars>
          <dgm:bulletEnabled val="1"/>
        </dgm:presLayoutVars>
      </dgm:prSet>
      <dgm:spPr/>
    </dgm:pt>
    <dgm:pt modelId="{FE143889-B8B9-47EE-B043-0D19066B2A36}" type="pres">
      <dgm:prSet presAssocID="{E3F140AD-88D2-4C64-8FFD-334305EE2823}" presName="FiveNodes_1_text" presStyleLbl="node1" presStyleIdx="4" presStyleCnt="5">
        <dgm:presLayoutVars>
          <dgm:bulletEnabled val="1"/>
        </dgm:presLayoutVars>
      </dgm:prSet>
      <dgm:spPr/>
    </dgm:pt>
    <dgm:pt modelId="{7A083CA8-8E27-46DF-B0CF-9DEE0A3E7EC6}" type="pres">
      <dgm:prSet presAssocID="{E3F140AD-88D2-4C64-8FFD-334305EE2823}" presName="FiveNodes_2_text" presStyleLbl="node1" presStyleIdx="4" presStyleCnt="5">
        <dgm:presLayoutVars>
          <dgm:bulletEnabled val="1"/>
        </dgm:presLayoutVars>
      </dgm:prSet>
      <dgm:spPr/>
    </dgm:pt>
    <dgm:pt modelId="{6C2A2978-6D3A-45FC-8914-5DF4117B951F}" type="pres">
      <dgm:prSet presAssocID="{E3F140AD-88D2-4C64-8FFD-334305EE2823}" presName="FiveNodes_3_text" presStyleLbl="node1" presStyleIdx="4" presStyleCnt="5">
        <dgm:presLayoutVars>
          <dgm:bulletEnabled val="1"/>
        </dgm:presLayoutVars>
      </dgm:prSet>
      <dgm:spPr/>
    </dgm:pt>
    <dgm:pt modelId="{64372444-B4F7-437C-9B3F-B0C4791DAABB}" type="pres">
      <dgm:prSet presAssocID="{E3F140AD-88D2-4C64-8FFD-334305EE2823}" presName="FiveNodes_4_text" presStyleLbl="node1" presStyleIdx="4" presStyleCnt="5">
        <dgm:presLayoutVars>
          <dgm:bulletEnabled val="1"/>
        </dgm:presLayoutVars>
      </dgm:prSet>
      <dgm:spPr/>
    </dgm:pt>
    <dgm:pt modelId="{5AEB624D-27D4-403B-A941-186B27072F71}" type="pres">
      <dgm:prSet presAssocID="{E3F140AD-88D2-4C64-8FFD-334305EE2823}" presName="FiveNodes_5_text" presStyleLbl="node1" presStyleIdx="4" presStyleCnt="5">
        <dgm:presLayoutVars>
          <dgm:bulletEnabled val="1"/>
        </dgm:presLayoutVars>
      </dgm:prSet>
      <dgm:spPr/>
    </dgm:pt>
  </dgm:ptLst>
  <dgm:cxnLst>
    <dgm:cxn modelId="{61EEC211-08C1-444A-B4CA-4F57B82E3AB6}" type="presOf" srcId="{CB9B8977-C0C7-434E-82D1-A83A1DE3521D}" destId="{5AEB624D-27D4-403B-A941-186B27072F71}" srcOrd="1" destOrd="0" presId="urn:microsoft.com/office/officeart/2005/8/layout/vProcess5"/>
    <dgm:cxn modelId="{13126318-EDE2-444F-9E40-EF05B6B4DF3E}" srcId="{E3F140AD-88D2-4C64-8FFD-334305EE2823}" destId="{1E46115F-40B0-4BBC-A9C7-454B8607F92A}" srcOrd="2" destOrd="0" parTransId="{AB778F96-B36A-4EE0-A406-9060347A006E}" sibTransId="{8B79E0D7-ECA5-40D6-9880-C284CB776A74}"/>
    <dgm:cxn modelId="{DEF8911E-F86B-4811-B437-13A233A62194}" type="presOf" srcId="{62E44C34-3AA1-4AFF-A0B1-A4DA273EAB25}" destId="{58707248-B77D-452A-8F61-3C6C48ACEB3A}" srcOrd="0" destOrd="0" presId="urn:microsoft.com/office/officeart/2005/8/layout/vProcess5"/>
    <dgm:cxn modelId="{00C3CE39-FBBE-4F0A-A30D-412FF5AD461A}" type="presOf" srcId="{E3F140AD-88D2-4C64-8FFD-334305EE2823}" destId="{125B13BC-2D28-4222-AB7B-124545571671}" srcOrd="0" destOrd="0" presId="urn:microsoft.com/office/officeart/2005/8/layout/vProcess5"/>
    <dgm:cxn modelId="{A5ACA05E-8583-4301-A379-C65020355F63}" srcId="{E3F140AD-88D2-4C64-8FFD-334305EE2823}" destId="{CB9B8977-C0C7-434E-82D1-A83A1DE3521D}" srcOrd="4" destOrd="0" parTransId="{BA6601CF-210C-4577-B8C3-6427DCFCE97B}" sibTransId="{6AB49DF9-0336-46E6-9F96-912892B809E6}"/>
    <dgm:cxn modelId="{176C756A-8FAE-4723-B0E5-F72D52B87336}" type="presOf" srcId="{62E44C34-3AA1-4AFF-A0B1-A4DA273EAB25}" destId="{FE143889-B8B9-47EE-B043-0D19066B2A36}" srcOrd="1" destOrd="0" presId="urn:microsoft.com/office/officeart/2005/8/layout/vProcess5"/>
    <dgm:cxn modelId="{9762E86A-F230-40E8-9CBF-089AEBD677EB}" type="presOf" srcId="{E0772B8C-3AA8-4E09-89DA-CD883E6CEE56}" destId="{1CBF324F-3671-4AD2-8073-F18E9637EA4D}" srcOrd="0" destOrd="0" presId="urn:microsoft.com/office/officeart/2005/8/layout/vProcess5"/>
    <dgm:cxn modelId="{FC00FA4C-A623-4021-8A78-BB7962DB05AC}" type="presOf" srcId="{7C6592E1-8846-4403-B2B8-A76DA3D35554}" destId="{1A285127-018B-4505-94D0-C954D237FB7C}" srcOrd="0" destOrd="0" presId="urn:microsoft.com/office/officeart/2005/8/layout/vProcess5"/>
    <dgm:cxn modelId="{4547E272-A4AA-4923-AC2C-642E44BA5CBA}" type="presOf" srcId="{1E46115F-40B0-4BBC-A9C7-454B8607F92A}" destId="{6C2A2978-6D3A-45FC-8914-5DF4117B951F}" srcOrd="1" destOrd="0" presId="urn:microsoft.com/office/officeart/2005/8/layout/vProcess5"/>
    <dgm:cxn modelId="{51E03784-2B87-47F1-AA69-D5F3249AEA4C}" type="presOf" srcId="{E0772B8C-3AA8-4E09-89DA-CD883E6CEE56}" destId="{64372444-B4F7-437C-9B3F-B0C4791DAABB}" srcOrd="1" destOrd="0" presId="urn:microsoft.com/office/officeart/2005/8/layout/vProcess5"/>
    <dgm:cxn modelId="{43F680A8-3471-496F-9CDC-92A8DD5EF581}" type="presOf" srcId="{7E881763-3D9C-4068-B10D-09AA071A83CA}" destId="{A7450D2E-3934-40E9-BF62-07EDFCE87B45}" srcOrd="0" destOrd="0" presId="urn:microsoft.com/office/officeart/2005/8/layout/vProcess5"/>
    <dgm:cxn modelId="{AD787BAB-89B0-40CC-BED2-10356AE91FB5}" srcId="{E3F140AD-88D2-4C64-8FFD-334305EE2823}" destId="{7E881763-3D9C-4068-B10D-09AA071A83CA}" srcOrd="1" destOrd="0" parTransId="{449A4F9D-277E-4209-A8E3-8C549658CC20}" sibTransId="{50D4D3F0-F8A3-46FA-826C-316852AEEDB4}"/>
    <dgm:cxn modelId="{781487B6-3702-4FCF-B96F-46360596C6CE}" type="presOf" srcId="{C6C25DFC-3683-46EC-B743-567A29A551F1}" destId="{0EC12396-4D90-4631-8B91-6FD2B45C7C37}" srcOrd="0" destOrd="0" presId="urn:microsoft.com/office/officeart/2005/8/layout/vProcess5"/>
    <dgm:cxn modelId="{3A5C9EBD-220B-44B3-9D5D-17073A6E2CCC}" type="presOf" srcId="{7E881763-3D9C-4068-B10D-09AA071A83CA}" destId="{7A083CA8-8E27-46DF-B0CF-9DEE0A3E7EC6}" srcOrd="1" destOrd="0" presId="urn:microsoft.com/office/officeart/2005/8/layout/vProcess5"/>
    <dgm:cxn modelId="{49F539CA-D859-4A8B-B82B-26C2693F3F8C}" srcId="{E3F140AD-88D2-4C64-8FFD-334305EE2823}" destId="{62E44C34-3AA1-4AFF-A0B1-A4DA273EAB25}" srcOrd="0" destOrd="0" parTransId="{2C09EC26-4CE5-4898-BBF6-66B3CEEB8E1F}" sibTransId="{C6C25DFC-3683-46EC-B743-567A29A551F1}"/>
    <dgm:cxn modelId="{7964A4DB-A66D-44B0-AE6E-7825E4A8375C}" type="presOf" srcId="{50D4D3F0-F8A3-46FA-826C-316852AEEDB4}" destId="{C1172D0F-3D4B-4538-8C74-D96C99385B3A}" srcOrd="0" destOrd="0" presId="urn:microsoft.com/office/officeart/2005/8/layout/vProcess5"/>
    <dgm:cxn modelId="{F8DB89E8-15F2-4028-8151-C2C259A55F3D}" srcId="{E3F140AD-88D2-4C64-8FFD-334305EE2823}" destId="{E0772B8C-3AA8-4E09-89DA-CD883E6CEE56}" srcOrd="3" destOrd="0" parTransId="{9DB739EC-A0F2-4D86-91FC-6278AE5C89CA}" sibTransId="{7C6592E1-8846-4403-B2B8-A76DA3D35554}"/>
    <dgm:cxn modelId="{5004E7FC-C06F-4F04-BCB6-76414BDCB0F3}" type="presOf" srcId="{1E46115F-40B0-4BBC-A9C7-454B8607F92A}" destId="{732FD48A-0C9C-45A6-823D-D886D49DC78C}" srcOrd="0" destOrd="0" presId="urn:microsoft.com/office/officeart/2005/8/layout/vProcess5"/>
    <dgm:cxn modelId="{B34DC2FD-F644-4D15-8C9B-B39C9D0B9534}" type="presOf" srcId="{CB9B8977-C0C7-434E-82D1-A83A1DE3521D}" destId="{5B29A23A-8D3A-4BB5-AA91-F105A5EDFF52}" srcOrd="0" destOrd="0" presId="urn:microsoft.com/office/officeart/2005/8/layout/vProcess5"/>
    <dgm:cxn modelId="{8CCB12FF-518C-4D8D-B0D4-9026CE052C12}" type="presOf" srcId="{8B79E0D7-ECA5-40D6-9880-C284CB776A74}" destId="{249F79AF-A165-452D-BAF9-6850D97ABCD4}" srcOrd="0" destOrd="0" presId="urn:microsoft.com/office/officeart/2005/8/layout/vProcess5"/>
    <dgm:cxn modelId="{70988179-CD85-4D69-B6B7-61B4654B6B3D}" type="presParOf" srcId="{125B13BC-2D28-4222-AB7B-124545571671}" destId="{661102F1-9BC6-43E0-8258-9EE87D79218D}" srcOrd="0" destOrd="0" presId="urn:microsoft.com/office/officeart/2005/8/layout/vProcess5"/>
    <dgm:cxn modelId="{3AF28163-1299-40D9-BDDD-F882D2A14B1C}" type="presParOf" srcId="{125B13BC-2D28-4222-AB7B-124545571671}" destId="{58707248-B77D-452A-8F61-3C6C48ACEB3A}" srcOrd="1" destOrd="0" presId="urn:microsoft.com/office/officeart/2005/8/layout/vProcess5"/>
    <dgm:cxn modelId="{1C370E45-C85D-404A-917A-C582C4FCD3D0}" type="presParOf" srcId="{125B13BC-2D28-4222-AB7B-124545571671}" destId="{A7450D2E-3934-40E9-BF62-07EDFCE87B45}" srcOrd="2" destOrd="0" presId="urn:microsoft.com/office/officeart/2005/8/layout/vProcess5"/>
    <dgm:cxn modelId="{6D0451E1-F40B-4A46-9353-395A0E8FEF8E}" type="presParOf" srcId="{125B13BC-2D28-4222-AB7B-124545571671}" destId="{732FD48A-0C9C-45A6-823D-D886D49DC78C}" srcOrd="3" destOrd="0" presId="urn:microsoft.com/office/officeart/2005/8/layout/vProcess5"/>
    <dgm:cxn modelId="{6A73D2CD-9343-4D1C-9F74-399CBE614155}" type="presParOf" srcId="{125B13BC-2D28-4222-AB7B-124545571671}" destId="{1CBF324F-3671-4AD2-8073-F18E9637EA4D}" srcOrd="4" destOrd="0" presId="urn:microsoft.com/office/officeart/2005/8/layout/vProcess5"/>
    <dgm:cxn modelId="{ED2DAA58-181E-492D-B59F-0C6E63269AA2}" type="presParOf" srcId="{125B13BC-2D28-4222-AB7B-124545571671}" destId="{5B29A23A-8D3A-4BB5-AA91-F105A5EDFF52}" srcOrd="5" destOrd="0" presId="urn:microsoft.com/office/officeart/2005/8/layout/vProcess5"/>
    <dgm:cxn modelId="{2537863A-E18C-4846-97AE-F916606899E1}" type="presParOf" srcId="{125B13BC-2D28-4222-AB7B-124545571671}" destId="{0EC12396-4D90-4631-8B91-6FD2B45C7C37}" srcOrd="6" destOrd="0" presId="urn:microsoft.com/office/officeart/2005/8/layout/vProcess5"/>
    <dgm:cxn modelId="{E1C09E29-EB7A-4E8A-B22C-E915A2F44C6F}" type="presParOf" srcId="{125B13BC-2D28-4222-AB7B-124545571671}" destId="{C1172D0F-3D4B-4538-8C74-D96C99385B3A}" srcOrd="7" destOrd="0" presId="urn:microsoft.com/office/officeart/2005/8/layout/vProcess5"/>
    <dgm:cxn modelId="{030B5720-1D9A-4FD3-9525-F73F330D7F73}" type="presParOf" srcId="{125B13BC-2D28-4222-AB7B-124545571671}" destId="{249F79AF-A165-452D-BAF9-6850D97ABCD4}" srcOrd="8" destOrd="0" presId="urn:microsoft.com/office/officeart/2005/8/layout/vProcess5"/>
    <dgm:cxn modelId="{BE4200AD-F287-4BA0-BD3B-F5E8B4BA0DBD}" type="presParOf" srcId="{125B13BC-2D28-4222-AB7B-124545571671}" destId="{1A285127-018B-4505-94D0-C954D237FB7C}" srcOrd="9" destOrd="0" presId="urn:microsoft.com/office/officeart/2005/8/layout/vProcess5"/>
    <dgm:cxn modelId="{0C7FFC04-955F-479D-B697-893366462A60}" type="presParOf" srcId="{125B13BC-2D28-4222-AB7B-124545571671}" destId="{FE143889-B8B9-47EE-B043-0D19066B2A36}" srcOrd="10" destOrd="0" presId="urn:microsoft.com/office/officeart/2005/8/layout/vProcess5"/>
    <dgm:cxn modelId="{F6B6C826-23B8-4CF5-AB3E-8EAF26C2B92B}" type="presParOf" srcId="{125B13BC-2D28-4222-AB7B-124545571671}" destId="{7A083CA8-8E27-46DF-B0CF-9DEE0A3E7EC6}" srcOrd="11" destOrd="0" presId="urn:microsoft.com/office/officeart/2005/8/layout/vProcess5"/>
    <dgm:cxn modelId="{9B4B67F7-D09B-408F-B01B-CCFAF2E7BCF7}" type="presParOf" srcId="{125B13BC-2D28-4222-AB7B-124545571671}" destId="{6C2A2978-6D3A-45FC-8914-5DF4117B951F}" srcOrd="12" destOrd="0" presId="urn:microsoft.com/office/officeart/2005/8/layout/vProcess5"/>
    <dgm:cxn modelId="{5D1E836E-33FA-4398-9526-C4BA872D252D}" type="presParOf" srcId="{125B13BC-2D28-4222-AB7B-124545571671}" destId="{64372444-B4F7-437C-9B3F-B0C4791DAABB}" srcOrd="13" destOrd="0" presId="urn:microsoft.com/office/officeart/2005/8/layout/vProcess5"/>
    <dgm:cxn modelId="{7FDE3273-EBF9-43FA-91F4-072B468752CC}" type="presParOf" srcId="{125B13BC-2D28-4222-AB7B-124545571671}" destId="{5AEB624D-27D4-403B-A941-186B27072F71}"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6CDBAF5-8BD6-4AC3-A3F8-C0083EF615F8}" type="doc">
      <dgm:prSet loTypeId="urn:microsoft.com/office/officeart/2005/8/layout/lProcess2" loCatId="list" qsTypeId="urn:microsoft.com/office/officeart/2005/8/quickstyle/simple1" qsCatId="simple" csTypeId="urn:microsoft.com/office/officeart/2005/8/colors/accent6_2" csCatId="accent6" phldr="1"/>
      <dgm:spPr/>
      <dgm:t>
        <a:bodyPr/>
        <a:lstStyle/>
        <a:p>
          <a:endParaRPr lang="en-GB"/>
        </a:p>
      </dgm:t>
    </dgm:pt>
    <dgm:pt modelId="{F5C07994-F021-478C-9209-AD5C8D5A17C6}">
      <dgm:prSet phldrT="[Text]" custT="1"/>
      <dgm:spPr/>
      <dgm:t>
        <a:bodyPr/>
        <a:lstStyle/>
        <a:p>
          <a:r>
            <a:rPr lang="en-GB" sz="2400" b="1" dirty="0"/>
            <a:t>Strength</a:t>
          </a:r>
        </a:p>
      </dgm:t>
    </dgm:pt>
    <dgm:pt modelId="{2DE2DD2A-85BF-441A-BA7E-90FCE387B532}" type="parTrans" cxnId="{70D4E7BA-634B-49E3-AA02-BE2CF30897CE}">
      <dgm:prSet/>
      <dgm:spPr/>
      <dgm:t>
        <a:bodyPr/>
        <a:lstStyle/>
        <a:p>
          <a:endParaRPr lang="en-GB"/>
        </a:p>
      </dgm:t>
    </dgm:pt>
    <dgm:pt modelId="{88EFEFF4-929D-4A0D-A231-E69466D0AE05}" type="sibTrans" cxnId="{70D4E7BA-634B-49E3-AA02-BE2CF30897CE}">
      <dgm:prSet/>
      <dgm:spPr/>
      <dgm:t>
        <a:bodyPr/>
        <a:lstStyle/>
        <a:p>
          <a:endParaRPr lang="en-GB"/>
        </a:p>
      </dgm:t>
    </dgm:pt>
    <dgm:pt modelId="{B3A10EF9-E8EA-4A23-8B1F-406E77844D0D}">
      <dgm:prSet phldrT="[Text]" custT="1"/>
      <dgm:spPr/>
      <dgm:t>
        <a:bodyPr/>
        <a:lstStyle/>
        <a:p>
          <a:pPr>
            <a:lnSpc>
              <a:spcPct val="100000"/>
            </a:lnSpc>
            <a:spcAft>
              <a:spcPts val="0"/>
            </a:spcAft>
          </a:pPr>
          <a:r>
            <a:rPr lang="en-GB" sz="1800" b="1" dirty="0"/>
            <a:t>1–2 days/week (per muscle</a:t>
          </a:r>
        </a:p>
        <a:p>
          <a:pPr>
            <a:lnSpc>
              <a:spcPct val="100000"/>
            </a:lnSpc>
            <a:spcAft>
              <a:spcPts val="0"/>
            </a:spcAft>
          </a:pPr>
          <a:r>
            <a:rPr lang="en-GB" sz="1800" b="1" dirty="0"/>
            <a:t>group).</a:t>
          </a:r>
        </a:p>
      </dgm:t>
    </dgm:pt>
    <dgm:pt modelId="{CEE1C26A-C218-4179-8046-D073B2CF0E8E}" type="parTrans" cxnId="{4BA16C3E-0774-44BB-BDAB-608435082041}">
      <dgm:prSet/>
      <dgm:spPr/>
      <dgm:t>
        <a:bodyPr/>
        <a:lstStyle/>
        <a:p>
          <a:endParaRPr lang="en-GB"/>
        </a:p>
      </dgm:t>
    </dgm:pt>
    <dgm:pt modelId="{3034BACE-A588-4EB2-95B8-AB37CED5B3D1}" type="sibTrans" cxnId="{4BA16C3E-0774-44BB-BDAB-608435082041}">
      <dgm:prSet/>
      <dgm:spPr/>
      <dgm:t>
        <a:bodyPr/>
        <a:lstStyle/>
        <a:p>
          <a:endParaRPr lang="en-GB"/>
        </a:p>
      </dgm:t>
    </dgm:pt>
    <dgm:pt modelId="{9BFAF91D-E008-4319-8478-20A6842EB8AA}">
      <dgm:prSet phldrT="[Text]"/>
      <dgm:spPr/>
      <dgm:t>
        <a:bodyPr/>
        <a:lstStyle/>
        <a:p>
          <a:pPr>
            <a:lnSpc>
              <a:spcPct val="100000"/>
            </a:lnSpc>
            <a:spcAft>
              <a:spcPts val="0"/>
            </a:spcAft>
          </a:pPr>
          <a:r>
            <a:rPr lang="en-GB" b="1" dirty="0"/>
            <a:t>2–6 sets of 1–6 reps at</a:t>
          </a:r>
        </a:p>
        <a:p>
          <a:pPr>
            <a:lnSpc>
              <a:spcPct val="100000"/>
            </a:lnSpc>
            <a:spcAft>
              <a:spcPts val="0"/>
            </a:spcAft>
          </a:pPr>
          <a:r>
            <a:rPr lang="en-GB" b="1" dirty="0"/>
            <a:t>≥ 85% 1RM.</a:t>
          </a:r>
        </a:p>
      </dgm:t>
    </dgm:pt>
    <dgm:pt modelId="{E3473495-A463-4D40-AF74-40F95BC60EB9}" type="parTrans" cxnId="{6766CF8B-9671-4AC0-9B90-C2E9A81C4A4C}">
      <dgm:prSet/>
      <dgm:spPr/>
      <dgm:t>
        <a:bodyPr/>
        <a:lstStyle/>
        <a:p>
          <a:endParaRPr lang="en-GB"/>
        </a:p>
      </dgm:t>
    </dgm:pt>
    <dgm:pt modelId="{C4555D82-EA36-4647-B2EB-B8BC41043995}" type="sibTrans" cxnId="{6766CF8B-9671-4AC0-9B90-C2E9A81C4A4C}">
      <dgm:prSet/>
      <dgm:spPr/>
      <dgm:t>
        <a:bodyPr/>
        <a:lstStyle/>
        <a:p>
          <a:endParaRPr lang="en-GB"/>
        </a:p>
      </dgm:t>
    </dgm:pt>
    <dgm:pt modelId="{F4F536AA-8AD5-449B-A099-38BD2C65D44A}">
      <dgm:prSet phldrT="[Text]" custT="1"/>
      <dgm:spPr/>
      <dgm:t>
        <a:bodyPr/>
        <a:lstStyle/>
        <a:p>
          <a:r>
            <a:rPr lang="en-GB" sz="2400" b="1" dirty="0"/>
            <a:t>Hypertrophy</a:t>
          </a:r>
        </a:p>
      </dgm:t>
    </dgm:pt>
    <dgm:pt modelId="{CF72E9CA-1C74-40D7-8DA2-CFC632396016}" type="parTrans" cxnId="{8C2EF4BF-53D8-495B-81EF-4EF53D72A285}">
      <dgm:prSet/>
      <dgm:spPr/>
      <dgm:t>
        <a:bodyPr/>
        <a:lstStyle/>
        <a:p>
          <a:endParaRPr lang="en-GB"/>
        </a:p>
      </dgm:t>
    </dgm:pt>
    <dgm:pt modelId="{C131AD0F-8162-4D94-A4E4-D89AE1F265F7}" type="sibTrans" cxnId="{8C2EF4BF-53D8-495B-81EF-4EF53D72A285}">
      <dgm:prSet/>
      <dgm:spPr/>
      <dgm:t>
        <a:bodyPr/>
        <a:lstStyle/>
        <a:p>
          <a:endParaRPr lang="en-GB"/>
        </a:p>
      </dgm:t>
    </dgm:pt>
    <dgm:pt modelId="{987C5850-896E-41FC-BDD4-0E6F81FB8AA6}">
      <dgm:prSet phldrT="[Text]" custT="1"/>
      <dgm:spPr/>
      <dgm:t>
        <a:bodyPr/>
        <a:lstStyle/>
        <a:p>
          <a:pPr>
            <a:lnSpc>
              <a:spcPct val="100000"/>
            </a:lnSpc>
            <a:spcAft>
              <a:spcPts val="0"/>
            </a:spcAft>
          </a:pPr>
          <a:r>
            <a:rPr lang="en-GB" sz="1800" b="1" dirty="0"/>
            <a:t>1–2 days/week (per muscle</a:t>
          </a:r>
        </a:p>
        <a:p>
          <a:pPr>
            <a:lnSpc>
              <a:spcPct val="100000"/>
            </a:lnSpc>
            <a:spcAft>
              <a:spcPts val="0"/>
            </a:spcAft>
          </a:pPr>
          <a:r>
            <a:rPr lang="en-GB" sz="1800" b="1" dirty="0"/>
            <a:t>group).</a:t>
          </a:r>
        </a:p>
      </dgm:t>
    </dgm:pt>
    <dgm:pt modelId="{CBF3E22C-2925-49C8-8FDE-FE46640702DB}" type="parTrans" cxnId="{7B7F11FC-FCFC-4F87-9809-7F2D1AFEF833}">
      <dgm:prSet/>
      <dgm:spPr/>
      <dgm:t>
        <a:bodyPr/>
        <a:lstStyle/>
        <a:p>
          <a:endParaRPr lang="en-GB"/>
        </a:p>
      </dgm:t>
    </dgm:pt>
    <dgm:pt modelId="{E85FB974-5055-49A9-A23B-E81615AC6F81}" type="sibTrans" cxnId="{7B7F11FC-FCFC-4F87-9809-7F2D1AFEF833}">
      <dgm:prSet/>
      <dgm:spPr/>
      <dgm:t>
        <a:bodyPr/>
        <a:lstStyle/>
        <a:p>
          <a:endParaRPr lang="en-GB"/>
        </a:p>
      </dgm:t>
    </dgm:pt>
    <dgm:pt modelId="{0179E1AD-D9D9-4D3F-913A-B33688EF78FA}">
      <dgm:prSet phldrT="[Text]"/>
      <dgm:spPr/>
      <dgm:t>
        <a:bodyPr/>
        <a:lstStyle/>
        <a:p>
          <a:pPr>
            <a:lnSpc>
              <a:spcPct val="100000"/>
            </a:lnSpc>
            <a:spcAft>
              <a:spcPts val="0"/>
            </a:spcAft>
          </a:pPr>
          <a:r>
            <a:rPr lang="en-GB" b="1" dirty="0"/>
            <a:t>90 seconds’ rest.</a:t>
          </a:r>
        </a:p>
      </dgm:t>
    </dgm:pt>
    <dgm:pt modelId="{C1DF4859-47EB-4C37-8BF9-B94B05C3C2D0}" type="parTrans" cxnId="{423ADEA5-C1A2-40E1-A6A3-64CE158FB0AC}">
      <dgm:prSet/>
      <dgm:spPr/>
      <dgm:t>
        <a:bodyPr/>
        <a:lstStyle/>
        <a:p>
          <a:endParaRPr lang="en-GB"/>
        </a:p>
      </dgm:t>
    </dgm:pt>
    <dgm:pt modelId="{2C641836-1513-4D0C-8D0F-48EA4DEB5EE9}" type="sibTrans" cxnId="{423ADEA5-C1A2-40E1-A6A3-64CE158FB0AC}">
      <dgm:prSet/>
      <dgm:spPr/>
      <dgm:t>
        <a:bodyPr/>
        <a:lstStyle/>
        <a:p>
          <a:endParaRPr lang="en-GB"/>
        </a:p>
      </dgm:t>
    </dgm:pt>
    <dgm:pt modelId="{8165D4CE-5B2B-459C-B49B-772435DE3596}">
      <dgm:prSet phldrT="[Text]" custT="1"/>
      <dgm:spPr/>
      <dgm:t>
        <a:bodyPr/>
        <a:lstStyle/>
        <a:p>
          <a:r>
            <a:rPr lang="en-GB" sz="2400" b="1" dirty="0"/>
            <a:t>Endurance</a:t>
          </a:r>
        </a:p>
      </dgm:t>
    </dgm:pt>
    <dgm:pt modelId="{6DCCC5B4-7A9B-43DB-8874-62C42C6E4BA2}" type="parTrans" cxnId="{EFF46DB2-F940-4D2F-A2A1-F14B2CA3F221}">
      <dgm:prSet/>
      <dgm:spPr/>
      <dgm:t>
        <a:bodyPr/>
        <a:lstStyle/>
        <a:p>
          <a:endParaRPr lang="en-GB"/>
        </a:p>
      </dgm:t>
    </dgm:pt>
    <dgm:pt modelId="{F87F8032-8956-492C-8148-88CBF98B0086}" type="sibTrans" cxnId="{EFF46DB2-F940-4D2F-A2A1-F14B2CA3F221}">
      <dgm:prSet/>
      <dgm:spPr/>
      <dgm:t>
        <a:bodyPr/>
        <a:lstStyle/>
        <a:p>
          <a:endParaRPr lang="en-GB"/>
        </a:p>
      </dgm:t>
    </dgm:pt>
    <dgm:pt modelId="{03277241-2DF5-4652-AD5F-BCF954BF5C97}">
      <dgm:prSet phldrT="[Text]" custT="1"/>
      <dgm:spPr/>
      <dgm:t>
        <a:bodyPr/>
        <a:lstStyle/>
        <a:p>
          <a:pPr>
            <a:lnSpc>
              <a:spcPct val="100000"/>
            </a:lnSpc>
            <a:spcAft>
              <a:spcPts val="0"/>
            </a:spcAft>
          </a:pPr>
          <a:r>
            <a:rPr lang="en-GB" sz="1800" b="1" dirty="0"/>
            <a:t>2–3 days/week (per muscle</a:t>
          </a:r>
        </a:p>
        <a:p>
          <a:pPr>
            <a:lnSpc>
              <a:spcPct val="100000"/>
            </a:lnSpc>
            <a:spcAft>
              <a:spcPts val="0"/>
            </a:spcAft>
          </a:pPr>
          <a:r>
            <a:rPr lang="en-GB" sz="1800" b="1" dirty="0"/>
            <a:t>group).</a:t>
          </a:r>
        </a:p>
      </dgm:t>
    </dgm:pt>
    <dgm:pt modelId="{82276DF3-C625-48CA-B0A3-4024F3AA1BA9}" type="parTrans" cxnId="{4EC83531-B8FB-4AE3-BF5A-8C391B573586}">
      <dgm:prSet/>
      <dgm:spPr/>
      <dgm:t>
        <a:bodyPr/>
        <a:lstStyle/>
        <a:p>
          <a:endParaRPr lang="en-GB"/>
        </a:p>
      </dgm:t>
    </dgm:pt>
    <dgm:pt modelId="{2339906C-E0B1-4095-8906-78D002E662C7}" type="sibTrans" cxnId="{4EC83531-B8FB-4AE3-BF5A-8C391B573586}">
      <dgm:prSet/>
      <dgm:spPr/>
      <dgm:t>
        <a:bodyPr/>
        <a:lstStyle/>
        <a:p>
          <a:endParaRPr lang="en-GB"/>
        </a:p>
      </dgm:t>
    </dgm:pt>
    <dgm:pt modelId="{B55AA16E-6B36-423E-AD82-B35CAE667CAA}">
      <dgm:prSet phldrT="[Text]"/>
      <dgm:spPr/>
      <dgm:t>
        <a:bodyPr/>
        <a:lstStyle/>
        <a:p>
          <a:pPr>
            <a:lnSpc>
              <a:spcPct val="100000"/>
            </a:lnSpc>
            <a:spcAft>
              <a:spcPts val="0"/>
            </a:spcAft>
          </a:pPr>
          <a:r>
            <a:rPr lang="en-GB" b="1" dirty="0"/>
            <a:t>≤ 30 seconds’ rest.</a:t>
          </a:r>
        </a:p>
      </dgm:t>
    </dgm:pt>
    <dgm:pt modelId="{82756A0C-2F09-4651-BC58-2D47B4FD2114}" type="parTrans" cxnId="{148A89BB-689A-42A8-9D10-3A8E09B443EF}">
      <dgm:prSet/>
      <dgm:spPr/>
      <dgm:t>
        <a:bodyPr/>
        <a:lstStyle/>
        <a:p>
          <a:endParaRPr lang="en-GB"/>
        </a:p>
      </dgm:t>
    </dgm:pt>
    <dgm:pt modelId="{DE77EB03-998C-4F0F-81EE-D82509449E4D}" type="sibTrans" cxnId="{148A89BB-689A-42A8-9D10-3A8E09B443EF}">
      <dgm:prSet/>
      <dgm:spPr/>
      <dgm:t>
        <a:bodyPr/>
        <a:lstStyle/>
        <a:p>
          <a:endParaRPr lang="en-GB"/>
        </a:p>
      </dgm:t>
    </dgm:pt>
    <dgm:pt modelId="{3195C872-EEAC-403F-AAA7-535805EA984B}">
      <dgm:prSet phldrT="[Text]"/>
      <dgm:spPr/>
      <dgm:t>
        <a:bodyPr/>
        <a:lstStyle/>
        <a:p>
          <a:pPr>
            <a:lnSpc>
              <a:spcPct val="100000"/>
            </a:lnSpc>
            <a:spcAft>
              <a:spcPts val="0"/>
            </a:spcAft>
          </a:pPr>
          <a:r>
            <a:rPr lang="en-GB" b="1" dirty="0"/>
            <a:t>2–5 minutes’ rest.</a:t>
          </a:r>
        </a:p>
      </dgm:t>
    </dgm:pt>
    <dgm:pt modelId="{CED732D6-686B-4D06-9AC5-1AFD448C95F6}" type="parTrans" cxnId="{9009D47D-B0DD-4289-9A9C-2799BCE8A793}">
      <dgm:prSet/>
      <dgm:spPr/>
      <dgm:t>
        <a:bodyPr/>
        <a:lstStyle/>
        <a:p>
          <a:endParaRPr lang="en-GB"/>
        </a:p>
      </dgm:t>
    </dgm:pt>
    <dgm:pt modelId="{46A8D710-0676-448B-B7F9-C60476875690}" type="sibTrans" cxnId="{9009D47D-B0DD-4289-9A9C-2799BCE8A793}">
      <dgm:prSet/>
      <dgm:spPr/>
      <dgm:t>
        <a:bodyPr/>
        <a:lstStyle/>
        <a:p>
          <a:endParaRPr lang="en-GB"/>
        </a:p>
      </dgm:t>
    </dgm:pt>
    <dgm:pt modelId="{77E77264-A346-4384-88AC-D88C9E87A7A6}">
      <dgm:prSet phldrT="[Text]"/>
      <dgm:spPr/>
      <dgm:t>
        <a:bodyPr/>
        <a:lstStyle/>
        <a:p>
          <a:pPr>
            <a:lnSpc>
              <a:spcPct val="100000"/>
            </a:lnSpc>
            <a:spcAft>
              <a:spcPts val="0"/>
            </a:spcAft>
          </a:pPr>
          <a:r>
            <a:rPr lang="en-GB" b="1" dirty="0"/>
            <a:t>3–6 sets of 6–12 reps at</a:t>
          </a:r>
        </a:p>
        <a:p>
          <a:pPr>
            <a:lnSpc>
              <a:spcPct val="100000"/>
            </a:lnSpc>
            <a:spcAft>
              <a:spcPts val="0"/>
            </a:spcAft>
          </a:pPr>
          <a:r>
            <a:rPr lang="en-GB" b="1" dirty="0"/>
            <a:t>67–85% 1RM.</a:t>
          </a:r>
        </a:p>
      </dgm:t>
    </dgm:pt>
    <dgm:pt modelId="{2C2F3510-D417-4EBA-8FD0-75F53F6D9930}" type="parTrans" cxnId="{20602982-8296-4806-8070-8ED0412C2CB8}">
      <dgm:prSet/>
      <dgm:spPr/>
      <dgm:t>
        <a:bodyPr/>
        <a:lstStyle/>
        <a:p>
          <a:endParaRPr lang="en-GB"/>
        </a:p>
      </dgm:t>
    </dgm:pt>
    <dgm:pt modelId="{0F397572-EE3E-4378-928D-8231C1E3EE55}" type="sibTrans" cxnId="{20602982-8296-4806-8070-8ED0412C2CB8}">
      <dgm:prSet/>
      <dgm:spPr/>
      <dgm:t>
        <a:bodyPr/>
        <a:lstStyle/>
        <a:p>
          <a:endParaRPr lang="en-GB"/>
        </a:p>
      </dgm:t>
    </dgm:pt>
    <dgm:pt modelId="{35E93693-8F76-4C47-8E6B-CEE15195DC56}">
      <dgm:prSet phldrT="[Text]"/>
      <dgm:spPr/>
      <dgm:t>
        <a:bodyPr/>
        <a:lstStyle/>
        <a:p>
          <a:pPr>
            <a:lnSpc>
              <a:spcPct val="100000"/>
            </a:lnSpc>
            <a:spcAft>
              <a:spcPts val="0"/>
            </a:spcAft>
          </a:pPr>
          <a:r>
            <a:rPr lang="en-GB" b="1" dirty="0"/>
            <a:t>2–3 sets of 12+ reps at</a:t>
          </a:r>
        </a:p>
        <a:p>
          <a:pPr>
            <a:lnSpc>
              <a:spcPct val="100000"/>
            </a:lnSpc>
            <a:spcAft>
              <a:spcPts val="0"/>
            </a:spcAft>
          </a:pPr>
          <a:r>
            <a:rPr lang="en-GB" b="1" dirty="0"/>
            <a:t>≤ 67% 1RM.</a:t>
          </a:r>
        </a:p>
      </dgm:t>
    </dgm:pt>
    <dgm:pt modelId="{683483A8-4ABB-4267-8A65-D6E4667B5DF7}" type="parTrans" cxnId="{057593E1-7A6D-4C9C-8166-D4F70ADA0A37}">
      <dgm:prSet/>
      <dgm:spPr/>
      <dgm:t>
        <a:bodyPr/>
        <a:lstStyle/>
        <a:p>
          <a:endParaRPr lang="en-GB"/>
        </a:p>
      </dgm:t>
    </dgm:pt>
    <dgm:pt modelId="{73F56569-2BB1-498D-B6BD-669803C0CF7D}" type="sibTrans" cxnId="{057593E1-7A6D-4C9C-8166-D4F70ADA0A37}">
      <dgm:prSet/>
      <dgm:spPr/>
      <dgm:t>
        <a:bodyPr/>
        <a:lstStyle/>
        <a:p>
          <a:endParaRPr lang="en-GB"/>
        </a:p>
      </dgm:t>
    </dgm:pt>
    <dgm:pt modelId="{9BD396C3-9ECA-4DFF-8265-DA749784AB80}" type="pres">
      <dgm:prSet presAssocID="{A6CDBAF5-8BD6-4AC3-A3F8-C0083EF615F8}" presName="theList" presStyleCnt="0">
        <dgm:presLayoutVars>
          <dgm:dir/>
          <dgm:animLvl val="lvl"/>
          <dgm:resizeHandles val="exact"/>
        </dgm:presLayoutVars>
      </dgm:prSet>
      <dgm:spPr/>
    </dgm:pt>
    <dgm:pt modelId="{C58DFF34-2280-406A-881D-684B9162532E}" type="pres">
      <dgm:prSet presAssocID="{F5C07994-F021-478C-9209-AD5C8D5A17C6}" presName="compNode" presStyleCnt="0"/>
      <dgm:spPr/>
    </dgm:pt>
    <dgm:pt modelId="{A3480886-1856-4A9F-8406-77F6F1FD7074}" type="pres">
      <dgm:prSet presAssocID="{F5C07994-F021-478C-9209-AD5C8D5A17C6}" presName="aNode" presStyleLbl="bgShp" presStyleIdx="0" presStyleCnt="3"/>
      <dgm:spPr/>
    </dgm:pt>
    <dgm:pt modelId="{641061C4-4E95-4D74-88F0-5CD0EA047410}" type="pres">
      <dgm:prSet presAssocID="{F5C07994-F021-478C-9209-AD5C8D5A17C6}" presName="textNode" presStyleLbl="bgShp" presStyleIdx="0" presStyleCnt="3"/>
      <dgm:spPr/>
    </dgm:pt>
    <dgm:pt modelId="{5032A463-FDCF-462D-9C54-B92896DA018D}" type="pres">
      <dgm:prSet presAssocID="{F5C07994-F021-478C-9209-AD5C8D5A17C6}" presName="compChildNode" presStyleCnt="0"/>
      <dgm:spPr/>
    </dgm:pt>
    <dgm:pt modelId="{B7E30133-32AB-453E-8371-3ADEE44B41A5}" type="pres">
      <dgm:prSet presAssocID="{F5C07994-F021-478C-9209-AD5C8D5A17C6}" presName="theInnerList" presStyleCnt="0"/>
      <dgm:spPr/>
    </dgm:pt>
    <dgm:pt modelId="{7ACC5B53-56BF-454A-BE82-0C748389EDB3}" type="pres">
      <dgm:prSet presAssocID="{B3A10EF9-E8EA-4A23-8B1F-406E77844D0D}" presName="childNode" presStyleLbl="node1" presStyleIdx="0" presStyleCnt="9">
        <dgm:presLayoutVars>
          <dgm:bulletEnabled val="1"/>
        </dgm:presLayoutVars>
      </dgm:prSet>
      <dgm:spPr/>
    </dgm:pt>
    <dgm:pt modelId="{0944B35E-B1EC-4760-9C7E-7F3848CC1A3B}" type="pres">
      <dgm:prSet presAssocID="{B3A10EF9-E8EA-4A23-8B1F-406E77844D0D}" presName="aSpace2" presStyleCnt="0"/>
      <dgm:spPr/>
    </dgm:pt>
    <dgm:pt modelId="{414B96C4-8847-4D3D-ADF9-AE8CBE2A41CC}" type="pres">
      <dgm:prSet presAssocID="{9BFAF91D-E008-4319-8478-20A6842EB8AA}" presName="childNode" presStyleLbl="node1" presStyleIdx="1" presStyleCnt="9">
        <dgm:presLayoutVars>
          <dgm:bulletEnabled val="1"/>
        </dgm:presLayoutVars>
      </dgm:prSet>
      <dgm:spPr/>
    </dgm:pt>
    <dgm:pt modelId="{C6881370-8ADD-43BE-ACD5-ACEBFCE37654}" type="pres">
      <dgm:prSet presAssocID="{9BFAF91D-E008-4319-8478-20A6842EB8AA}" presName="aSpace2" presStyleCnt="0"/>
      <dgm:spPr/>
    </dgm:pt>
    <dgm:pt modelId="{CC61A938-EADC-4F71-B908-C5E7D1DE198A}" type="pres">
      <dgm:prSet presAssocID="{3195C872-EEAC-403F-AAA7-535805EA984B}" presName="childNode" presStyleLbl="node1" presStyleIdx="2" presStyleCnt="9">
        <dgm:presLayoutVars>
          <dgm:bulletEnabled val="1"/>
        </dgm:presLayoutVars>
      </dgm:prSet>
      <dgm:spPr/>
    </dgm:pt>
    <dgm:pt modelId="{8CFEB650-5823-4746-A865-F1E8E3747599}" type="pres">
      <dgm:prSet presAssocID="{F5C07994-F021-478C-9209-AD5C8D5A17C6}" presName="aSpace" presStyleCnt="0"/>
      <dgm:spPr/>
    </dgm:pt>
    <dgm:pt modelId="{5B1488A5-FEDF-4E85-B58A-3C1D091F6766}" type="pres">
      <dgm:prSet presAssocID="{F4F536AA-8AD5-449B-A099-38BD2C65D44A}" presName="compNode" presStyleCnt="0"/>
      <dgm:spPr/>
    </dgm:pt>
    <dgm:pt modelId="{0E7A9DB8-A70E-4C2A-BB86-F5FB59134026}" type="pres">
      <dgm:prSet presAssocID="{F4F536AA-8AD5-449B-A099-38BD2C65D44A}" presName="aNode" presStyleLbl="bgShp" presStyleIdx="1" presStyleCnt="3"/>
      <dgm:spPr/>
    </dgm:pt>
    <dgm:pt modelId="{FDF9BEF0-CABF-45F7-8D92-D6B3BF1A93CA}" type="pres">
      <dgm:prSet presAssocID="{F4F536AA-8AD5-449B-A099-38BD2C65D44A}" presName="textNode" presStyleLbl="bgShp" presStyleIdx="1" presStyleCnt="3"/>
      <dgm:spPr/>
    </dgm:pt>
    <dgm:pt modelId="{37E61AF6-7AD4-4FDD-8098-8B448D4E8DBF}" type="pres">
      <dgm:prSet presAssocID="{F4F536AA-8AD5-449B-A099-38BD2C65D44A}" presName="compChildNode" presStyleCnt="0"/>
      <dgm:spPr/>
    </dgm:pt>
    <dgm:pt modelId="{F0CF4532-0F83-4908-8821-69D3753099F7}" type="pres">
      <dgm:prSet presAssocID="{F4F536AA-8AD5-449B-A099-38BD2C65D44A}" presName="theInnerList" presStyleCnt="0"/>
      <dgm:spPr/>
    </dgm:pt>
    <dgm:pt modelId="{9E2F75B7-B2F2-4BD7-BA90-929E36119B6D}" type="pres">
      <dgm:prSet presAssocID="{987C5850-896E-41FC-BDD4-0E6F81FB8AA6}" presName="childNode" presStyleLbl="node1" presStyleIdx="3" presStyleCnt="9">
        <dgm:presLayoutVars>
          <dgm:bulletEnabled val="1"/>
        </dgm:presLayoutVars>
      </dgm:prSet>
      <dgm:spPr/>
    </dgm:pt>
    <dgm:pt modelId="{B4567AD2-3B19-4D5B-A796-5AC09913826A}" type="pres">
      <dgm:prSet presAssocID="{987C5850-896E-41FC-BDD4-0E6F81FB8AA6}" presName="aSpace2" presStyleCnt="0"/>
      <dgm:spPr/>
    </dgm:pt>
    <dgm:pt modelId="{588F9F9F-2CC0-4AF2-BC2C-037762142414}" type="pres">
      <dgm:prSet presAssocID="{77E77264-A346-4384-88AC-D88C9E87A7A6}" presName="childNode" presStyleLbl="node1" presStyleIdx="4" presStyleCnt="9">
        <dgm:presLayoutVars>
          <dgm:bulletEnabled val="1"/>
        </dgm:presLayoutVars>
      </dgm:prSet>
      <dgm:spPr/>
    </dgm:pt>
    <dgm:pt modelId="{1AA12D1A-5B0F-4321-8A40-7A1521228209}" type="pres">
      <dgm:prSet presAssocID="{77E77264-A346-4384-88AC-D88C9E87A7A6}" presName="aSpace2" presStyleCnt="0"/>
      <dgm:spPr/>
    </dgm:pt>
    <dgm:pt modelId="{C6B10E9E-C782-4396-A034-01FA3D694F8A}" type="pres">
      <dgm:prSet presAssocID="{0179E1AD-D9D9-4D3F-913A-B33688EF78FA}" presName="childNode" presStyleLbl="node1" presStyleIdx="5" presStyleCnt="9">
        <dgm:presLayoutVars>
          <dgm:bulletEnabled val="1"/>
        </dgm:presLayoutVars>
      </dgm:prSet>
      <dgm:spPr/>
    </dgm:pt>
    <dgm:pt modelId="{ED90ED34-F424-4FF2-B770-F4460C0CECB2}" type="pres">
      <dgm:prSet presAssocID="{F4F536AA-8AD5-449B-A099-38BD2C65D44A}" presName="aSpace" presStyleCnt="0"/>
      <dgm:spPr/>
    </dgm:pt>
    <dgm:pt modelId="{DA106B24-D822-4171-92A9-0D9F6C305AB8}" type="pres">
      <dgm:prSet presAssocID="{8165D4CE-5B2B-459C-B49B-772435DE3596}" presName="compNode" presStyleCnt="0"/>
      <dgm:spPr/>
    </dgm:pt>
    <dgm:pt modelId="{82206BAE-8FDB-46F6-8C6F-B155B539E35A}" type="pres">
      <dgm:prSet presAssocID="{8165D4CE-5B2B-459C-B49B-772435DE3596}" presName="aNode" presStyleLbl="bgShp" presStyleIdx="2" presStyleCnt="3"/>
      <dgm:spPr/>
    </dgm:pt>
    <dgm:pt modelId="{F5257F56-0E47-4D83-B2BF-359D2DED4224}" type="pres">
      <dgm:prSet presAssocID="{8165D4CE-5B2B-459C-B49B-772435DE3596}" presName="textNode" presStyleLbl="bgShp" presStyleIdx="2" presStyleCnt="3"/>
      <dgm:spPr/>
    </dgm:pt>
    <dgm:pt modelId="{3E72819C-1911-469D-8140-55506060121F}" type="pres">
      <dgm:prSet presAssocID="{8165D4CE-5B2B-459C-B49B-772435DE3596}" presName="compChildNode" presStyleCnt="0"/>
      <dgm:spPr/>
    </dgm:pt>
    <dgm:pt modelId="{79530E6C-BF34-4DD2-9DCE-B6BEBCF8CF49}" type="pres">
      <dgm:prSet presAssocID="{8165D4CE-5B2B-459C-B49B-772435DE3596}" presName="theInnerList" presStyleCnt="0"/>
      <dgm:spPr/>
    </dgm:pt>
    <dgm:pt modelId="{A35C301A-66CF-4480-8152-525F2E88FBAE}" type="pres">
      <dgm:prSet presAssocID="{03277241-2DF5-4652-AD5F-BCF954BF5C97}" presName="childNode" presStyleLbl="node1" presStyleIdx="6" presStyleCnt="9">
        <dgm:presLayoutVars>
          <dgm:bulletEnabled val="1"/>
        </dgm:presLayoutVars>
      </dgm:prSet>
      <dgm:spPr/>
    </dgm:pt>
    <dgm:pt modelId="{CAD033F0-277F-45BC-88F7-8BAE48EBEA4F}" type="pres">
      <dgm:prSet presAssocID="{03277241-2DF5-4652-AD5F-BCF954BF5C97}" presName="aSpace2" presStyleCnt="0"/>
      <dgm:spPr/>
    </dgm:pt>
    <dgm:pt modelId="{C3465844-0ADE-4698-9DCE-AD6060F2D160}" type="pres">
      <dgm:prSet presAssocID="{35E93693-8F76-4C47-8E6B-CEE15195DC56}" presName="childNode" presStyleLbl="node1" presStyleIdx="7" presStyleCnt="9">
        <dgm:presLayoutVars>
          <dgm:bulletEnabled val="1"/>
        </dgm:presLayoutVars>
      </dgm:prSet>
      <dgm:spPr/>
    </dgm:pt>
    <dgm:pt modelId="{1FA422DC-6F65-4ABB-8ABB-8310C9B5CA1A}" type="pres">
      <dgm:prSet presAssocID="{35E93693-8F76-4C47-8E6B-CEE15195DC56}" presName="aSpace2" presStyleCnt="0"/>
      <dgm:spPr/>
    </dgm:pt>
    <dgm:pt modelId="{41EC1705-1D09-47E4-BB06-3181272CF941}" type="pres">
      <dgm:prSet presAssocID="{B55AA16E-6B36-423E-AD82-B35CAE667CAA}" presName="childNode" presStyleLbl="node1" presStyleIdx="8" presStyleCnt="9">
        <dgm:presLayoutVars>
          <dgm:bulletEnabled val="1"/>
        </dgm:presLayoutVars>
      </dgm:prSet>
      <dgm:spPr/>
    </dgm:pt>
  </dgm:ptLst>
  <dgm:cxnLst>
    <dgm:cxn modelId="{70335B18-1781-4DCA-BAD9-4D9596FC661D}" type="presOf" srcId="{F5C07994-F021-478C-9209-AD5C8D5A17C6}" destId="{A3480886-1856-4A9F-8406-77F6F1FD7074}" srcOrd="0" destOrd="0" presId="urn:microsoft.com/office/officeart/2005/8/layout/lProcess2"/>
    <dgm:cxn modelId="{4EC83531-B8FB-4AE3-BF5A-8C391B573586}" srcId="{8165D4CE-5B2B-459C-B49B-772435DE3596}" destId="{03277241-2DF5-4652-AD5F-BCF954BF5C97}" srcOrd="0" destOrd="0" parTransId="{82276DF3-C625-48CA-B0A3-4024F3AA1BA9}" sibTransId="{2339906C-E0B1-4095-8906-78D002E662C7}"/>
    <dgm:cxn modelId="{4BA16C3E-0774-44BB-BDAB-608435082041}" srcId="{F5C07994-F021-478C-9209-AD5C8D5A17C6}" destId="{B3A10EF9-E8EA-4A23-8B1F-406E77844D0D}" srcOrd="0" destOrd="0" parTransId="{CEE1C26A-C218-4179-8046-D073B2CF0E8E}" sibTransId="{3034BACE-A588-4EB2-95B8-AB37CED5B3D1}"/>
    <dgm:cxn modelId="{3551A240-5B2F-49F0-A250-89238ACA7EFD}" type="presOf" srcId="{F4F536AA-8AD5-449B-A099-38BD2C65D44A}" destId="{FDF9BEF0-CABF-45F7-8D92-D6B3BF1A93CA}" srcOrd="1" destOrd="0" presId="urn:microsoft.com/office/officeart/2005/8/layout/lProcess2"/>
    <dgm:cxn modelId="{C6A9A95B-EB36-4819-AC5B-D3538F918FF6}" type="presOf" srcId="{B55AA16E-6B36-423E-AD82-B35CAE667CAA}" destId="{41EC1705-1D09-47E4-BB06-3181272CF941}" srcOrd="0" destOrd="0" presId="urn:microsoft.com/office/officeart/2005/8/layout/lProcess2"/>
    <dgm:cxn modelId="{72618069-8C05-469B-8FAE-F20C4C4A6F5F}" type="presOf" srcId="{B3A10EF9-E8EA-4A23-8B1F-406E77844D0D}" destId="{7ACC5B53-56BF-454A-BE82-0C748389EDB3}" srcOrd="0" destOrd="0" presId="urn:microsoft.com/office/officeart/2005/8/layout/lProcess2"/>
    <dgm:cxn modelId="{37C3A579-5AEB-4670-A178-118E0D8BC5B2}" type="presOf" srcId="{F5C07994-F021-478C-9209-AD5C8D5A17C6}" destId="{641061C4-4E95-4D74-88F0-5CD0EA047410}" srcOrd="1" destOrd="0" presId="urn:microsoft.com/office/officeart/2005/8/layout/lProcess2"/>
    <dgm:cxn modelId="{9009D47D-B0DD-4289-9A9C-2799BCE8A793}" srcId="{F5C07994-F021-478C-9209-AD5C8D5A17C6}" destId="{3195C872-EEAC-403F-AAA7-535805EA984B}" srcOrd="2" destOrd="0" parTransId="{CED732D6-686B-4D06-9AC5-1AFD448C95F6}" sibTransId="{46A8D710-0676-448B-B7F9-C60476875690}"/>
    <dgm:cxn modelId="{20602982-8296-4806-8070-8ED0412C2CB8}" srcId="{F4F536AA-8AD5-449B-A099-38BD2C65D44A}" destId="{77E77264-A346-4384-88AC-D88C9E87A7A6}" srcOrd="1" destOrd="0" parTransId="{2C2F3510-D417-4EBA-8FD0-75F53F6D9930}" sibTransId="{0F397572-EE3E-4378-928D-8231C1E3EE55}"/>
    <dgm:cxn modelId="{6766CF8B-9671-4AC0-9B90-C2E9A81C4A4C}" srcId="{F5C07994-F021-478C-9209-AD5C8D5A17C6}" destId="{9BFAF91D-E008-4319-8478-20A6842EB8AA}" srcOrd="1" destOrd="0" parTransId="{E3473495-A463-4D40-AF74-40F95BC60EB9}" sibTransId="{C4555D82-EA36-4647-B2EB-B8BC41043995}"/>
    <dgm:cxn modelId="{C4E1AA9B-9FE9-440A-B738-2E4C2C960F85}" type="presOf" srcId="{A6CDBAF5-8BD6-4AC3-A3F8-C0083EF615F8}" destId="{9BD396C3-9ECA-4DFF-8265-DA749784AB80}" srcOrd="0" destOrd="0" presId="urn:microsoft.com/office/officeart/2005/8/layout/lProcess2"/>
    <dgm:cxn modelId="{B58183A4-EB31-44AB-9824-5874E7FE579F}" type="presOf" srcId="{0179E1AD-D9D9-4D3F-913A-B33688EF78FA}" destId="{C6B10E9E-C782-4396-A034-01FA3D694F8A}" srcOrd="0" destOrd="0" presId="urn:microsoft.com/office/officeart/2005/8/layout/lProcess2"/>
    <dgm:cxn modelId="{423ADEA5-C1A2-40E1-A6A3-64CE158FB0AC}" srcId="{F4F536AA-8AD5-449B-A099-38BD2C65D44A}" destId="{0179E1AD-D9D9-4D3F-913A-B33688EF78FA}" srcOrd="2" destOrd="0" parTransId="{C1DF4859-47EB-4C37-8BF9-B94B05C3C2D0}" sibTransId="{2C641836-1513-4D0C-8D0F-48EA4DEB5EE9}"/>
    <dgm:cxn modelId="{111C5FA8-B5B1-4738-9B3F-775D0042752E}" type="presOf" srcId="{987C5850-896E-41FC-BDD4-0E6F81FB8AA6}" destId="{9E2F75B7-B2F2-4BD7-BA90-929E36119B6D}" srcOrd="0" destOrd="0" presId="urn:microsoft.com/office/officeart/2005/8/layout/lProcess2"/>
    <dgm:cxn modelId="{EFF46DB2-F940-4D2F-A2A1-F14B2CA3F221}" srcId="{A6CDBAF5-8BD6-4AC3-A3F8-C0083EF615F8}" destId="{8165D4CE-5B2B-459C-B49B-772435DE3596}" srcOrd="2" destOrd="0" parTransId="{6DCCC5B4-7A9B-43DB-8874-62C42C6E4BA2}" sibTransId="{F87F8032-8956-492C-8148-88CBF98B0086}"/>
    <dgm:cxn modelId="{70D4E7BA-634B-49E3-AA02-BE2CF30897CE}" srcId="{A6CDBAF5-8BD6-4AC3-A3F8-C0083EF615F8}" destId="{F5C07994-F021-478C-9209-AD5C8D5A17C6}" srcOrd="0" destOrd="0" parTransId="{2DE2DD2A-85BF-441A-BA7E-90FCE387B532}" sibTransId="{88EFEFF4-929D-4A0D-A231-E69466D0AE05}"/>
    <dgm:cxn modelId="{148A89BB-689A-42A8-9D10-3A8E09B443EF}" srcId="{8165D4CE-5B2B-459C-B49B-772435DE3596}" destId="{B55AA16E-6B36-423E-AD82-B35CAE667CAA}" srcOrd="2" destOrd="0" parTransId="{82756A0C-2F09-4651-BC58-2D47B4FD2114}" sibTransId="{DE77EB03-998C-4F0F-81EE-D82509449E4D}"/>
    <dgm:cxn modelId="{A67141BF-73D5-431D-A51C-A72F10971444}" type="presOf" srcId="{3195C872-EEAC-403F-AAA7-535805EA984B}" destId="{CC61A938-EADC-4F71-B908-C5E7D1DE198A}" srcOrd="0" destOrd="0" presId="urn:microsoft.com/office/officeart/2005/8/layout/lProcess2"/>
    <dgm:cxn modelId="{8C2EF4BF-53D8-495B-81EF-4EF53D72A285}" srcId="{A6CDBAF5-8BD6-4AC3-A3F8-C0083EF615F8}" destId="{F4F536AA-8AD5-449B-A099-38BD2C65D44A}" srcOrd="1" destOrd="0" parTransId="{CF72E9CA-1C74-40D7-8DA2-CFC632396016}" sibTransId="{C131AD0F-8162-4D94-A4E4-D89AE1F265F7}"/>
    <dgm:cxn modelId="{601B36C4-5796-4C14-9477-47172543EEDC}" type="presOf" srcId="{8165D4CE-5B2B-459C-B49B-772435DE3596}" destId="{82206BAE-8FDB-46F6-8C6F-B155B539E35A}" srcOrd="0" destOrd="0" presId="urn:microsoft.com/office/officeart/2005/8/layout/lProcess2"/>
    <dgm:cxn modelId="{827DCCCA-1A49-4E86-A25A-4F82BF754B17}" type="presOf" srcId="{F4F536AA-8AD5-449B-A099-38BD2C65D44A}" destId="{0E7A9DB8-A70E-4C2A-BB86-F5FB59134026}" srcOrd="0" destOrd="0" presId="urn:microsoft.com/office/officeart/2005/8/layout/lProcess2"/>
    <dgm:cxn modelId="{9E429ECE-5D6F-4AE9-B6F8-D53B7721BC29}" type="presOf" srcId="{9BFAF91D-E008-4319-8478-20A6842EB8AA}" destId="{414B96C4-8847-4D3D-ADF9-AE8CBE2A41CC}" srcOrd="0" destOrd="0" presId="urn:microsoft.com/office/officeart/2005/8/layout/lProcess2"/>
    <dgm:cxn modelId="{BCD5A2DF-7197-4A54-8B23-35406C3AFE1C}" type="presOf" srcId="{35E93693-8F76-4C47-8E6B-CEE15195DC56}" destId="{C3465844-0ADE-4698-9DCE-AD6060F2D160}" srcOrd="0" destOrd="0" presId="urn:microsoft.com/office/officeart/2005/8/layout/lProcess2"/>
    <dgm:cxn modelId="{057593E1-7A6D-4C9C-8166-D4F70ADA0A37}" srcId="{8165D4CE-5B2B-459C-B49B-772435DE3596}" destId="{35E93693-8F76-4C47-8E6B-CEE15195DC56}" srcOrd="1" destOrd="0" parTransId="{683483A8-4ABB-4267-8A65-D6E4667B5DF7}" sibTransId="{73F56569-2BB1-498D-B6BD-669803C0CF7D}"/>
    <dgm:cxn modelId="{A27E43E6-0D8F-4306-B3ED-49DF398D2986}" type="presOf" srcId="{77E77264-A346-4384-88AC-D88C9E87A7A6}" destId="{588F9F9F-2CC0-4AF2-BC2C-037762142414}" srcOrd="0" destOrd="0" presId="urn:microsoft.com/office/officeart/2005/8/layout/lProcess2"/>
    <dgm:cxn modelId="{646D47EF-B0C8-411F-A69B-EDEA768C5D7B}" type="presOf" srcId="{03277241-2DF5-4652-AD5F-BCF954BF5C97}" destId="{A35C301A-66CF-4480-8152-525F2E88FBAE}" srcOrd="0" destOrd="0" presId="urn:microsoft.com/office/officeart/2005/8/layout/lProcess2"/>
    <dgm:cxn modelId="{A3A4F7F3-DEA3-4DAE-ACD7-C20201BED568}" type="presOf" srcId="{8165D4CE-5B2B-459C-B49B-772435DE3596}" destId="{F5257F56-0E47-4D83-B2BF-359D2DED4224}" srcOrd="1" destOrd="0" presId="urn:microsoft.com/office/officeart/2005/8/layout/lProcess2"/>
    <dgm:cxn modelId="{7B7F11FC-FCFC-4F87-9809-7F2D1AFEF833}" srcId="{F4F536AA-8AD5-449B-A099-38BD2C65D44A}" destId="{987C5850-896E-41FC-BDD4-0E6F81FB8AA6}" srcOrd="0" destOrd="0" parTransId="{CBF3E22C-2925-49C8-8FDE-FE46640702DB}" sibTransId="{E85FB974-5055-49A9-A23B-E81615AC6F81}"/>
    <dgm:cxn modelId="{03B8D78D-8665-4ECA-9181-FF61D3E16EF5}" type="presParOf" srcId="{9BD396C3-9ECA-4DFF-8265-DA749784AB80}" destId="{C58DFF34-2280-406A-881D-684B9162532E}" srcOrd="0" destOrd="0" presId="urn:microsoft.com/office/officeart/2005/8/layout/lProcess2"/>
    <dgm:cxn modelId="{6337BBA0-74F4-498B-B2AF-FB4F50335EC4}" type="presParOf" srcId="{C58DFF34-2280-406A-881D-684B9162532E}" destId="{A3480886-1856-4A9F-8406-77F6F1FD7074}" srcOrd="0" destOrd="0" presId="urn:microsoft.com/office/officeart/2005/8/layout/lProcess2"/>
    <dgm:cxn modelId="{574777AE-7D6C-4C94-B637-EB38C7C31B99}" type="presParOf" srcId="{C58DFF34-2280-406A-881D-684B9162532E}" destId="{641061C4-4E95-4D74-88F0-5CD0EA047410}" srcOrd="1" destOrd="0" presId="urn:microsoft.com/office/officeart/2005/8/layout/lProcess2"/>
    <dgm:cxn modelId="{7BBEC84D-F640-4C45-A2CF-C09D32A63C07}" type="presParOf" srcId="{C58DFF34-2280-406A-881D-684B9162532E}" destId="{5032A463-FDCF-462D-9C54-B92896DA018D}" srcOrd="2" destOrd="0" presId="urn:microsoft.com/office/officeart/2005/8/layout/lProcess2"/>
    <dgm:cxn modelId="{B1A2550E-3754-4BE6-ACA6-4F641996BBA3}" type="presParOf" srcId="{5032A463-FDCF-462D-9C54-B92896DA018D}" destId="{B7E30133-32AB-453E-8371-3ADEE44B41A5}" srcOrd="0" destOrd="0" presId="urn:microsoft.com/office/officeart/2005/8/layout/lProcess2"/>
    <dgm:cxn modelId="{A4D873CC-8A9C-4043-B97A-E4D9F4B14F6D}" type="presParOf" srcId="{B7E30133-32AB-453E-8371-3ADEE44B41A5}" destId="{7ACC5B53-56BF-454A-BE82-0C748389EDB3}" srcOrd="0" destOrd="0" presId="urn:microsoft.com/office/officeart/2005/8/layout/lProcess2"/>
    <dgm:cxn modelId="{D2136D5D-CC3F-4A62-B2F1-292444C77B06}" type="presParOf" srcId="{B7E30133-32AB-453E-8371-3ADEE44B41A5}" destId="{0944B35E-B1EC-4760-9C7E-7F3848CC1A3B}" srcOrd="1" destOrd="0" presId="urn:microsoft.com/office/officeart/2005/8/layout/lProcess2"/>
    <dgm:cxn modelId="{70021148-237E-4702-B575-6B3883EAE23E}" type="presParOf" srcId="{B7E30133-32AB-453E-8371-3ADEE44B41A5}" destId="{414B96C4-8847-4D3D-ADF9-AE8CBE2A41CC}" srcOrd="2" destOrd="0" presId="urn:microsoft.com/office/officeart/2005/8/layout/lProcess2"/>
    <dgm:cxn modelId="{5DEC90F7-6D88-4E39-9A27-BCB34525383A}" type="presParOf" srcId="{B7E30133-32AB-453E-8371-3ADEE44B41A5}" destId="{C6881370-8ADD-43BE-ACD5-ACEBFCE37654}" srcOrd="3" destOrd="0" presId="urn:microsoft.com/office/officeart/2005/8/layout/lProcess2"/>
    <dgm:cxn modelId="{B4208BFF-E4DC-426C-89F3-68524C6EE33F}" type="presParOf" srcId="{B7E30133-32AB-453E-8371-3ADEE44B41A5}" destId="{CC61A938-EADC-4F71-B908-C5E7D1DE198A}" srcOrd="4" destOrd="0" presId="urn:microsoft.com/office/officeart/2005/8/layout/lProcess2"/>
    <dgm:cxn modelId="{9B01B7BF-9942-48E9-AADA-DDA65AD631C5}" type="presParOf" srcId="{9BD396C3-9ECA-4DFF-8265-DA749784AB80}" destId="{8CFEB650-5823-4746-A865-F1E8E3747599}" srcOrd="1" destOrd="0" presId="urn:microsoft.com/office/officeart/2005/8/layout/lProcess2"/>
    <dgm:cxn modelId="{CE25D407-7905-4E79-8769-8D2F8533F687}" type="presParOf" srcId="{9BD396C3-9ECA-4DFF-8265-DA749784AB80}" destId="{5B1488A5-FEDF-4E85-B58A-3C1D091F6766}" srcOrd="2" destOrd="0" presId="urn:microsoft.com/office/officeart/2005/8/layout/lProcess2"/>
    <dgm:cxn modelId="{0E163A82-2BD2-4F5E-95EF-DC9B921A9BC0}" type="presParOf" srcId="{5B1488A5-FEDF-4E85-B58A-3C1D091F6766}" destId="{0E7A9DB8-A70E-4C2A-BB86-F5FB59134026}" srcOrd="0" destOrd="0" presId="urn:microsoft.com/office/officeart/2005/8/layout/lProcess2"/>
    <dgm:cxn modelId="{91B2B684-25E1-44DC-9EC7-6C1288672658}" type="presParOf" srcId="{5B1488A5-FEDF-4E85-B58A-3C1D091F6766}" destId="{FDF9BEF0-CABF-45F7-8D92-D6B3BF1A93CA}" srcOrd="1" destOrd="0" presId="urn:microsoft.com/office/officeart/2005/8/layout/lProcess2"/>
    <dgm:cxn modelId="{9824898D-9FBB-46D9-A75C-3F49F31CE8DB}" type="presParOf" srcId="{5B1488A5-FEDF-4E85-B58A-3C1D091F6766}" destId="{37E61AF6-7AD4-4FDD-8098-8B448D4E8DBF}" srcOrd="2" destOrd="0" presId="urn:microsoft.com/office/officeart/2005/8/layout/lProcess2"/>
    <dgm:cxn modelId="{8B2C09B9-DA77-4C4E-A397-DD77484BC64D}" type="presParOf" srcId="{37E61AF6-7AD4-4FDD-8098-8B448D4E8DBF}" destId="{F0CF4532-0F83-4908-8821-69D3753099F7}" srcOrd="0" destOrd="0" presId="urn:microsoft.com/office/officeart/2005/8/layout/lProcess2"/>
    <dgm:cxn modelId="{B9DD5FD6-09AB-4083-92B4-E33161FC0FB5}" type="presParOf" srcId="{F0CF4532-0F83-4908-8821-69D3753099F7}" destId="{9E2F75B7-B2F2-4BD7-BA90-929E36119B6D}" srcOrd="0" destOrd="0" presId="urn:microsoft.com/office/officeart/2005/8/layout/lProcess2"/>
    <dgm:cxn modelId="{816D6D1D-E2C7-481F-92AB-59FDC94CDACC}" type="presParOf" srcId="{F0CF4532-0F83-4908-8821-69D3753099F7}" destId="{B4567AD2-3B19-4D5B-A796-5AC09913826A}" srcOrd="1" destOrd="0" presId="urn:microsoft.com/office/officeart/2005/8/layout/lProcess2"/>
    <dgm:cxn modelId="{ECAC14C9-DC28-4E7D-8E75-0C22831A3ED3}" type="presParOf" srcId="{F0CF4532-0F83-4908-8821-69D3753099F7}" destId="{588F9F9F-2CC0-4AF2-BC2C-037762142414}" srcOrd="2" destOrd="0" presId="urn:microsoft.com/office/officeart/2005/8/layout/lProcess2"/>
    <dgm:cxn modelId="{8A4D5882-F058-4730-920E-2914FE667B5E}" type="presParOf" srcId="{F0CF4532-0F83-4908-8821-69D3753099F7}" destId="{1AA12D1A-5B0F-4321-8A40-7A1521228209}" srcOrd="3" destOrd="0" presId="urn:microsoft.com/office/officeart/2005/8/layout/lProcess2"/>
    <dgm:cxn modelId="{08CE2C0E-F24C-4420-B457-6CF2E094A1AB}" type="presParOf" srcId="{F0CF4532-0F83-4908-8821-69D3753099F7}" destId="{C6B10E9E-C782-4396-A034-01FA3D694F8A}" srcOrd="4" destOrd="0" presId="urn:microsoft.com/office/officeart/2005/8/layout/lProcess2"/>
    <dgm:cxn modelId="{E446C3BC-7A3D-40BF-96A0-285366A2D2D4}" type="presParOf" srcId="{9BD396C3-9ECA-4DFF-8265-DA749784AB80}" destId="{ED90ED34-F424-4FF2-B770-F4460C0CECB2}" srcOrd="3" destOrd="0" presId="urn:microsoft.com/office/officeart/2005/8/layout/lProcess2"/>
    <dgm:cxn modelId="{F1884BEB-A77E-4A8C-BD70-FC8795E3A22A}" type="presParOf" srcId="{9BD396C3-9ECA-4DFF-8265-DA749784AB80}" destId="{DA106B24-D822-4171-92A9-0D9F6C305AB8}" srcOrd="4" destOrd="0" presId="urn:microsoft.com/office/officeart/2005/8/layout/lProcess2"/>
    <dgm:cxn modelId="{289E1337-BA87-48D3-8179-29B59784DD8A}" type="presParOf" srcId="{DA106B24-D822-4171-92A9-0D9F6C305AB8}" destId="{82206BAE-8FDB-46F6-8C6F-B155B539E35A}" srcOrd="0" destOrd="0" presId="urn:microsoft.com/office/officeart/2005/8/layout/lProcess2"/>
    <dgm:cxn modelId="{B39EE705-7EE9-4C35-8606-F399A4B73FA5}" type="presParOf" srcId="{DA106B24-D822-4171-92A9-0D9F6C305AB8}" destId="{F5257F56-0E47-4D83-B2BF-359D2DED4224}" srcOrd="1" destOrd="0" presId="urn:microsoft.com/office/officeart/2005/8/layout/lProcess2"/>
    <dgm:cxn modelId="{253E4F75-9585-4317-96EE-7683C444F03E}" type="presParOf" srcId="{DA106B24-D822-4171-92A9-0D9F6C305AB8}" destId="{3E72819C-1911-469D-8140-55506060121F}" srcOrd="2" destOrd="0" presId="urn:microsoft.com/office/officeart/2005/8/layout/lProcess2"/>
    <dgm:cxn modelId="{FFC26397-1086-4DF4-9047-EE6316E92381}" type="presParOf" srcId="{3E72819C-1911-469D-8140-55506060121F}" destId="{79530E6C-BF34-4DD2-9DCE-B6BEBCF8CF49}" srcOrd="0" destOrd="0" presId="urn:microsoft.com/office/officeart/2005/8/layout/lProcess2"/>
    <dgm:cxn modelId="{D20A70BF-43AC-4958-84E3-8CD18E5DE668}" type="presParOf" srcId="{79530E6C-BF34-4DD2-9DCE-B6BEBCF8CF49}" destId="{A35C301A-66CF-4480-8152-525F2E88FBAE}" srcOrd="0" destOrd="0" presId="urn:microsoft.com/office/officeart/2005/8/layout/lProcess2"/>
    <dgm:cxn modelId="{6F08DDC3-4584-4E64-A9A8-FF44DD9F8589}" type="presParOf" srcId="{79530E6C-BF34-4DD2-9DCE-B6BEBCF8CF49}" destId="{CAD033F0-277F-45BC-88F7-8BAE48EBEA4F}" srcOrd="1" destOrd="0" presId="urn:microsoft.com/office/officeart/2005/8/layout/lProcess2"/>
    <dgm:cxn modelId="{48E67E62-DD6A-4EE0-B456-7E1C5660BF40}" type="presParOf" srcId="{79530E6C-BF34-4DD2-9DCE-B6BEBCF8CF49}" destId="{C3465844-0ADE-4698-9DCE-AD6060F2D160}" srcOrd="2" destOrd="0" presId="urn:microsoft.com/office/officeart/2005/8/layout/lProcess2"/>
    <dgm:cxn modelId="{A14862A2-9BF5-40EB-A87C-E6A3AC4F790A}" type="presParOf" srcId="{79530E6C-BF34-4DD2-9DCE-B6BEBCF8CF49}" destId="{1FA422DC-6F65-4ABB-8ABB-8310C9B5CA1A}" srcOrd="3" destOrd="0" presId="urn:microsoft.com/office/officeart/2005/8/layout/lProcess2"/>
    <dgm:cxn modelId="{509B2278-1090-4271-9B02-B71A3A5F06AD}" type="presParOf" srcId="{79530E6C-BF34-4DD2-9DCE-B6BEBCF8CF49}" destId="{41EC1705-1D09-47E4-BB06-3181272CF941}"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5387ED3-AA8D-422F-B31E-54325FD1275B}"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0F72CC7E-A916-4746-AB86-E453389FAA11}">
      <dgm:prSet phldrT="[Text]"/>
      <dgm:spPr/>
      <dgm:t>
        <a:bodyPr/>
        <a:lstStyle/>
        <a:p>
          <a:r>
            <a:rPr lang="en-GB" dirty="0"/>
            <a:t>No. of exercises</a:t>
          </a:r>
        </a:p>
      </dgm:t>
    </dgm:pt>
    <dgm:pt modelId="{C981B3A3-9FAF-45CE-9D42-47B9F0FC38F1}" type="parTrans" cxnId="{2B093FE9-4FDD-4EEE-92C8-26089428D131}">
      <dgm:prSet/>
      <dgm:spPr/>
      <dgm:t>
        <a:bodyPr/>
        <a:lstStyle/>
        <a:p>
          <a:endParaRPr lang="en-GB"/>
        </a:p>
      </dgm:t>
    </dgm:pt>
    <dgm:pt modelId="{2283A3F6-57A2-4BB8-9AD0-9D1D865B4C1E}" type="sibTrans" cxnId="{2B093FE9-4FDD-4EEE-92C8-26089428D131}">
      <dgm:prSet/>
      <dgm:spPr/>
      <dgm:t>
        <a:bodyPr/>
        <a:lstStyle/>
        <a:p>
          <a:endParaRPr lang="en-GB"/>
        </a:p>
      </dgm:t>
    </dgm:pt>
    <dgm:pt modelId="{07E8D99D-E63C-4356-80DB-AA654991C339}">
      <dgm:prSet phldrT="[Text]"/>
      <dgm:spPr/>
      <dgm:t>
        <a:bodyPr/>
        <a:lstStyle/>
        <a:p>
          <a:r>
            <a:rPr lang="en-GB" dirty="0"/>
            <a:t>No. of reps and sets</a:t>
          </a:r>
        </a:p>
      </dgm:t>
    </dgm:pt>
    <dgm:pt modelId="{C85F9045-B4E6-4142-B4AA-D51DFFF786BE}" type="parTrans" cxnId="{5018B826-D4D9-43C5-8CF8-A757041A96B8}">
      <dgm:prSet/>
      <dgm:spPr/>
      <dgm:t>
        <a:bodyPr/>
        <a:lstStyle/>
        <a:p>
          <a:endParaRPr lang="en-GB"/>
        </a:p>
      </dgm:t>
    </dgm:pt>
    <dgm:pt modelId="{1C169BAE-2720-47BC-9794-CFADCA53FCAB}" type="sibTrans" cxnId="{5018B826-D4D9-43C5-8CF8-A757041A96B8}">
      <dgm:prSet/>
      <dgm:spPr/>
      <dgm:t>
        <a:bodyPr/>
        <a:lstStyle/>
        <a:p>
          <a:endParaRPr lang="en-GB"/>
        </a:p>
      </dgm:t>
    </dgm:pt>
    <dgm:pt modelId="{EA5917C0-8A25-489A-B037-728A6CA24CA6}">
      <dgm:prSet phldrT="[Text]"/>
      <dgm:spPr/>
      <dgm:t>
        <a:bodyPr/>
        <a:lstStyle/>
        <a:p>
          <a:r>
            <a:rPr lang="en-GB" dirty="0"/>
            <a:t>Resistance</a:t>
          </a:r>
        </a:p>
      </dgm:t>
    </dgm:pt>
    <dgm:pt modelId="{70DAA380-47EF-442E-8D5A-24506A958C20}" type="parTrans" cxnId="{DF0082A2-EF1E-4208-8B9D-72B889A4C53A}">
      <dgm:prSet/>
      <dgm:spPr/>
      <dgm:t>
        <a:bodyPr/>
        <a:lstStyle/>
        <a:p>
          <a:endParaRPr lang="en-GB"/>
        </a:p>
      </dgm:t>
    </dgm:pt>
    <dgm:pt modelId="{33659DFD-60B9-4D75-B128-D2FCC57F0CFE}" type="sibTrans" cxnId="{DF0082A2-EF1E-4208-8B9D-72B889A4C53A}">
      <dgm:prSet/>
      <dgm:spPr/>
      <dgm:t>
        <a:bodyPr/>
        <a:lstStyle/>
        <a:p>
          <a:endParaRPr lang="en-GB"/>
        </a:p>
      </dgm:t>
    </dgm:pt>
    <dgm:pt modelId="{CE9F2483-B50E-476C-AADA-30C22B1A9569}">
      <dgm:prSet phldrT="[Text]"/>
      <dgm:spPr/>
      <dgm:t>
        <a:bodyPr/>
        <a:lstStyle/>
        <a:p>
          <a:r>
            <a:rPr lang="en-GB" dirty="0"/>
            <a:t>Range of movement</a:t>
          </a:r>
        </a:p>
      </dgm:t>
    </dgm:pt>
    <dgm:pt modelId="{8AB7D814-BDC5-4309-B4A1-55565FC38272}" type="parTrans" cxnId="{D4ABFB0D-669A-4B7A-95B1-D5F60D5374ED}">
      <dgm:prSet/>
      <dgm:spPr/>
      <dgm:t>
        <a:bodyPr/>
        <a:lstStyle/>
        <a:p>
          <a:endParaRPr lang="en-GB"/>
        </a:p>
      </dgm:t>
    </dgm:pt>
    <dgm:pt modelId="{F89BFE8B-5BCD-43AF-9BB6-5D742EBFC28F}" type="sibTrans" cxnId="{D4ABFB0D-669A-4B7A-95B1-D5F60D5374ED}">
      <dgm:prSet/>
      <dgm:spPr/>
      <dgm:t>
        <a:bodyPr/>
        <a:lstStyle/>
        <a:p>
          <a:endParaRPr lang="en-GB"/>
        </a:p>
      </dgm:t>
    </dgm:pt>
    <dgm:pt modelId="{69AD63D1-0C89-49C9-860B-AF235AD2CEE3}">
      <dgm:prSet phldrT="[Text]"/>
      <dgm:spPr/>
      <dgm:t>
        <a:bodyPr/>
        <a:lstStyle/>
        <a:p>
          <a:r>
            <a:rPr lang="en-GB" dirty="0"/>
            <a:t>Rest duration</a:t>
          </a:r>
        </a:p>
      </dgm:t>
    </dgm:pt>
    <dgm:pt modelId="{BD2046C7-39C3-410B-BE0B-B65F0B9B6D8A}" type="parTrans" cxnId="{19E46CA0-3BF7-4B58-927A-7E07D1AD5783}">
      <dgm:prSet/>
      <dgm:spPr/>
      <dgm:t>
        <a:bodyPr/>
        <a:lstStyle/>
        <a:p>
          <a:endParaRPr lang="en-GB"/>
        </a:p>
      </dgm:t>
    </dgm:pt>
    <dgm:pt modelId="{ADE0ACAE-FB64-4D3E-85B8-3C26DC418838}" type="sibTrans" cxnId="{19E46CA0-3BF7-4B58-927A-7E07D1AD5783}">
      <dgm:prSet/>
      <dgm:spPr/>
      <dgm:t>
        <a:bodyPr/>
        <a:lstStyle/>
        <a:p>
          <a:endParaRPr lang="en-GB"/>
        </a:p>
      </dgm:t>
    </dgm:pt>
    <dgm:pt modelId="{2180B785-2CE7-4613-A5B7-4D63C33EE815}">
      <dgm:prSet/>
      <dgm:spPr/>
      <dgm:t>
        <a:bodyPr/>
        <a:lstStyle/>
        <a:p>
          <a:r>
            <a:rPr lang="en-GB" dirty="0"/>
            <a:t>Speed/ratio, e.g. 2:2</a:t>
          </a:r>
        </a:p>
      </dgm:t>
    </dgm:pt>
    <dgm:pt modelId="{15EA2C33-519F-4C24-9B50-460792EFDF62}" type="parTrans" cxnId="{8984B692-D64E-43BA-B90E-6EAA0C4A173C}">
      <dgm:prSet/>
      <dgm:spPr/>
      <dgm:t>
        <a:bodyPr/>
        <a:lstStyle/>
        <a:p>
          <a:endParaRPr lang="en-GB"/>
        </a:p>
      </dgm:t>
    </dgm:pt>
    <dgm:pt modelId="{AF3F816D-0BF6-4AAB-95CE-1874D31622BB}" type="sibTrans" cxnId="{8984B692-D64E-43BA-B90E-6EAA0C4A173C}">
      <dgm:prSet/>
      <dgm:spPr/>
      <dgm:t>
        <a:bodyPr/>
        <a:lstStyle/>
        <a:p>
          <a:endParaRPr lang="en-GB"/>
        </a:p>
      </dgm:t>
    </dgm:pt>
    <dgm:pt modelId="{C00E10FB-B054-496F-9083-B7D7DE5E3BED}">
      <dgm:prSet/>
      <dgm:spPr/>
      <dgm:t>
        <a:bodyPr/>
        <a:lstStyle/>
        <a:p>
          <a:r>
            <a:rPr lang="en-GB" dirty="0"/>
            <a:t>Frequency</a:t>
          </a:r>
        </a:p>
      </dgm:t>
    </dgm:pt>
    <dgm:pt modelId="{1CA9E6E2-0993-4692-9B6D-FFE508C20A25}" type="parTrans" cxnId="{142C2949-B965-4A40-ADEB-96BCF7A20259}">
      <dgm:prSet/>
      <dgm:spPr/>
      <dgm:t>
        <a:bodyPr/>
        <a:lstStyle/>
        <a:p>
          <a:endParaRPr lang="en-GB"/>
        </a:p>
      </dgm:t>
    </dgm:pt>
    <dgm:pt modelId="{ED5097F5-D5D3-4A96-B8B3-C5C6534D8E56}" type="sibTrans" cxnId="{142C2949-B965-4A40-ADEB-96BCF7A20259}">
      <dgm:prSet/>
      <dgm:spPr/>
      <dgm:t>
        <a:bodyPr/>
        <a:lstStyle/>
        <a:p>
          <a:endParaRPr lang="en-GB"/>
        </a:p>
      </dgm:t>
    </dgm:pt>
    <dgm:pt modelId="{AB2347EA-CD6B-4A6A-ADB2-C3FB55F4EAFD}">
      <dgm:prSet/>
      <dgm:spPr/>
      <dgm:t>
        <a:bodyPr/>
        <a:lstStyle/>
        <a:p>
          <a:r>
            <a:rPr lang="en-GB" dirty="0"/>
            <a:t>Stability </a:t>
          </a:r>
        </a:p>
      </dgm:t>
    </dgm:pt>
    <dgm:pt modelId="{471F35E2-8CAD-4670-A7DB-E03461AAF2A8}" type="parTrans" cxnId="{E5CF2F61-5AF9-4F4C-BFA4-57A91BE5EF37}">
      <dgm:prSet/>
      <dgm:spPr/>
      <dgm:t>
        <a:bodyPr/>
        <a:lstStyle/>
        <a:p>
          <a:endParaRPr lang="en-GB"/>
        </a:p>
      </dgm:t>
    </dgm:pt>
    <dgm:pt modelId="{78478077-550B-42B8-A4B6-3517DCCB2D4E}" type="sibTrans" cxnId="{E5CF2F61-5AF9-4F4C-BFA4-57A91BE5EF37}">
      <dgm:prSet/>
      <dgm:spPr/>
      <dgm:t>
        <a:bodyPr/>
        <a:lstStyle/>
        <a:p>
          <a:endParaRPr lang="en-GB"/>
        </a:p>
      </dgm:t>
    </dgm:pt>
    <dgm:pt modelId="{3196571A-4AF1-42BD-B3CB-3685E8C1992C}">
      <dgm:prSet/>
      <dgm:spPr/>
      <dgm:t>
        <a:bodyPr/>
        <a:lstStyle/>
        <a:p>
          <a:r>
            <a:rPr lang="en-GB" dirty="0"/>
            <a:t>Type of equipment/ exercise</a:t>
          </a:r>
        </a:p>
      </dgm:t>
    </dgm:pt>
    <dgm:pt modelId="{480441C3-E868-4519-ABEE-8F8719D16E83}" type="parTrans" cxnId="{5D250947-1431-478B-820D-314F90715FB5}">
      <dgm:prSet/>
      <dgm:spPr/>
      <dgm:t>
        <a:bodyPr/>
        <a:lstStyle/>
        <a:p>
          <a:endParaRPr lang="en-GB"/>
        </a:p>
      </dgm:t>
    </dgm:pt>
    <dgm:pt modelId="{66BBDEC0-CDCD-420A-86FF-EEDD0B97AB8F}" type="sibTrans" cxnId="{5D250947-1431-478B-820D-314F90715FB5}">
      <dgm:prSet/>
      <dgm:spPr/>
      <dgm:t>
        <a:bodyPr/>
        <a:lstStyle/>
        <a:p>
          <a:endParaRPr lang="en-GB"/>
        </a:p>
      </dgm:t>
    </dgm:pt>
    <dgm:pt modelId="{6BC1EC69-1E73-45A9-BA37-A7D53F8C2E3A}">
      <dgm:prSet/>
      <dgm:spPr/>
      <dgm:t>
        <a:bodyPr/>
        <a:lstStyle/>
        <a:p>
          <a:r>
            <a:rPr lang="en-GB" dirty="0"/>
            <a:t>Order of exercises</a:t>
          </a:r>
        </a:p>
      </dgm:t>
    </dgm:pt>
    <dgm:pt modelId="{5B3E0669-A4C4-4096-AEBF-5D61C7B0B81D}" type="parTrans" cxnId="{DD35EC44-2286-4A0E-95A2-25655B5B1C91}">
      <dgm:prSet/>
      <dgm:spPr/>
      <dgm:t>
        <a:bodyPr/>
        <a:lstStyle/>
        <a:p>
          <a:endParaRPr lang="en-GB"/>
        </a:p>
      </dgm:t>
    </dgm:pt>
    <dgm:pt modelId="{E51675DC-7913-493C-A436-71FD71432479}" type="sibTrans" cxnId="{DD35EC44-2286-4A0E-95A2-25655B5B1C91}">
      <dgm:prSet/>
      <dgm:spPr/>
      <dgm:t>
        <a:bodyPr/>
        <a:lstStyle/>
        <a:p>
          <a:endParaRPr lang="en-GB"/>
        </a:p>
      </dgm:t>
    </dgm:pt>
    <dgm:pt modelId="{68AACB40-D64A-4C06-841D-BC009C212B47}">
      <dgm:prSet/>
      <dgm:spPr/>
      <dgm:t>
        <a:bodyPr/>
        <a:lstStyle/>
        <a:p>
          <a:r>
            <a:rPr lang="en-GB" dirty="0"/>
            <a:t>Training methods</a:t>
          </a:r>
        </a:p>
      </dgm:t>
    </dgm:pt>
    <dgm:pt modelId="{273E6258-466E-424C-BAC5-1E6C451404BC}" type="parTrans" cxnId="{60F50579-17A8-415B-925B-569BD0E3B6B5}">
      <dgm:prSet/>
      <dgm:spPr/>
      <dgm:t>
        <a:bodyPr/>
        <a:lstStyle/>
        <a:p>
          <a:endParaRPr lang="en-GB"/>
        </a:p>
      </dgm:t>
    </dgm:pt>
    <dgm:pt modelId="{5C9EEFE4-2E52-40B4-9928-DA862CA58256}" type="sibTrans" cxnId="{60F50579-17A8-415B-925B-569BD0E3B6B5}">
      <dgm:prSet/>
      <dgm:spPr/>
      <dgm:t>
        <a:bodyPr/>
        <a:lstStyle/>
        <a:p>
          <a:endParaRPr lang="en-GB"/>
        </a:p>
      </dgm:t>
    </dgm:pt>
    <dgm:pt modelId="{8C2C4EA6-F726-44BB-B11E-F0A7C746E061}" type="pres">
      <dgm:prSet presAssocID="{05387ED3-AA8D-422F-B31E-54325FD1275B}" presName="diagram" presStyleCnt="0">
        <dgm:presLayoutVars>
          <dgm:dir/>
          <dgm:resizeHandles val="exact"/>
        </dgm:presLayoutVars>
      </dgm:prSet>
      <dgm:spPr/>
    </dgm:pt>
    <dgm:pt modelId="{ABD9BEBD-6817-49FD-A8EB-DEEF780370AC}" type="pres">
      <dgm:prSet presAssocID="{0F72CC7E-A916-4746-AB86-E453389FAA11}" presName="node" presStyleLbl="node1" presStyleIdx="0" presStyleCnt="11">
        <dgm:presLayoutVars>
          <dgm:bulletEnabled val="1"/>
        </dgm:presLayoutVars>
      </dgm:prSet>
      <dgm:spPr/>
    </dgm:pt>
    <dgm:pt modelId="{F73497ED-3D7F-44FD-83B9-97C6CBC859B9}" type="pres">
      <dgm:prSet presAssocID="{2283A3F6-57A2-4BB8-9AD0-9D1D865B4C1E}" presName="sibTrans" presStyleCnt="0"/>
      <dgm:spPr/>
    </dgm:pt>
    <dgm:pt modelId="{6DB9E931-9757-4563-9E42-76952120FA08}" type="pres">
      <dgm:prSet presAssocID="{07E8D99D-E63C-4356-80DB-AA654991C339}" presName="node" presStyleLbl="node1" presStyleIdx="1" presStyleCnt="11">
        <dgm:presLayoutVars>
          <dgm:bulletEnabled val="1"/>
        </dgm:presLayoutVars>
      </dgm:prSet>
      <dgm:spPr/>
    </dgm:pt>
    <dgm:pt modelId="{6F271894-5D6F-4709-ACA8-C4A62E17BD30}" type="pres">
      <dgm:prSet presAssocID="{1C169BAE-2720-47BC-9794-CFADCA53FCAB}" presName="sibTrans" presStyleCnt="0"/>
      <dgm:spPr/>
    </dgm:pt>
    <dgm:pt modelId="{25BCF78B-6594-4AA3-8978-DD3AF19AFB63}" type="pres">
      <dgm:prSet presAssocID="{EA5917C0-8A25-489A-B037-728A6CA24CA6}" presName="node" presStyleLbl="node1" presStyleIdx="2" presStyleCnt="11">
        <dgm:presLayoutVars>
          <dgm:bulletEnabled val="1"/>
        </dgm:presLayoutVars>
      </dgm:prSet>
      <dgm:spPr/>
    </dgm:pt>
    <dgm:pt modelId="{CD92E4DC-41B7-410A-8966-5FCBE26A6BC9}" type="pres">
      <dgm:prSet presAssocID="{33659DFD-60B9-4D75-B128-D2FCC57F0CFE}" presName="sibTrans" presStyleCnt="0"/>
      <dgm:spPr/>
    </dgm:pt>
    <dgm:pt modelId="{5D75B085-4248-440D-A820-5AE5D334726E}" type="pres">
      <dgm:prSet presAssocID="{CE9F2483-B50E-476C-AADA-30C22B1A9569}" presName="node" presStyleLbl="node1" presStyleIdx="3" presStyleCnt="11">
        <dgm:presLayoutVars>
          <dgm:bulletEnabled val="1"/>
        </dgm:presLayoutVars>
      </dgm:prSet>
      <dgm:spPr/>
    </dgm:pt>
    <dgm:pt modelId="{7B441BFA-4690-4290-AF15-D02D11D10A80}" type="pres">
      <dgm:prSet presAssocID="{F89BFE8B-5BCD-43AF-9BB6-5D742EBFC28F}" presName="sibTrans" presStyleCnt="0"/>
      <dgm:spPr/>
    </dgm:pt>
    <dgm:pt modelId="{177E814E-A636-40EE-A772-BE3AB0E9E4F6}" type="pres">
      <dgm:prSet presAssocID="{69AD63D1-0C89-49C9-860B-AF235AD2CEE3}" presName="node" presStyleLbl="node1" presStyleIdx="4" presStyleCnt="11">
        <dgm:presLayoutVars>
          <dgm:bulletEnabled val="1"/>
        </dgm:presLayoutVars>
      </dgm:prSet>
      <dgm:spPr/>
    </dgm:pt>
    <dgm:pt modelId="{0DE1C9A8-183D-440B-A540-1EDE72E8C85A}" type="pres">
      <dgm:prSet presAssocID="{ADE0ACAE-FB64-4D3E-85B8-3C26DC418838}" presName="sibTrans" presStyleCnt="0"/>
      <dgm:spPr/>
    </dgm:pt>
    <dgm:pt modelId="{613522BB-0836-4FA9-8142-C9143ADB0B56}" type="pres">
      <dgm:prSet presAssocID="{2180B785-2CE7-4613-A5B7-4D63C33EE815}" presName="node" presStyleLbl="node1" presStyleIdx="5" presStyleCnt="11">
        <dgm:presLayoutVars>
          <dgm:bulletEnabled val="1"/>
        </dgm:presLayoutVars>
      </dgm:prSet>
      <dgm:spPr/>
    </dgm:pt>
    <dgm:pt modelId="{19A9C19A-3131-4CCF-B75B-E8F6C507E854}" type="pres">
      <dgm:prSet presAssocID="{AF3F816D-0BF6-4AAB-95CE-1874D31622BB}" presName="sibTrans" presStyleCnt="0"/>
      <dgm:spPr/>
    </dgm:pt>
    <dgm:pt modelId="{E9022DFC-7E26-4E5B-9838-C69A55C9D878}" type="pres">
      <dgm:prSet presAssocID="{C00E10FB-B054-496F-9083-B7D7DE5E3BED}" presName="node" presStyleLbl="node1" presStyleIdx="6" presStyleCnt="11">
        <dgm:presLayoutVars>
          <dgm:bulletEnabled val="1"/>
        </dgm:presLayoutVars>
      </dgm:prSet>
      <dgm:spPr/>
    </dgm:pt>
    <dgm:pt modelId="{9208FDD8-0F64-4BBC-B132-B94F6857ED3F}" type="pres">
      <dgm:prSet presAssocID="{ED5097F5-D5D3-4A96-B8B3-C5C6534D8E56}" presName="sibTrans" presStyleCnt="0"/>
      <dgm:spPr/>
    </dgm:pt>
    <dgm:pt modelId="{6B47C2D1-9859-49F3-9782-BDA042F08B4E}" type="pres">
      <dgm:prSet presAssocID="{AB2347EA-CD6B-4A6A-ADB2-C3FB55F4EAFD}" presName="node" presStyleLbl="node1" presStyleIdx="7" presStyleCnt="11">
        <dgm:presLayoutVars>
          <dgm:bulletEnabled val="1"/>
        </dgm:presLayoutVars>
      </dgm:prSet>
      <dgm:spPr/>
    </dgm:pt>
    <dgm:pt modelId="{193263DC-59AC-4533-B71D-6E91E602010E}" type="pres">
      <dgm:prSet presAssocID="{78478077-550B-42B8-A4B6-3517DCCB2D4E}" presName="sibTrans" presStyleCnt="0"/>
      <dgm:spPr/>
    </dgm:pt>
    <dgm:pt modelId="{0EBC7FA9-4182-42AD-BC87-A94CBF86DA31}" type="pres">
      <dgm:prSet presAssocID="{3196571A-4AF1-42BD-B3CB-3685E8C1992C}" presName="node" presStyleLbl="node1" presStyleIdx="8" presStyleCnt="11">
        <dgm:presLayoutVars>
          <dgm:bulletEnabled val="1"/>
        </dgm:presLayoutVars>
      </dgm:prSet>
      <dgm:spPr/>
    </dgm:pt>
    <dgm:pt modelId="{3DABDB7A-4896-4AA5-8CA8-6B8A81FF7EC1}" type="pres">
      <dgm:prSet presAssocID="{66BBDEC0-CDCD-420A-86FF-EEDD0B97AB8F}" presName="sibTrans" presStyleCnt="0"/>
      <dgm:spPr/>
    </dgm:pt>
    <dgm:pt modelId="{7FCD6576-B6B5-4C17-823F-8B768267FE38}" type="pres">
      <dgm:prSet presAssocID="{6BC1EC69-1E73-45A9-BA37-A7D53F8C2E3A}" presName="node" presStyleLbl="node1" presStyleIdx="9" presStyleCnt="11">
        <dgm:presLayoutVars>
          <dgm:bulletEnabled val="1"/>
        </dgm:presLayoutVars>
      </dgm:prSet>
      <dgm:spPr/>
    </dgm:pt>
    <dgm:pt modelId="{7EDCEE04-9451-44B9-BEEA-77D928C358A2}" type="pres">
      <dgm:prSet presAssocID="{E51675DC-7913-493C-A436-71FD71432479}" presName="sibTrans" presStyleCnt="0"/>
      <dgm:spPr/>
    </dgm:pt>
    <dgm:pt modelId="{4C36AFF3-EF63-42F2-9E16-D9809CD4242F}" type="pres">
      <dgm:prSet presAssocID="{68AACB40-D64A-4C06-841D-BC009C212B47}" presName="node" presStyleLbl="node1" presStyleIdx="10" presStyleCnt="11">
        <dgm:presLayoutVars>
          <dgm:bulletEnabled val="1"/>
        </dgm:presLayoutVars>
      </dgm:prSet>
      <dgm:spPr/>
    </dgm:pt>
  </dgm:ptLst>
  <dgm:cxnLst>
    <dgm:cxn modelId="{D4ABFB0D-669A-4B7A-95B1-D5F60D5374ED}" srcId="{05387ED3-AA8D-422F-B31E-54325FD1275B}" destId="{CE9F2483-B50E-476C-AADA-30C22B1A9569}" srcOrd="3" destOrd="0" parTransId="{8AB7D814-BDC5-4309-B4A1-55565FC38272}" sibTransId="{F89BFE8B-5BCD-43AF-9BB6-5D742EBFC28F}"/>
    <dgm:cxn modelId="{5018B826-D4D9-43C5-8CF8-A757041A96B8}" srcId="{05387ED3-AA8D-422F-B31E-54325FD1275B}" destId="{07E8D99D-E63C-4356-80DB-AA654991C339}" srcOrd="1" destOrd="0" parTransId="{C85F9045-B4E6-4142-B4AA-D51DFFF786BE}" sibTransId="{1C169BAE-2720-47BC-9794-CFADCA53FCAB}"/>
    <dgm:cxn modelId="{E5CF2F61-5AF9-4F4C-BFA4-57A91BE5EF37}" srcId="{05387ED3-AA8D-422F-B31E-54325FD1275B}" destId="{AB2347EA-CD6B-4A6A-ADB2-C3FB55F4EAFD}" srcOrd="7" destOrd="0" parTransId="{471F35E2-8CAD-4670-A7DB-E03461AAF2A8}" sibTransId="{78478077-550B-42B8-A4B6-3517DCCB2D4E}"/>
    <dgm:cxn modelId="{6A9DDA61-D12A-4B74-9CCF-D129EA6299D8}" type="presOf" srcId="{2180B785-2CE7-4613-A5B7-4D63C33EE815}" destId="{613522BB-0836-4FA9-8142-C9143ADB0B56}" srcOrd="0" destOrd="0" presId="urn:microsoft.com/office/officeart/2005/8/layout/default"/>
    <dgm:cxn modelId="{DD35EC44-2286-4A0E-95A2-25655B5B1C91}" srcId="{05387ED3-AA8D-422F-B31E-54325FD1275B}" destId="{6BC1EC69-1E73-45A9-BA37-A7D53F8C2E3A}" srcOrd="9" destOrd="0" parTransId="{5B3E0669-A4C4-4096-AEBF-5D61C7B0B81D}" sibTransId="{E51675DC-7913-493C-A436-71FD71432479}"/>
    <dgm:cxn modelId="{5D250947-1431-478B-820D-314F90715FB5}" srcId="{05387ED3-AA8D-422F-B31E-54325FD1275B}" destId="{3196571A-4AF1-42BD-B3CB-3685E8C1992C}" srcOrd="8" destOrd="0" parTransId="{480441C3-E868-4519-ABEE-8F8719D16E83}" sibTransId="{66BBDEC0-CDCD-420A-86FF-EEDD0B97AB8F}"/>
    <dgm:cxn modelId="{FC2CA367-41C3-4E4B-9314-3D996F0EE5D2}" type="presOf" srcId="{AB2347EA-CD6B-4A6A-ADB2-C3FB55F4EAFD}" destId="{6B47C2D1-9859-49F3-9782-BDA042F08B4E}" srcOrd="0" destOrd="0" presId="urn:microsoft.com/office/officeart/2005/8/layout/default"/>
    <dgm:cxn modelId="{142C2949-B965-4A40-ADEB-96BCF7A20259}" srcId="{05387ED3-AA8D-422F-B31E-54325FD1275B}" destId="{C00E10FB-B054-496F-9083-B7D7DE5E3BED}" srcOrd="6" destOrd="0" parTransId="{1CA9E6E2-0993-4692-9B6D-FFE508C20A25}" sibTransId="{ED5097F5-D5D3-4A96-B8B3-C5C6534D8E56}"/>
    <dgm:cxn modelId="{5A2B7669-DECC-4C2B-82A1-F1B2527D369B}" type="presOf" srcId="{6BC1EC69-1E73-45A9-BA37-A7D53F8C2E3A}" destId="{7FCD6576-B6B5-4C17-823F-8B768267FE38}" srcOrd="0" destOrd="0" presId="urn:microsoft.com/office/officeart/2005/8/layout/default"/>
    <dgm:cxn modelId="{28A07F58-4C2E-44E7-B98D-108CDAE68189}" type="presOf" srcId="{69AD63D1-0C89-49C9-860B-AF235AD2CEE3}" destId="{177E814E-A636-40EE-A772-BE3AB0E9E4F6}" srcOrd="0" destOrd="0" presId="urn:microsoft.com/office/officeart/2005/8/layout/default"/>
    <dgm:cxn modelId="{60F50579-17A8-415B-925B-569BD0E3B6B5}" srcId="{05387ED3-AA8D-422F-B31E-54325FD1275B}" destId="{68AACB40-D64A-4C06-841D-BC009C212B47}" srcOrd="10" destOrd="0" parTransId="{273E6258-466E-424C-BAC5-1E6C451404BC}" sibTransId="{5C9EEFE4-2E52-40B4-9928-DA862CA58256}"/>
    <dgm:cxn modelId="{E3304B7B-0D9C-49CB-A306-9931DBBBC787}" type="presOf" srcId="{C00E10FB-B054-496F-9083-B7D7DE5E3BED}" destId="{E9022DFC-7E26-4E5B-9838-C69A55C9D878}" srcOrd="0" destOrd="0" presId="urn:microsoft.com/office/officeart/2005/8/layout/default"/>
    <dgm:cxn modelId="{0767AE8E-0A5F-40E9-BC99-8083881FD9AA}" type="presOf" srcId="{68AACB40-D64A-4C06-841D-BC009C212B47}" destId="{4C36AFF3-EF63-42F2-9E16-D9809CD4242F}" srcOrd="0" destOrd="0" presId="urn:microsoft.com/office/officeart/2005/8/layout/default"/>
    <dgm:cxn modelId="{02E6D98F-5F3D-4F20-96B6-5726C9DD99B3}" type="presOf" srcId="{05387ED3-AA8D-422F-B31E-54325FD1275B}" destId="{8C2C4EA6-F726-44BB-B11E-F0A7C746E061}" srcOrd="0" destOrd="0" presId="urn:microsoft.com/office/officeart/2005/8/layout/default"/>
    <dgm:cxn modelId="{8984B692-D64E-43BA-B90E-6EAA0C4A173C}" srcId="{05387ED3-AA8D-422F-B31E-54325FD1275B}" destId="{2180B785-2CE7-4613-A5B7-4D63C33EE815}" srcOrd="5" destOrd="0" parTransId="{15EA2C33-519F-4C24-9B50-460792EFDF62}" sibTransId="{AF3F816D-0BF6-4AAB-95CE-1874D31622BB}"/>
    <dgm:cxn modelId="{7B231499-83A0-4621-95B9-89380BF75D98}" type="presOf" srcId="{07E8D99D-E63C-4356-80DB-AA654991C339}" destId="{6DB9E931-9757-4563-9E42-76952120FA08}" srcOrd="0" destOrd="0" presId="urn:microsoft.com/office/officeart/2005/8/layout/default"/>
    <dgm:cxn modelId="{19E46CA0-3BF7-4B58-927A-7E07D1AD5783}" srcId="{05387ED3-AA8D-422F-B31E-54325FD1275B}" destId="{69AD63D1-0C89-49C9-860B-AF235AD2CEE3}" srcOrd="4" destOrd="0" parTransId="{BD2046C7-39C3-410B-BE0B-B65F0B9B6D8A}" sibTransId="{ADE0ACAE-FB64-4D3E-85B8-3C26DC418838}"/>
    <dgm:cxn modelId="{DF0082A2-EF1E-4208-8B9D-72B889A4C53A}" srcId="{05387ED3-AA8D-422F-B31E-54325FD1275B}" destId="{EA5917C0-8A25-489A-B037-728A6CA24CA6}" srcOrd="2" destOrd="0" parTransId="{70DAA380-47EF-442E-8D5A-24506A958C20}" sibTransId="{33659DFD-60B9-4D75-B128-D2FCC57F0CFE}"/>
    <dgm:cxn modelId="{13DBEBB0-4148-4E12-8466-B423857F8757}" type="presOf" srcId="{0F72CC7E-A916-4746-AB86-E453389FAA11}" destId="{ABD9BEBD-6817-49FD-A8EB-DEEF780370AC}" srcOrd="0" destOrd="0" presId="urn:microsoft.com/office/officeart/2005/8/layout/default"/>
    <dgm:cxn modelId="{1FC1E1B2-9011-4001-B569-5A2C30AD41EF}" type="presOf" srcId="{EA5917C0-8A25-489A-B037-728A6CA24CA6}" destId="{25BCF78B-6594-4AA3-8978-DD3AF19AFB63}" srcOrd="0" destOrd="0" presId="urn:microsoft.com/office/officeart/2005/8/layout/default"/>
    <dgm:cxn modelId="{D9E5FDC3-9E0B-4DC0-B71E-3D45F2933F76}" type="presOf" srcId="{CE9F2483-B50E-476C-AADA-30C22B1A9569}" destId="{5D75B085-4248-440D-A820-5AE5D334726E}" srcOrd="0" destOrd="0" presId="urn:microsoft.com/office/officeart/2005/8/layout/default"/>
    <dgm:cxn modelId="{AA8432D8-069F-4113-9476-F1A258A4827E}" type="presOf" srcId="{3196571A-4AF1-42BD-B3CB-3685E8C1992C}" destId="{0EBC7FA9-4182-42AD-BC87-A94CBF86DA31}" srcOrd="0" destOrd="0" presId="urn:microsoft.com/office/officeart/2005/8/layout/default"/>
    <dgm:cxn modelId="{2B093FE9-4FDD-4EEE-92C8-26089428D131}" srcId="{05387ED3-AA8D-422F-B31E-54325FD1275B}" destId="{0F72CC7E-A916-4746-AB86-E453389FAA11}" srcOrd="0" destOrd="0" parTransId="{C981B3A3-9FAF-45CE-9D42-47B9F0FC38F1}" sibTransId="{2283A3F6-57A2-4BB8-9AD0-9D1D865B4C1E}"/>
    <dgm:cxn modelId="{C9996879-2E8D-4D6D-A1CD-82082B5026D2}" type="presParOf" srcId="{8C2C4EA6-F726-44BB-B11E-F0A7C746E061}" destId="{ABD9BEBD-6817-49FD-A8EB-DEEF780370AC}" srcOrd="0" destOrd="0" presId="urn:microsoft.com/office/officeart/2005/8/layout/default"/>
    <dgm:cxn modelId="{9C4D2274-5176-4C07-83E7-4E9E7CF2FC4F}" type="presParOf" srcId="{8C2C4EA6-F726-44BB-B11E-F0A7C746E061}" destId="{F73497ED-3D7F-44FD-83B9-97C6CBC859B9}" srcOrd="1" destOrd="0" presId="urn:microsoft.com/office/officeart/2005/8/layout/default"/>
    <dgm:cxn modelId="{6FD87C0E-FE8F-47A6-92E5-4B98B6F87620}" type="presParOf" srcId="{8C2C4EA6-F726-44BB-B11E-F0A7C746E061}" destId="{6DB9E931-9757-4563-9E42-76952120FA08}" srcOrd="2" destOrd="0" presId="urn:microsoft.com/office/officeart/2005/8/layout/default"/>
    <dgm:cxn modelId="{ED002E8D-455F-4645-9AA9-354E193F013C}" type="presParOf" srcId="{8C2C4EA6-F726-44BB-B11E-F0A7C746E061}" destId="{6F271894-5D6F-4709-ACA8-C4A62E17BD30}" srcOrd="3" destOrd="0" presId="urn:microsoft.com/office/officeart/2005/8/layout/default"/>
    <dgm:cxn modelId="{A35EF00E-F24A-48EF-96A0-52D9289BACED}" type="presParOf" srcId="{8C2C4EA6-F726-44BB-B11E-F0A7C746E061}" destId="{25BCF78B-6594-4AA3-8978-DD3AF19AFB63}" srcOrd="4" destOrd="0" presId="urn:microsoft.com/office/officeart/2005/8/layout/default"/>
    <dgm:cxn modelId="{C51BB885-65E9-4ED2-9F34-7E9A598268CB}" type="presParOf" srcId="{8C2C4EA6-F726-44BB-B11E-F0A7C746E061}" destId="{CD92E4DC-41B7-410A-8966-5FCBE26A6BC9}" srcOrd="5" destOrd="0" presId="urn:microsoft.com/office/officeart/2005/8/layout/default"/>
    <dgm:cxn modelId="{45481E58-3E31-4EC2-B56C-A09B06E5780C}" type="presParOf" srcId="{8C2C4EA6-F726-44BB-B11E-F0A7C746E061}" destId="{5D75B085-4248-440D-A820-5AE5D334726E}" srcOrd="6" destOrd="0" presId="urn:microsoft.com/office/officeart/2005/8/layout/default"/>
    <dgm:cxn modelId="{3B90B785-4CE7-4D74-9E6F-91F90CAD844E}" type="presParOf" srcId="{8C2C4EA6-F726-44BB-B11E-F0A7C746E061}" destId="{7B441BFA-4690-4290-AF15-D02D11D10A80}" srcOrd="7" destOrd="0" presId="urn:microsoft.com/office/officeart/2005/8/layout/default"/>
    <dgm:cxn modelId="{9853C425-95A6-440D-B2E5-9F1032E22102}" type="presParOf" srcId="{8C2C4EA6-F726-44BB-B11E-F0A7C746E061}" destId="{177E814E-A636-40EE-A772-BE3AB0E9E4F6}" srcOrd="8" destOrd="0" presId="urn:microsoft.com/office/officeart/2005/8/layout/default"/>
    <dgm:cxn modelId="{9A016E56-F380-4C68-ADA6-AB683E3384CD}" type="presParOf" srcId="{8C2C4EA6-F726-44BB-B11E-F0A7C746E061}" destId="{0DE1C9A8-183D-440B-A540-1EDE72E8C85A}" srcOrd="9" destOrd="0" presId="urn:microsoft.com/office/officeart/2005/8/layout/default"/>
    <dgm:cxn modelId="{30A084A8-229E-4F57-83D0-B69FCA3DB1B9}" type="presParOf" srcId="{8C2C4EA6-F726-44BB-B11E-F0A7C746E061}" destId="{613522BB-0836-4FA9-8142-C9143ADB0B56}" srcOrd="10" destOrd="0" presId="urn:microsoft.com/office/officeart/2005/8/layout/default"/>
    <dgm:cxn modelId="{2416C1E1-6622-4487-85EB-D33EFDCF2D73}" type="presParOf" srcId="{8C2C4EA6-F726-44BB-B11E-F0A7C746E061}" destId="{19A9C19A-3131-4CCF-B75B-E8F6C507E854}" srcOrd="11" destOrd="0" presId="urn:microsoft.com/office/officeart/2005/8/layout/default"/>
    <dgm:cxn modelId="{2818ABE1-7E6C-4152-8C7F-ACD609D51129}" type="presParOf" srcId="{8C2C4EA6-F726-44BB-B11E-F0A7C746E061}" destId="{E9022DFC-7E26-4E5B-9838-C69A55C9D878}" srcOrd="12" destOrd="0" presId="urn:microsoft.com/office/officeart/2005/8/layout/default"/>
    <dgm:cxn modelId="{062ACD01-9D28-44D2-B635-E94BB9F09CFF}" type="presParOf" srcId="{8C2C4EA6-F726-44BB-B11E-F0A7C746E061}" destId="{9208FDD8-0F64-4BBC-B132-B94F6857ED3F}" srcOrd="13" destOrd="0" presId="urn:microsoft.com/office/officeart/2005/8/layout/default"/>
    <dgm:cxn modelId="{AC617868-844B-418E-8101-9BA732B347CD}" type="presParOf" srcId="{8C2C4EA6-F726-44BB-B11E-F0A7C746E061}" destId="{6B47C2D1-9859-49F3-9782-BDA042F08B4E}" srcOrd="14" destOrd="0" presId="urn:microsoft.com/office/officeart/2005/8/layout/default"/>
    <dgm:cxn modelId="{ACC414CE-BFB6-4024-9EA2-409032E0165B}" type="presParOf" srcId="{8C2C4EA6-F726-44BB-B11E-F0A7C746E061}" destId="{193263DC-59AC-4533-B71D-6E91E602010E}" srcOrd="15" destOrd="0" presId="urn:microsoft.com/office/officeart/2005/8/layout/default"/>
    <dgm:cxn modelId="{655B8B76-3173-4EA5-821B-6C91CB970BB7}" type="presParOf" srcId="{8C2C4EA6-F726-44BB-B11E-F0A7C746E061}" destId="{0EBC7FA9-4182-42AD-BC87-A94CBF86DA31}" srcOrd="16" destOrd="0" presId="urn:microsoft.com/office/officeart/2005/8/layout/default"/>
    <dgm:cxn modelId="{9FA78F77-0AA5-4C73-8BCD-2EBE4CB12C92}" type="presParOf" srcId="{8C2C4EA6-F726-44BB-B11E-F0A7C746E061}" destId="{3DABDB7A-4896-4AA5-8CA8-6B8A81FF7EC1}" srcOrd="17" destOrd="0" presId="urn:microsoft.com/office/officeart/2005/8/layout/default"/>
    <dgm:cxn modelId="{FCFBD1F3-0220-43CF-8EFE-F9835BC7F90F}" type="presParOf" srcId="{8C2C4EA6-F726-44BB-B11E-F0A7C746E061}" destId="{7FCD6576-B6B5-4C17-823F-8B768267FE38}" srcOrd="18" destOrd="0" presId="urn:microsoft.com/office/officeart/2005/8/layout/default"/>
    <dgm:cxn modelId="{B57E0090-ACD3-4A72-AF6D-B3F02945B242}" type="presParOf" srcId="{8C2C4EA6-F726-44BB-B11E-F0A7C746E061}" destId="{7EDCEE04-9451-44B9-BEEA-77D928C358A2}" srcOrd="19" destOrd="0" presId="urn:microsoft.com/office/officeart/2005/8/layout/default"/>
    <dgm:cxn modelId="{4A438E98-14AC-42F4-B85F-76B9B23847C9}" type="presParOf" srcId="{8C2C4EA6-F726-44BB-B11E-F0A7C746E061}" destId="{4C36AFF3-EF63-42F2-9E16-D9809CD4242F}"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3F140AD-88D2-4C64-8FFD-334305EE282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GB"/>
        </a:p>
      </dgm:t>
    </dgm:pt>
    <dgm:pt modelId="{62E44C34-3AA1-4AFF-A0B1-A4DA273EAB25}">
      <dgm:prSet phldrT="[Text]" custT="1"/>
      <dgm:spPr/>
      <dgm:t>
        <a:bodyPr/>
        <a:lstStyle/>
        <a:p>
          <a:r>
            <a:rPr lang="en-GB" sz="1800" b="1" dirty="0"/>
            <a:t>Repay oxygen debt.</a:t>
          </a:r>
        </a:p>
      </dgm:t>
    </dgm:pt>
    <dgm:pt modelId="{2C09EC26-4CE5-4898-BBF6-66B3CEEB8E1F}" type="parTrans" cxnId="{49F539CA-D859-4A8B-B82B-26C2693F3F8C}">
      <dgm:prSet/>
      <dgm:spPr/>
      <dgm:t>
        <a:bodyPr/>
        <a:lstStyle/>
        <a:p>
          <a:endParaRPr lang="en-GB" sz="1800" b="1"/>
        </a:p>
      </dgm:t>
    </dgm:pt>
    <dgm:pt modelId="{C6C25DFC-3683-46EC-B743-567A29A551F1}" type="sibTrans" cxnId="{49F539CA-D859-4A8B-B82B-26C2693F3F8C}">
      <dgm:prSet/>
      <dgm:spPr/>
      <dgm:t>
        <a:bodyPr/>
        <a:lstStyle/>
        <a:p>
          <a:endParaRPr lang="en-GB" sz="1800" b="1"/>
        </a:p>
      </dgm:t>
    </dgm:pt>
    <dgm:pt modelId="{7E881763-3D9C-4068-B10D-09AA071A83CA}">
      <dgm:prSet phldrT="[Text]" custT="1"/>
      <dgm:spPr/>
      <dgm:t>
        <a:bodyPr/>
        <a:lstStyle/>
        <a:p>
          <a:r>
            <a:rPr lang="en-GB" sz="1800" b="1" dirty="0"/>
            <a:t>Avoid blood pooling.</a:t>
          </a:r>
        </a:p>
      </dgm:t>
    </dgm:pt>
    <dgm:pt modelId="{449A4F9D-277E-4209-A8E3-8C549658CC20}" type="parTrans" cxnId="{AD787BAB-89B0-40CC-BED2-10356AE91FB5}">
      <dgm:prSet/>
      <dgm:spPr/>
      <dgm:t>
        <a:bodyPr/>
        <a:lstStyle/>
        <a:p>
          <a:endParaRPr lang="en-GB" sz="1800" b="1"/>
        </a:p>
      </dgm:t>
    </dgm:pt>
    <dgm:pt modelId="{50D4D3F0-F8A3-46FA-826C-316852AEEDB4}" type="sibTrans" cxnId="{AD787BAB-89B0-40CC-BED2-10356AE91FB5}">
      <dgm:prSet/>
      <dgm:spPr/>
      <dgm:t>
        <a:bodyPr/>
        <a:lstStyle/>
        <a:p>
          <a:endParaRPr lang="en-GB" sz="1800" b="1"/>
        </a:p>
      </dgm:t>
    </dgm:pt>
    <dgm:pt modelId="{1E46115F-40B0-4BBC-A9C7-454B8607F92A}">
      <dgm:prSet phldrT="[Text]" custT="1"/>
      <dgm:spPr/>
      <dgm:t>
        <a:bodyPr/>
        <a:lstStyle/>
        <a:p>
          <a:r>
            <a:rPr lang="en-GB" sz="1800" b="1" dirty="0"/>
            <a:t>Reduce tension in muscles.</a:t>
          </a:r>
        </a:p>
      </dgm:t>
    </dgm:pt>
    <dgm:pt modelId="{AB778F96-B36A-4EE0-A406-9060347A006E}" type="parTrans" cxnId="{13126318-EDE2-444F-9E40-EF05B6B4DF3E}">
      <dgm:prSet/>
      <dgm:spPr/>
      <dgm:t>
        <a:bodyPr/>
        <a:lstStyle/>
        <a:p>
          <a:endParaRPr lang="en-GB" sz="1800" b="1"/>
        </a:p>
      </dgm:t>
    </dgm:pt>
    <dgm:pt modelId="{8B79E0D7-ECA5-40D6-9880-C284CB776A74}" type="sibTrans" cxnId="{13126318-EDE2-444F-9E40-EF05B6B4DF3E}">
      <dgm:prSet/>
      <dgm:spPr/>
      <dgm:t>
        <a:bodyPr/>
        <a:lstStyle/>
        <a:p>
          <a:endParaRPr lang="en-GB" sz="1800" b="1"/>
        </a:p>
      </dgm:t>
    </dgm:pt>
    <dgm:pt modelId="{E0772B8C-3AA8-4E09-89DA-CD883E6CEE56}">
      <dgm:prSet phldrT="[Text]" custT="1"/>
      <dgm:spPr/>
      <dgm:t>
        <a:bodyPr/>
        <a:lstStyle/>
        <a:p>
          <a:r>
            <a:rPr lang="en-GB" sz="1800" b="1" dirty="0"/>
            <a:t>Disperse lactic acid.</a:t>
          </a:r>
        </a:p>
      </dgm:t>
    </dgm:pt>
    <dgm:pt modelId="{9DB739EC-A0F2-4D86-91FC-6278AE5C89CA}" type="parTrans" cxnId="{F8DB89E8-15F2-4028-8151-C2C259A55F3D}">
      <dgm:prSet/>
      <dgm:spPr/>
      <dgm:t>
        <a:bodyPr/>
        <a:lstStyle/>
        <a:p>
          <a:endParaRPr lang="en-GB" sz="1800" b="1"/>
        </a:p>
      </dgm:t>
    </dgm:pt>
    <dgm:pt modelId="{7C6592E1-8846-4403-B2B8-A76DA3D35554}" type="sibTrans" cxnId="{F8DB89E8-15F2-4028-8151-C2C259A55F3D}">
      <dgm:prSet/>
      <dgm:spPr/>
      <dgm:t>
        <a:bodyPr/>
        <a:lstStyle/>
        <a:p>
          <a:endParaRPr lang="en-GB" sz="1800" b="1"/>
        </a:p>
      </dgm:t>
    </dgm:pt>
    <dgm:pt modelId="{CB9B8977-C0C7-434E-82D1-A83A1DE3521D}">
      <dgm:prSet phldrT="[Text]" custT="1"/>
      <dgm:spPr/>
      <dgm:t>
        <a:bodyPr/>
        <a:lstStyle/>
        <a:p>
          <a:r>
            <a:rPr lang="en-GB" sz="1800" b="1" dirty="0"/>
            <a:t>Facilitate muscle recovery.</a:t>
          </a:r>
        </a:p>
      </dgm:t>
    </dgm:pt>
    <dgm:pt modelId="{BA6601CF-210C-4577-B8C3-6427DCFCE97B}" type="parTrans" cxnId="{A5ACA05E-8583-4301-A379-C65020355F63}">
      <dgm:prSet/>
      <dgm:spPr/>
      <dgm:t>
        <a:bodyPr/>
        <a:lstStyle/>
        <a:p>
          <a:endParaRPr lang="en-GB" sz="1800" b="1"/>
        </a:p>
      </dgm:t>
    </dgm:pt>
    <dgm:pt modelId="{6AB49DF9-0336-46E6-9F96-912892B809E6}" type="sibTrans" cxnId="{A5ACA05E-8583-4301-A379-C65020355F63}">
      <dgm:prSet/>
      <dgm:spPr/>
      <dgm:t>
        <a:bodyPr/>
        <a:lstStyle/>
        <a:p>
          <a:endParaRPr lang="en-GB" sz="1800" b="1"/>
        </a:p>
      </dgm:t>
    </dgm:pt>
    <dgm:pt modelId="{597D3955-F2F0-4B0A-8301-4CB96FC5AA24}">
      <dgm:prSet custT="1"/>
      <dgm:spPr/>
      <dgm:t>
        <a:bodyPr/>
        <a:lstStyle/>
        <a:p>
          <a:r>
            <a:rPr lang="en-GB" sz="1800" b="1" dirty="0"/>
            <a:t>Remove waste products.</a:t>
          </a:r>
        </a:p>
      </dgm:t>
    </dgm:pt>
    <dgm:pt modelId="{72D86EC0-3EFD-4FB9-BBA4-A517C9AD0C0E}" type="parTrans" cxnId="{3B16B235-C2A1-4072-8DAC-DA89CB533A2B}">
      <dgm:prSet/>
      <dgm:spPr/>
      <dgm:t>
        <a:bodyPr/>
        <a:lstStyle/>
        <a:p>
          <a:endParaRPr lang="en-GB" sz="1800" b="1"/>
        </a:p>
      </dgm:t>
    </dgm:pt>
    <dgm:pt modelId="{253ADA05-7E87-4334-A394-7D3741A9C522}" type="sibTrans" cxnId="{3B16B235-C2A1-4072-8DAC-DA89CB533A2B}">
      <dgm:prSet/>
      <dgm:spPr/>
      <dgm:t>
        <a:bodyPr/>
        <a:lstStyle/>
        <a:p>
          <a:endParaRPr lang="en-GB" sz="1800" b="1"/>
        </a:p>
      </dgm:t>
    </dgm:pt>
    <dgm:pt modelId="{EE2BB0B0-E292-4A6E-91C4-BB003CA4E305}">
      <dgm:prSet custT="1"/>
      <dgm:spPr/>
      <dgm:t>
        <a:bodyPr/>
        <a:lstStyle/>
        <a:p>
          <a:r>
            <a:rPr lang="en-GB" sz="1800" b="1" dirty="0"/>
            <a:t>Maintain and develop flexibility.</a:t>
          </a:r>
        </a:p>
      </dgm:t>
    </dgm:pt>
    <dgm:pt modelId="{737B11C9-BBC5-48D9-893B-64241F48B0AD}" type="parTrans" cxnId="{43DCC819-7DEB-48D5-9177-0B26008DC276}">
      <dgm:prSet/>
      <dgm:spPr/>
      <dgm:t>
        <a:bodyPr/>
        <a:lstStyle/>
        <a:p>
          <a:endParaRPr lang="en-GB" sz="1800" b="1"/>
        </a:p>
      </dgm:t>
    </dgm:pt>
    <dgm:pt modelId="{00514874-F7AD-4B88-8034-C8ED627DB557}" type="sibTrans" cxnId="{43DCC819-7DEB-48D5-9177-0B26008DC276}">
      <dgm:prSet/>
      <dgm:spPr/>
      <dgm:t>
        <a:bodyPr/>
        <a:lstStyle/>
        <a:p>
          <a:endParaRPr lang="en-GB" sz="1800" b="1"/>
        </a:p>
      </dgm:t>
    </dgm:pt>
    <dgm:pt modelId="{220D3DBE-3B4F-4563-99F0-A3E7631763C2}" type="pres">
      <dgm:prSet presAssocID="{E3F140AD-88D2-4C64-8FFD-334305EE2823}" presName="Name0" presStyleCnt="0">
        <dgm:presLayoutVars>
          <dgm:dir/>
          <dgm:animLvl val="lvl"/>
          <dgm:resizeHandles val="exact"/>
        </dgm:presLayoutVars>
      </dgm:prSet>
      <dgm:spPr/>
    </dgm:pt>
    <dgm:pt modelId="{560E8FF5-596D-44A4-AC7B-AB3F7702E5D8}" type="pres">
      <dgm:prSet presAssocID="{62E44C34-3AA1-4AFF-A0B1-A4DA273EAB25}" presName="linNode" presStyleCnt="0"/>
      <dgm:spPr/>
    </dgm:pt>
    <dgm:pt modelId="{BBAF30E4-1136-430C-8B5A-84CBD8D46CE6}" type="pres">
      <dgm:prSet presAssocID="{62E44C34-3AA1-4AFF-A0B1-A4DA273EAB25}" presName="parentText" presStyleLbl="node1" presStyleIdx="0" presStyleCnt="7" custScaleX="181809">
        <dgm:presLayoutVars>
          <dgm:chMax val="1"/>
          <dgm:bulletEnabled val="1"/>
        </dgm:presLayoutVars>
      </dgm:prSet>
      <dgm:spPr/>
    </dgm:pt>
    <dgm:pt modelId="{9EC6B112-2EB5-4CA9-9CA4-EBE00893F815}" type="pres">
      <dgm:prSet presAssocID="{C6C25DFC-3683-46EC-B743-567A29A551F1}" presName="sp" presStyleCnt="0"/>
      <dgm:spPr/>
    </dgm:pt>
    <dgm:pt modelId="{756A7432-7CBC-4623-94C4-C95AA201CC03}" type="pres">
      <dgm:prSet presAssocID="{7E881763-3D9C-4068-B10D-09AA071A83CA}" presName="linNode" presStyleCnt="0"/>
      <dgm:spPr/>
    </dgm:pt>
    <dgm:pt modelId="{503B836A-813F-499F-B793-B6D1B7CC96AF}" type="pres">
      <dgm:prSet presAssocID="{7E881763-3D9C-4068-B10D-09AA071A83CA}" presName="parentText" presStyleLbl="node1" presStyleIdx="1" presStyleCnt="7" custScaleX="181809">
        <dgm:presLayoutVars>
          <dgm:chMax val="1"/>
          <dgm:bulletEnabled val="1"/>
        </dgm:presLayoutVars>
      </dgm:prSet>
      <dgm:spPr/>
    </dgm:pt>
    <dgm:pt modelId="{C586EA6C-06DB-4195-A37A-9E807FB88D89}" type="pres">
      <dgm:prSet presAssocID="{50D4D3F0-F8A3-46FA-826C-316852AEEDB4}" presName="sp" presStyleCnt="0"/>
      <dgm:spPr/>
    </dgm:pt>
    <dgm:pt modelId="{97A5BFFE-8BF8-4DA8-9EC2-31B6208C52DB}" type="pres">
      <dgm:prSet presAssocID="{1E46115F-40B0-4BBC-A9C7-454B8607F92A}" presName="linNode" presStyleCnt="0"/>
      <dgm:spPr/>
    </dgm:pt>
    <dgm:pt modelId="{9D4D7B64-2768-4E18-ADE0-D06F3C3C4B53}" type="pres">
      <dgm:prSet presAssocID="{1E46115F-40B0-4BBC-A9C7-454B8607F92A}" presName="parentText" presStyleLbl="node1" presStyleIdx="2" presStyleCnt="7" custScaleX="181809">
        <dgm:presLayoutVars>
          <dgm:chMax val="1"/>
          <dgm:bulletEnabled val="1"/>
        </dgm:presLayoutVars>
      </dgm:prSet>
      <dgm:spPr/>
    </dgm:pt>
    <dgm:pt modelId="{D44AAD95-FB63-4E1A-933B-40854E41DB21}" type="pres">
      <dgm:prSet presAssocID="{8B79E0D7-ECA5-40D6-9880-C284CB776A74}" presName="sp" presStyleCnt="0"/>
      <dgm:spPr/>
    </dgm:pt>
    <dgm:pt modelId="{E3A17D30-AEE1-4333-837E-B4279A423282}" type="pres">
      <dgm:prSet presAssocID="{E0772B8C-3AA8-4E09-89DA-CD883E6CEE56}" presName="linNode" presStyleCnt="0"/>
      <dgm:spPr/>
    </dgm:pt>
    <dgm:pt modelId="{CE50BB06-F4D9-4B38-BFF2-A8744B25FC6E}" type="pres">
      <dgm:prSet presAssocID="{E0772B8C-3AA8-4E09-89DA-CD883E6CEE56}" presName="parentText" presStyleLbl="node1" presStyleIdx="3" presStyleCnt="7" custScaleX="181809">
        <dgm:presLayoutVars>
          <dgm:chMax val="1"/>
          <dgm:bulletEnabled val="1"/>
        </dgm:presLayoutVars>
      </dgm:prSet>
      <dgm:spPr/>
    </dgm:pt>
    <dgm:pt modelId="{1DC42347-FCAD-485A-A4D3-686A67AE12F3}" type="pres">
      <dgm:prSet presAssocID="{7C6592E1-8846-4403-B2B8-A76DA3D35554}" presName="sp" presStyleCnt="0"/>
      <dgm:spPr/>
    </dgm:pt>
    <dgm:pt modelId="{769B42F5-791F-4F44-9C92-3A2A52DADF15}" type="pres">
      <dgm:prSet presAssocID="{CB9B8977-C0C7-434E-82D1-A83A1DE3521D}" presName="linNode" presStyleCnt="0"/>
      <dgm:spPr/>
    </dgm:pt>
    <dgm:pt modelId="{10DDFE47-F68C-4141-BBC9-5C935884E736}" type="pres">
      <dgm:prSet presAssocID="{CB9B8977-C0C7-434E-82D1-A83A1DE3521D}" presName="parentText" presStyleLbl="node1" presStyleIdx="4" presStyleCnt="7" custScaleX="181809">
        <dgm:presLayoutVars>
          <dgm:chMax val="1"/>
          <dgm:bulletEnabled val="1"/>
        </dgm:presLayoutVars>
      </dgm:prSet>
      <dgm:spPr/>
    </dgm:pt>
    <dgm:pt modelId="{AD41062D-6B9B-41CB-8F44-6AFFAD4A9297}" type="pres">
      <dgm:prSet presAssocID="{6AB49DF9-0336-46E6-9F96-912892B809E6}" presName="sp" presStyleCnt="0"/>
      <dgm:spPr/>
    </dgm:pt>
    <dgm:pt modelId="{5E55F06C-0F24-48B9-9BAD-735D0AEFC1C6}" type="pres">
      <dgm:prSet presAssocID="{597D3955-F2F0-4B0A-8301-4CB96FC5AA24}" presName="linNode" presStyleCnt="0"/>
      <dgm:spPr/>
    </dgm:pt>
    <dgm:pt modelId="{5FD24CF0-E716-4738-A7A1-D116327E922C}" type="pres">
      <dgm:prSet presAssocID="{597D3955-F2F0-4B0A-8301-4CB96FC5AA24}" presName="parentText" presStyleLbl="node1" presStyleIdx="5" presStyleCnt="7" custScaleX="181809">
        <dgm:presLayoutVars>
          <dgm:chMax val="1"/>
          <dgm:bulletEnabled val="1"/>
        </dgm:presLayoutVars>
      </dgm:prSet>
      <dgm:spPr/>
    </dgm:pt>
    <dgm:pt modelId="{C71021DD-89B2-4CCE-A3E7-1712CC6A9E4D}" type="pres">
      <dgm:prSet presAssocID="{253ADA05-7E87-4334-A394-7D3741A9C522}" presName="sp" presStyleCnt="0"/>
      <dgm:spPr/>
    </dgm:pt>
    <dgm:pt modelId="{50C49AEB-F72D-48C4-B295-AC9C8CD04759}" type="pres">
      <dgm:prSet presAssocID="{EE2BB0B0-E292-4A6E-91C4-BB003CA4E305}" presName="linNode" presStyleCnt="0"/>
      <dgm:spPr/>
    </dgm:pt>
    <dgm:pt modelId="{0E745D4D-71F1-4BB0-9A3F-CD612229DBA5}" type="pres">
      <dgm:prSet presAssocID="{EE2BB0B0-E292-4A6E-91C4-BB003CA4E305}" presName="parentText" presStyleLbl="node1" presStyleIdx="6" presStyleCnt="7" custScaleX="181809">
        <dgm:presLayoutVars>
          <dgm:chMax val="1"/>
          <dgm:bulletEnabled val="1"/>
        </dgm:presLayoutVars>
      </dgm:prSet>
      <dgm:spPr/>
    </dgm:pt>
  </dgm:ptLst>
  <dgm:cxnLst>
    <dgm:cxn modelId="{86B92402-AAE6-4444-8566-E9F32FD5E6E7}" type="presOf" srcId="{E0772B8C-3AA8-4E09-89DA-CD883E6CEE56}" destId="{CE50BB06-F4D9-4B38-BFF2-A8744B25FC6E}" srcOrd="0" destOrd="0" presId="urn:microsoft.com/office/officeart/2005/8/layout/vList5"/>
    <dgm:cxn modelId="{13126318-EDE2-444F-9E40-EF05B6B4DF3E}" srcId="{E3F140AD-88D2-4C64-8FFD-334305EE2823}" destId="{1E46115F-40B0-4BBC-A9C7-454B8607F92A}" srcOrd="2" destOrd="0" parTransId="{AB778F96-B36A-4EE0-A406-9060347A006E}" sibTransId="{8B79E0D7-ECA5-40D6-9880-C284CB776A74}"/>
    <dgm:cxn modelId="{43DCC819-7DEB-48D5-9177-0B26008DC276}" srcId="{E3F140AD-88D2-4C64-8FFD-334305EE2823}" destId="{EE2BB0B0-E292-4A6E-91C4-BB003CA4E305}" srcOrd="6" destOrd="0" parTransId="{737B11C9-BBC5-48D9-893B-64241F48B0AD}" sibTransId="{00514874-F7AD-4B88-8034-C8ED627DB557}"/>
    <dgm:cxn modelId="{3B16B235-C2A1-4072-8DAC-DA89CB533A2B}" srcId="{E3F140AD-88D2-4C64-8FFD-334305EE2823}" destId="{597D3955-F2F0-4B0A-8301-4CB96FC5AA24}" srcOrd="5" destOrd="0" parTransId="{72D86EC0-3EFD-4FB9-BBA4-A517C9AD0C0E}" sibTransId="{253ADA05-7E87-4334-A394-7D3741A9C522}"/>
    <dgm:cxn modelId="{A5ACA05E-8583-4301-A379-C65020355F63}" srcId="{E3F140AD-88D2-4C64-8FFD-334305EE2823}" destId="{CB9B8977-C0C7-434E-82D1-A83A1DE3521D}" srcOrd="4" destOrd="0" parTransId="{BA6601CF-210C-4577-B8C3-6427DCFCE97B}" sibTransId="{6AB49DF9-0336-46E6-9F96-912892B809E6}"/>
    <dgm:cxn modelId="{3F69B864-C702-4D56-B9B0-DF997AB48511}" type="presOf" srcId="{62E44C34-3AA1-4AFF-A0B1-A4DA273EAB25}" destId="{BBAF30E4-1136-430C-8B5A-84CBD8D46CE6}" srcOrd="0" destOrd="0" presId="urn:microsoft.com/office/officeart/2005/8/layout/vList5"/>
    <dgm:cxn modelId="{F0DC8B9A-E5AC-4BE1-8920-206D68B8F88A}" type="presOf" srcId="{597D3955-F2F0-4B0A-8301-4CB96FC5AA24}" destId="{5FD24CF0-E716-4738-A7A1-D116327E922C}" srcOrd="0" destOrd="0" presId="urn:microsoft.com/office/officeart/2005/8/layout/vList5"/>
    <dgm:cxn modelId="{8372AEA5-DA88-4E94-8FBF-7C5950DE6C8D}" type="presOf" srcId="{EE2BB0B0-E292-4A6E-91C4-BB003CA4E305}" destId="{0E745D4D-71F1-4BB0-9A3F-CD612229DBA5}" srcOrd="0" destOrd="0" presId="urn:microsoft.com/office/officeart/2005/8/layout/vList5"/>
    <dgm:cxn modelId="{8C7D75A8-E205-4B2E-B153-F27819CDBCB0}" type="presOf" srcId="{7E881763-3D9C-4068-B10D-09AA071A83CA}" destId="{503B836A-813F-499F-B793-B6D1B7CC96AF}" srcOrd="0" destOrd="0" presId="urn:microsoft.com/office/officeart/2005/8/layout/vList5"/>
    <dgm:cxn modelId="{AD787BAB-89B0-40CC-BED2-10356AE91FB5}" srcId="{E3F140AD-88D2-4C64-8FFD-334305EE2823}" destId="{7E881763-3D9C-4068-B10D-09AA071A83CA}" srcOrd="1" destOrd="0" parTransId="{449A4F9D-277E-4209-A8E3-8C549658CC20}" sibTransId="{50D4D3F0-F8A3-46FA-826C-316852AEEDB4}"/>
    <dgm:cxn modelId="{E26206C7-F52C-4167-8BC4-11EB7E41A37D}" type="presOf" srcId="{1E46115F-40B0-4BBC-A9C7-454B8607F92A}" destId="{9D4D7B64-2768-4E18-ADE0-D06F3C3C4B53}" srcOrd="0" destOrd="0" presId="urn:microsoft.com/office/officeart/2005/8/layout/vList5"/>
    <dgm:cxn modelId="{49F539CA-D859-4A8B-B82B-26C2693F3F8C}" srcId="{E3F140AD-88D2-4C64-8FFD-334305EE2823}" destId="{62E44C34-3AA1-4AFF-A0B1-A4DA273EAB25}" srcOrd="0" destOrd="0" parTransId="{2C09EC26-4CE5-4898-BBF6-66B3CEEB8E1F}" sibTransId="{C6C25DFC-3683-46EC-B743-567A29A551F1}"/>
    <dgm:cxn modelId="{B9F26CD4-C9EB-40F5-9EBB-6C3E52748632}" type="presOf" srcId="{CB9B8977-C0C7-434E-82D1-A83A1DE3521D}" destId="{10DDFE47-F68C-4141-BBC9-5C935884E736}" srcOrd="0" destOrd="0" presId="urn:microsoft.com/office/officeart/2005/8/layout/vList5"/>
    <dgm:cxn modelId="{F8DB89E8-15F2-4028-8151-C2C259A55F3D}" srcId="{E3F140AD-88D2-4C64-8FFD-334305EE2823}" destId="{E0772B8C-3AA8-4E09-89DA-CD883E6CEE56}" srcOrd="3" destOrd="0" parTransId="{9DB739EC-A0F2-4D86-91FC-6278AE5C89CA}" sibTransId="{7C6592E1-8846-4403-B2B8-A76DA3D35554}"/>
    <dgm:cxn modelId="{853001F5-2235-4F1F-B464-D43E8217432E}" type="presOf" srcId="{E3F140AD-88D2-4C64-8FFD-334305EE2823}" destId="{220D3DBE-3B4F-4563-99F0-A3E7631763C2}" srcOrd="0" destOrd="0" presId="urn:microsoft.com/office/officeart/2005/8/layout/vList5"/>
    <dgm:cxn modelId="{1C8C6737-8A16-436B-9E7A-F81A1E97943C}" type="presParOf" srcId="{220D3DBE-3B4F-4563-99F0-A3E7631763C2}" destId="{560E8FF5-596D-44A4-AC7B-AB3F7702E5D8}" srcOrd="0" destOrd="0" presId="urn:microsoft.com/office/officeart/2005/8/layout/vList5"/>
    <dgm:cxn modelId="{8E366D09-7D39-48BB-9CC1-48C56149A092}" type="presParOf" srcId="{560E8FF5-596D-44A4-AC7B-AB3F7702E5D8}" destId="{BBAF30E4-1136-430C-8B5A-84CBD8D46CE6}" srcOrd="0" destOrd="0" presId="urn:microsoft.com/office/officeart/2005/8/layout/vList5"/>
    <dgm:cxn modelId="{7E31B9C3-84DD-4125-B791-7FCB056B13D3}" type="presParOf" srcId="{220D3DBE-3B4F-4563-99F0-A3E7631763C2}" destId="{9EC6B112-2EB5-4CA9-9CA4-EBE00893F815}" srcOrd="1" destOrd="0" presId="urn:microsoft.com/office/officeart/2005/8/layout/vList5"/>
    <dgm:cxn modelId="{1E40A9C3-2E3C-46C2-8377-A10FE9490805}" type="presParOf" srcId="{220D3DBE-3B4F-4563-99F0-A3E7631763C2}" destId="{756A7432-7CBC-4623-94C4-C95AA201CC03}" srcOrd="2" destOrd="0" presId="urn:microsoft.com/office/officeart/2005/8/layout/vList5"/>
    <dgm:cxn modelId="{65A83EBE-56F8-4963-8343-8A14BB507AA0}" type="presParOf" srcId="{756A7432-7CBC-4623-94C4-C95AA201CC03}" destId="{503B836A-813F-499F-B793-B6D1B7CC96AF}" srcOrd="0" destOrd="0" presId="urn:microsoft.com/office/officeart/2005/8/layout/vList5"/>
    <dgm:cxn modelId="{DB6F1186-E7AB-4186-98CA-0AB503AC10D7}" type="presParOf" srcId="{220D3DBE-3B4F-4563-99F0-A3E7631763C2}" destId="{C586EA6C-06DB-4195-A37A-9E807FB88D89}" srcOrd="3" destOrd="0" presId="urn:microsoft.com/office/officeart/2005/8/layout/vList5"/>
    <dgm:cxn modelId="{C61C186F-1E0D-45FF-BED6-C6EBDE136683}" type="presParOf" srcId="{220D3DBE-3B4F-4563-99F0-A3E7631763C2}" destId="{97A5BFFE-8BF8-4DA8-9EC2-31B6208C52DB}" srcOrd="4" destOrd="0" presId="urn:microsoft.com/office/officeart/2005/8/layout/vList5"/>
    <dgm:cxn modelId="{682FE6D5-E33E-4405-A862-9F274B7077CD}" type="presParOf" srcId="{97A5BFFE-8BF8-4DA8-9EC2-31B6208C52DB}" destId="{9D4D7B64-2768-4E18-ADE0-D06F3C3C4B53}" srcOrd="0" destOrd="0" presId="urn:microsoft.com/office/officeart/2005/8/layout/vList5"/>
    <dgm:cxn modelId="{5F854EDE-A312-4C42-824B-9B9B71502E72}" type="presParOf" srcId="{220D3DBE-3B4F-4563-99F0-A3E7631763C2}" destId="{D44AAD95-FB63-4E1A-933B-40854E41DB21}" srcOrd="5" destOrd="0" presId="urn:microsoft.com/office/officeart/2005/8/layout/vList5"/>
    <dgm:cxn modelId="{05D66C7D-C7F5-4FF0-B607-48BB5D9AF8EA}" type="presParOf" srcId="{220D3DBE-3B4F-4563-99F0-A3E7631763C2}" destId="{E3A17D30-AEE1-4333-837E-B4279A423282}" srcOrd="6" destOrd="0" presId="urn:microsoft.com/office/officeart/2005/8/layout/vList5"/>
    <dgm:cxn modelId="{B7EE6643-4DFF-443B-B20C-3946740EA737}" type="presParOf" srcId="{E3A17D30-AEE1-4333-837E-B4279A423282}" destId="{CE50BB06-F4D9-4B38-BFF2-A8744B25FC6E}" srcOrd="0" destOrd="0" presId="urn:microsoft.com/office/officeart/2005/8/layout/vList5"/>
    <dgm:cxn modelId="{1E407E37-A13E-4B2A-9897-0CE126C4FEDC}" type="presParOf" srcId="{220D3DBE-3B4F-4563-99F0-A3E7631763C2}" destId="{1DC42347-FCAD-485A-A4D3-686A67AE12F3}" srcOrd="7" destOrd="0" presId="urn:microsoft.com/office/officeart/2005/8/layout/vList5"/>
    <dgm:cxn modelId="{9AFFB34F-6EC4-4EC1-8AF1-43F61D185EE1}" type="presParOf" srcId="{220D3DBE-3B4F-4563-99F0-A3E7631763C2}" destId="{769B42F5-791F-4F44-9C92-3A2A52DADF15}" srcOrd="8" destOrd="0" presId="urn:microsoft.com/office/officeart/2005/8/layout/vList5"/>
    <dgm:cxn modelId="{1CB3B994-1CB1-46B6-8D01-C4DB580A571B}" type="presParOf" srcId="{769B42F5-791F-4F44-9C92-3A2A52DADF15}" destId="{10DDFE47-F68C-4141-BBC9-5C935884E736}" srcOrd="0" destOrd="0" presId="urn:microsoft.com/office/officeart/2005/8/layout/vList5"/>
    <dgm:cxn modelId="{698326B6-F5B9-4A58-A503-5F9CE2BEFE93}" type="presParOf" srcId="{220D3DBE-3B4F-4563-99F0-A3E7631763C2}" destId="{AD41062D-6B9B-41CB-8F44-6AFFAD4A9297}" srcOrd="9" destOrd="0" presId="urn:microsoft.com/office/officeart/2005/8/layout/vList5"/>
    <dgm:cxn modelId="{CA29ADB3-B5C8-4CDC-94FF-163D8414D3DD}" type="presParOf" srcId="{220D3DBE-3B4F-4563-99F0-A3E7631763C2}" destId="{5E55F06C-0F24-48B9-9BAD-735D0AEFC1C6}" srcOrd="10" destOrd="0" presId="urn:microsoft.com/office/officeart/2005/8/layout/vList5"/>
    <dgm:cxn modelId="{E79D1FA1-A72F-466F-B864-28B55821DBD7}" type="presParOf" srcId="{5E55F06C-0F24-48B9-9BAD-735D0AEFC1C6}" destId="{5FD24CF0-E716-4738-A7A1-D116327E922C}" srcOrd="0" destOrd="0" presId="urn:microsoft.com/office/officeart/2005/8/layout/vList5"/>
    <dgm:cxn modelId="{01FF4E75-1E90-4ED9-B671-2C9C0D34A56F}" type="presParOf" srcId="{220D3DBE-3B4F-4563-99F0-A3E7631763C2}" destId="{C71021DD-89B2-4CCE-A3E7-1712CC6A9E4D}" srcOrd="11" destOrd="0" presId="urn:microsoft.com/office/officeart/2005/8/layout/vList5"/>
    <dgm:cxn modelId="{87305DDD-54DB-4E07-B923-B18C08950AFA}" type="presParOf" srcId="{220D3DBE-3B4F-4563-99F0-A3E7631763C2}" destId="{50C49AEB-F72D-48C4-B295-AC9C8CD04759}" srcOrd="12" destOrd="0" presId="urn:microsoft.com/office/officeart/2005/8/layout/vList5"/>
    <dgm:cxn modelId="{D2FFCDE5-53DC-4C00-BCD8-02CA422E7A41}" type="presParOf" srcId="{50C49AEB-F72D-48C4-B295-AC9C8CD04759}" destId="{0E745D4D-71F1-4BB0-9A3F-CD612229DBA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B770FFC-EA2A-4791-BE75-720EB089006D}" type="doc">
      <dgm:prSet loTypeId="urn:microsoft.com/office/officeart/2005/8/layout/default" loCatId="list" qsTypeId="urn:microsoft.com/office/officeart/2005/8/quickstyle/3d5" qsCatId="3D" csTypeId="urn:microsoft.com/office/officeart/2005/8/colors/accent0_3" csCatId="mainScheme" phldr="1"/>
      <dgm:spPr/>
      <dgm:t>
        <a:bodyPr/>
        <a:lstStyle/>
        <a:p>
          <a:endParaRPr lang="en-GB"/>
        </a:p>
      </dgm:t>
    </dgm:pt>
    <dgm:pt modelId="{40902386-27EE-4977-AC27-120D7919B382}">
      <dgm:prSet phldrT="[Text]" custT="1"/>
      <dgm:spPr/>
      <dgm:t>
        <a:bodyPr/>
        <a:lstStyle/>
        <a:p>
          <a:pPr algn="l"/>
          <a:r>
            <a:rPr lang="en-GB" sz="2000" dirty="0"/>
            <a:t>In pairs, plan a safe and effective cool-down for a small group (minimum of three) and record the information using an appropriate format.</a:t>
          </a:r>
        </a:p>
      </dgm:t>
    </dgm:pt>
    <dgm:pt modelId="{991CB031-2A32-4BF9-98FF-B9A544447806}" type="parTrans" cxnId="{CD80F994-07FD-484D-83E2-CF22EBD1C330}">
      <dgm:prSet/>
      <dgm:spPr/>
      <dgm:t>
        <a:bodyPr/>
        <a:lstStyle/>
        <a:p>
          <a:endParaRPr lang="en-GB" sz="2000"/>
        </a:p>
      </dgm:t>
    </dgm:pt>
    <dgm:pt modelId="{B912011A-B29B-4AF7-814E-435F414C1E63}" type="sibTrans" cxnId="{CD80F994-07FD-484D-83E2-CF22EBD1C330}">
      <dgm:prSet/>
      <dgm:spPr/>
      <dgm:t>
        <a:bodyPr/>
        <a:lstStyle/>
        <a:p>
          <a:endParaRPr lang="en-GB" sz="2000"/>
        </a:p>
      </dgm:t>
    </dgm:pt>
    <dgm:pt modelId="{C72C9C65-C1F2-476F-9E03-3043184B43D1}" type="pres">
      <dgm:prSet presAssocID="{0B770FFC-EA2A-4791-BE75-720EB089006D}" presName="diagram" presStyleCnt="0">
        <dgm:presLayoutVars>
          <dgm:dir/>
          <dgm:resizeHandles val="exact"/>
        </dgm:presLayoutVars>
      </dgm:prSet>
      <dgm:spPr/>
    </dgm:pt>
    <dgm:pt modelId="{335ADCB7-1332-4B07-BF03-698295860E47}" type="pres">
      <dgm:prSet presAssocID="{40902386-27EE-4977-AC27-120D7919B382}" presName="node" presStyleLbl="node1" presStyleIdx="0" presStyleCnt="1" custScaleY="114378">
        <dgm:presLayoutVars>
          <dgm:bulletEnabled val="1"/>
        </dgm:presLayoutVars>
      </dgm:prSet>
      <dgm:spPr/>
    </dgm:pt>
  </dgm:ptLst>
  <dgm:cxnLst>
    <dgm:cxn modelId="{51DC350C-37FD-4EF2-8FE1-D525584D9A3D}" type="presOf" srcId="{40902386-27EE-4977-AC27-120D7919B382}" destId="{335ADCB7-1332-4B07-BF03-698295860E47}" srcOrd="0" destOrd="0" presId="urn:microsoft.com/office/officeart/2005/8/layout/default"/>
    <dgm:cxn modelId="{CD80F994-07FD-484D-83E2-CF22EBD1C330}" srcId="{0B770FFC-EA2A-4791-BE75-720EB089006D}" destId="{40902386-27EE-4977-AC27-120D7919B382}" srcOrd="0" destOrd="0" parTransId="{991CB031-2A32-4BF9-98FF-B9A544447806}" sibTransId="{B912011A-B29B-4AF7-814E-435F414C1E63}"/>
    <dgm:cxn modelId="{548F04BC-D6EF-4685-93E4-ADF704EEC2DB}" type="presOf" srcId="{0B770FFC-EA2A-4791-BE75-720EB089006D}" destId="{C72C9C65-C1F2-476F-9E03-3043184B43D1}" srcOrd="0" destOrd="0" presId="urn:microsoft.com/office/officeart/2005/8/layout/default"/>
    <dgm:cxn modelId="{963FDF15-A5A0-4240-8D83-19A625C11F33}" type="presParOf" srcId="{C72C9C65-C1F2-476F-9E03-3043184B43D1}" destId="{335ADCB7-1332-4B07-BF03-698295860E47}"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F2D2DB2-466E-4056-AC62-B9E160BBDF17}" type="doc">
      <dgm:prSet loTypeId="urn:diagrams.loki3.com/VaryingWidthList" loCatId="list" qsTypeId="urn:microsoft.com/office/officeart/2005/8/quickstyle/simple1" qsCatId="simple" csTypeId="urn:microsoft.com/office/officeart/2005/8/colors/colorful1" csCatId="colorful" phldr="1"/>
      <dgm:spPr/>
    </dgm:pt>
    <dgm:pt modelId="{BBB925C5-4BA6-4E03-87E6-D3F21298C385}">
      <dgm:prSet phldrT="[Text]"/>
      <dgm:spPr/>
      <dgm:t>
        <a:bodyPr/>
        <a:lstStyle/>
        <a:p>
          <a:r>
            <a:rPr lang="en-GB" dirty="0"/>
            <a:t>Tyres</a:t>
          </a:r>
        </a:p>
      </dgm:t>
    </dgm:pt>
    <dgm:pt modelId="{77B9A0BB-4BCB-48AA-A6C9-FEB0211BC248}" type="parTrans" cxnId="{33E693E5-3E00-4A07-BCBB-DFA6F41E9950}">
      <dgm:prSet/>
      <dgm:spPr/>
      <dgm:t>
        <a:bodyPr/>
        <a:lstStyle/>
        <a:p>
          <a:endParaRPr lang="en-GB"/>
        </a:p>
      </dgm:t>
    </dgm:pt>
    <dgm:pt modelId="{81CB9283-572A-4228-9D74-05017BA3E518}" type="sibTrans" cxnId="{33E693E5-3E00-4A07-BCBB-DFA6F41E9950}">
      <dgm:prSet/>
      <dgm:spPr/>
      <dgm:t>
        <a:bodyPr/>
        <a:lstStyle/>
        <a:p>
          <a:endParaRPr lang="en-GB"/>
        </a:p>
      </dgm:t>
    </dgm:pt>
    <dgm:pt modelId="{78B652D7-DDE3-464E-BA02-1BD98FC7E75F}">
      <dgm:prSet phldrT="[Text]"/>
      <dgm:spPr/>
      <dgm:t>
        <a:bodyPr/>
        <a:lstStyle/>
        <a:p>
          <a:r>
            <a:rPr lang="en-GB" dirty="0" err="1"/>
            <a:t>Plyo</a:t>
          </a:r>
          <a:r>
            <a:rPr lang="en-GB" dirty="0"/>
            <a:t> boxes</a:t>
          </a:r>
        </a:p>
      </dgm:t>
    </dgm:pt>
    <dgm:pt modelId="{1915657E-5354-4B1A-9B3A-60676AA067E0}" type="parTrans" cxnId="{634CCF9B-0FE7-40CA-A211-D1DB0D1841AF}">
      <dgm:prSet/>
      <dgm:spPr/>
      <dgm:t>
        <a:bodyPr/>
        <a:lstStyle/>
        <a:p>
          <a:endParaRPr lang="en-GB"/>
        </a:p>
      </dgm:t>
    </dgm:pt>
    <dgm:pt modelId="{DF0EB68F-C715-4FC8-945E-5714EDD58C3C}" type="sibTrans" cxnId="{634CCF9B-0FE7-40CA-A211-D1DB0D1841AF}">
      <dgm:prSet/>
      <dgm:spPr/>
      <dgm:t>
        <a:bodyPr/>
        <a:lstStyle/>
        <a:p>
          <a:endParaRPr lang="en-GB"/>
        </a:p>
      </dgm:t>
    </dgm:pt>
    <dgm:pt modelId="{AFEE30A6-98B6-4C09-BC52-CB2061BCBB6A}">
      <dgm:prSet phldrT="[Text]"/>
      <dgm:spPr/>
      <dgm:t>
        <a:bodyPr/>
        <a:lstStyle/>
        <a:p>
          <a:r>
            <a:rPr lang="en-GB" dirty="0"/>
            <a:t>Medicine balls</a:t>
          </a:r>
        </a:p>
      </dgm:t>
    </dgm:pt>
    <dgm:pt modelId="{165611B1-AA09-47EB-91E3-FAB8ADC980D3}" type="parTrans" cxnId="{A23E00AC-ED23-4666-8B0C-AC7FC0C8BECE}">
      <dgm:prSet/>
      <dgm:spPr/>
      <dgm:t>
        <a:bodyPr/>
        <a:lstStyle/>
        <a:p>
          <a:endParaRPr lang="en-GB"/>
        </a:p>
      </dgm:t>
    </dgm:pt>
    <dgm:pt modelId="{2BC4C2E2-961B-48D7-80BF-552D5ADC607E}" type="sibTrans" cxnId="{A23E00AC-ED23-4666-8B0C-AC7FC0C8BECE}">
      <dgm:prSet/>
      <dgm:spPr/>
      <dgm:t>
        <a:bodyPr/>
        <a:lstStyle/>
        <a:p>
          <a:endParaRPr lang="en-GB"/>
        </a:p>
      </dgm:t>
    </dgm:pt>
    <dgm:pt modelId="{250F3A2D-6787-4D4F-A7EE-D1850F09B621}">
      <dgm:prSet/>
      <dgm:spPr/>
      <dgm:t>
        <a:bodyPr/>
        <a:lstStyle/>
        <a:p>
          <a:r>
            <a:rPr lang="en-GB" dirty="0"/>
            <a:t>Core balls</a:t>
          </a:r>
        </a:p>
      </dgm:t>
    </dgm:pt>
    <dgm:pt modelId="{961EDD54-CAC3-47E3-838B-B8CF912AA9CE}" type="parTrans" cxnId="{C9F81338-B8C8-4767-A2F0-F526C24DA20A}">
      <dgm:prSet/>
      <dgm:spPr/>
      <dgm:t>
        <a:bodyPr/>
        <a:lstStyle/>
        <a:p>
          <a:endParaRPr lang="en-GB"/>
        </a:p>
      </dgm:t>
    </dgm:pt>
    <dgm:pt modelId="{1420CC2B-9165-4771-BCF7-5C5C247383C9}" type="sibTrans" cxnId="{C9F81338-B8C8-4767-A2F0-F526C24DA20A}">
      <dgm:prSet/>
      <dgm:spPr/>
      <dgm:t>
        <a:bodyPr/>
        <a:lstStyle/>
        <a:p>
          <a:endParaRPr lang="en-GB"/>
        </a:p>
      </dgm:t>
    </dgm:pt>
    <dgm:pt modelId="{7FCAC856-1DB7-4F01-BA5E-A742D43F7D24}">
      <dgm:prSet/>
      <dgm:spPr/>
      <dgm:t>
        <a:bodyPr/>
        <a:lstStyle/>
        <a:p>
          <a:r>
            <a:rPr lang="en-GB" dirty="0"/>
            <a:t>Kettlebells</a:t>
          </a:r>
        </a:p>
      </dgm:t>
    </dgm:pt>
    <dgm:pt modelId="{293FD030-AC5E-4BB2-8973-19AC056B5E19}" type="parTrans" cxnId="{931C7C7C-7C72-4394-972E-7D5D9E5163AB}">
      <dgm:prSet/>
      <dgm:spPr/>
      <dgm:t>
        <a:bodyPr/>
        <a:lstStyle/>
        <a:p>
          <a:endParaRPr lang="en-GB"/>
        </a:p>
      </dgm:t>
    </dgm:pt>
    <dgm:pt modelId="{23195D0A-6F58-46B9-B696-2F19649B0B04}" type="sibTrans" cxnId="{931C7C7C-7C72-4394-972E-7D5D9E5163AB}">
      <dgm:prSet/>
      <dgm:spPr/>
      <dgm:t>
        <a:bodyPr/>
        <a:lstStyle/>
        <a:p>
          <a:endParaRPr lang="en-GB"/>
        </a:p>
      </dgm:t>
    </dgm:pt>
    <dgm:pt modelId="{61257AFD-51C0-4E8C-9C32-0B4D4C5267C1}">
      <dgm:prSet/>
      <dgm:spPr/>
      <dgm:t>
        <a:bodyPr/>
        <a:lstStyle/>
        <a:p>
          <a:r>
            <a:rPr lang="en-GB" dirty="0"/>
            <a:t>Weighted bags</a:t>
          </a:r>
        </a:p>
      </dgm:t>
    </dgm:pt>
    <dgm:pt modelId="{EAA803B7-1F4C-4FD6-84FE-F843FC70B766}" type="parTrans" cxnId="{E4F0ADDA-DAD5-48D5-8B7F-9B3F2A71FEB9}">
      <dgm:prSet/>
      <dgm:spPr/>
      <dgm:t>
        <a:bodyPr/>
        <a:lstStyle/>
        <a:p>
          <a:endParaRPr lang="en-GB"/>
        </a:p>
      </dgm:t>
    </dgm:pt>
    <dgm:pt modelId="{A74AC7A3-D16F-4D84-8BA4-01EAEF72B6DD}" type="sibTrans" cxnId="{E4F0ADDA-DAD5-48D5-8B7F-9B3F2A71FEB9}">
      <dgm:prSet/>
      <dgm:spPr/>
      <dgm:t>
        <a:bodyPr/>
        <a:lstStyle/>
        <a:p>
          <a:endParaRPr lang="en-GB"/>
        </a:p>
      </dgm:t>
    </dgm:pt>
    <dgm:pt modelId="{D00A8029-1766-4D67-8A99-123293B8633F}">
      <dgm:prSet/>
      <dgm:spPr/>
      <dgm:t>
        <a:bodyPr/>
        <a:lstStyle/>
        <a:p>
          <a:r>
            <a:rPr lang="en-GB" dirty="0"/>
            <a:t>Suspension equipment</a:t>
          </a:r>
        </a:p>
      </dgm:t>
    </dgm:pt>
    <dgm:pt modelId="{854F4B6E-CB89-4083-88CB-4D966FB94364}" type="parTrans" cxnId="{02860E18-E859-4AD4-B253-215D2D5FA41C}">
      <dgm:prSet/>
      <dgm:spPr/>
      <dgm:t>
        <a:bodyPr/>
        <a:lstStyle/>
        <a:p>
          <a:endParaRPr lang="en-GB"/>
        </a:p>
      </dgm:t>
    </dgm:pt>
    <dgm:pt modelId="{BEB37878-70B2-4E62-936C-17DB88ED244B}" type="sibTrans" cxnId="{02860E18-E859-4AD4-B253-215D2D5FA41C}">
      <dgm:prSet/>
      <dgm:spPr/>
      <dgm:t>
        <a:bodyPr/>
        <a:lstStyle/>
        <a:p>
          <a:endParaRPr lang="en-GB"/>
        </a:p>
      </dgm:t>
    </dgm:pt>
    <dgm:pt modelId="{B10DA085-D97F-499A-98A8-480F9F1BE168}">
      <dgm:prSet/>
      <dgm:spPr/>
      <dgm:t>
        <a:bodyPr/>
        <a:lstStyle/>
        <a:p>
          <a:r>
            <a:rPr lang="en-GB" dirty="0"/>
            <a:t>Resistance tubing</a:t>
          </a:r>
        </a:p>
      </dgm:t>
    </dgm:pt>
    <dgm:pt modelId="{A42442B3-E95A-4F6A-BC5A-EA19DBE210EC}" type="parTrans" cxnId="{81E1F378-879A-46AC-B11C-E30348EB8CDF}">
      <dgm:prSet/>
      <dgm:spPr/>
      <dgm:t>
        <a:bodyPr/>
        <a:lstStyle/>
        <a:p>
          <a:endParaRPr lang="en-GB"/>
        </a:p>
      </dgm:t>
    </dgm:pt>
    <dgm:pt modelId="{3E6220E7-9C48-4ED2-AC62-A1DFB1608FE6}" type="sibTrans" cxnId="{81E1F378-879A-46AC-B11C-E30348EB8CDF}">
      <dgm:prSet/>
      <dgm:spPr/>
      <dgm:t>
        <a:bodyPr/>
        <a:lstStyle/>
        <a:p>
          <a:endParaRPr lang="en-GB"/>
        </a:p>
      </dgm:t>
    </dgm:pt>
    <dgm:pt modelId="{8F0BD229-5D4A-414E-9490-C1827EE0E81D}" type="pres">
      <dgm:prSet presAssocID="{3F2D2DB2-466E-4056-AC62-B9E160BBDF17}" presName="Name0" presStyleCnt="0">
        <dgm:presLayoutVars>
          <dgm:resizeHandles/>
        </dgm:presLayoutVars>
      </dgm:prSet>
      <dgm:spPr/>
    </dgm:pt>
    <dgm:pt modelId="{630E8064-33D1-472B-8D90-05BF1F29087F}" type="pres">
      <dgm:prSet presAssocID="{BBB925C5-4BA6-4E03-87E6-D3F21298C385}" presName="text" presStyleLbl="node1" presStyleIdx="0" presStyleCnt="8">
        <dgm:presLayoutVars>
          <dgm:bulletEnabled val="1"/>
        </dgm:presLayoutVars>
      </dgm:prSet>
      <dgm:spPr/>
    </dgm:pt>
    <dgm:pt modelId="{E7FE7A46-AC38-438B-95D0-4A3FA04235D6}" type="pres">
      <dgm:prSet presAssocID="{81CB9283-572A-4228-9D74-05017BA3E518}" presName="space" presStyleCnt="0"/>
      <dgm:spPr/>
    </dgm:pt>
    <dgm:pt modelId="{DDAF2BA2-0751-4493-B243-AD00F6C992BD}" type="pres">
      <dgm:prSet presAssocID="{78B652D7-DDE3-464E-BA02-1BD98FC7E75F}" presName="text" presStyleLbl="node1" presStyleIdx="1" presStyleCnt="8">
        <dgm:presLayoutVars>
          <dgm:bulletEnabled val="1"/>
        </dgm:presLayoutVars>
      </dgm:prSet>
      <dgm:spPr/>
    </dgm:pt>
    <dgm:pt modelId="{F493197E-8C16-4AD9-9334-03D0EE79AFC4}" type="pres">
      <dgm:prSet presAssocID="{DF0EB68F-C715-4FC8-945E-5714EDD58C3C}" presName="space" presStyleCnt="0"/>
      <dgm:spPr/>
    </dgm:pt>
    <dgm:pt modelId="{08566C8B-B30A-41BA-BE83-54640BE84C0F}" type="pres">
      <dgm:prSet presAssocID="{AFEE30A6-98B6-4C09-BC52-CB2061BCBB6A}" presName="text" presStyleLbl="node1" presStyleIdx="2" presStyleCnt="8">
        <dgm:presLayoutVars>
          <dgm:bulletEnabled val="1"/>
        </dgm:presLayoutVars>
      </dgm:prSet>
      <dgm:spPr/>
    </dgm:pt>
    <dgm:pt modelId="{AC0C0890-7FDD-4BB0-946E-185A0385EE94}" type="pres">
      <dgm:prSet presAssocID="{2BC4C2E2-961B-48D7-80BF-552D5ADC607E}" presName="space" presStyleCnt="0"/>
      <dgm:spPr/>
    </dgm:pt>
    <dgm:pt modelId="{C73D91E4-AE5F-41D7-A4DD-E01A9E28AFF0}" type="pres">
      <dgm:prSet presAssocID="{250F3A2D-6787-4D4F-A7EE-D1850F09B621}" presName="text" presStyleLbl="node1" presStyleIdx="3" presStyleCnt="8">
        <dgm:presLayoutVars>
          <dgm:bulletEnabled val="1"/>
        </dgm:presLayoutVars>
      </dgm:prSet>
      <dgm:spPr/>
    </dgm:pt>
    <dgm:pt modelId="{752CC52B-7627-4F83-881B-91420CFDE388}" type="pres">
      <dgm:prSet presAssocID="{1420CC2B-9165-4771-BCF7-5C5C247383C9}" presName="space" presStyleCnt="0"/>
      <dgm:spPr/>
    </dgm:pt>
    <dgm:pt modelId="{BCD0F2A8-9D76-4266-8F68-C66C6AF9B6F8}" type="pres">
      <dgm:prSet presAssocID="{7FCAC856-1DB7-4F01-BA5E-A742D43F7D24}" presName="text" presStyleLbl="node1" presStyleIdx="4" presStyleCnt="8">
        <dgm:presLayoutVars>
          <dgm:bulletEnabled val="1"/>
        </dgm:presLayoutVars>
      </dgm:prSet>
      <dgm:spPr/>
    </dgm:pt>
    <dgm:pt modelId="{A475024E-15E1-46E6-A9BA-302C45D0C306}" type="pres">
      <dgm:prSet presAssocID="{23195D0A-6F58-46B9-B696-2F19649B0B04}" presName="space" presStyleCnt="0"/>
      <dgm:spPr/>
    </dgm:pt>
    <dgm:pt modelId="{E815F139-0BA7-4AC0-9CFE-2C40C6A69586}" type="pres">
      <dgm:prSet presAssocID="{61257AFD-51C0-4E8C-9C32-0B4D4C5267C1}" presName="text" presStyleLbl="node1" presStyleIdx="5" presStyleCnt="8">
        <dgm:presLayoutVars>
          <dgm:bulletEnabled val="1"/>
        </dgm:presLayoutVars>
      </dgm:prSet>
      <dgm:spPr/>
    </dgm:pt>
    <dgm:pt modelId="{336AE215-0911-4BFA-8BEA-3C862D9E8BF2}" type="pres">
      <dgm:prSet presAssocID="{A74AC7A3-D16F-4D84-8BA4-01EAEF72B6DD}" presName="space" presStyleCnt="0"/>
      <dgm:spPr/>
    </dgm:pt>
    <dgm:pt modelId="{97FCDD79-0B64-4DF1-8A21-15734E796233}" type="pres">
      <dgm:prSet presAssocID="{D00A8029-1766-4D67-8A99-123293B8633F}" presName="text" presStyleLbl="node1" presStyleIdx="6" presStyleCnt="8">
        <dgm:presLayoutVars>
          <dgm:bulletEnabled val="1"/>
        </dgm:presLayoutVars>
      </dgm:prSet>
      <dgm:spPr/>
    </dgm:pt>
    <dgm:pt modelId="{47DBB7E7-4B8A-42D9-BD49-618BCAB42C05}" type="pres">
      <dgm:prSet presAssocID="{BEB37878-70B2-4E62-936C-17DB88ED244B}" presName="space" presStyleCnt="0"/>
      <dgm:spPr/>
    </dgm:pt>
    <dgm:pt modelId="{5002E661-2EC7-42FD-9DBD-BCF6DB57DF1D}" type="pres">
      <dgm:prSet presAssocID="{B10DA085-D97F-499A-98A8-480F9F1BE168}" presName="text" presStyleLbl="node1" presStyleIdx="7" presStyleCnt="8">
        <dgm:presLayoutVars>
          <dgm:bulletEnabled val="1"/>
        </dgm:presLayoutVars>
      </dgm:prSet>
      <dgm:spPr/>
    </dgm:pt>
  </dgm:ptLst>
  <dgm:cxnLst>
    <dgm:cxn modelId="{96E8C310-760C-4FD2-AE37-C0E4FAFC7806}" type="presOf" srcId="{7FCAC856-1DB7-4F01-BA5E-A742D43F7D24}" destId="{BCD0F2A8-9D76-4266-8F68-C66C6AF9B6F8}" srcOrd="0" destOrd="0" presId="urn:diagrams.loki3.com/VaryingWidthList"/>
    <dgm:cxn modelId="{02860E18-E859-4AD4-B253-215D2D5FA41C}" srcId="{3F2D2DB2-466E-4056-AC62-B9E160BBDF17}" destId="{D00A8029-1766-4D67-8A99-123293B8633F}" srcOrd="6" destOrd="0" parTransId="{854F4B6E-CB89-4083-88CB-4D966FB94364}" sibTransId="{BEB37878-70B2-4E62-936C-17DB88ED244B}"/>
    <dgm:cxn modelId="{C9F81338-B8C8-4767-A2F0-F526C24DA20A}" srcId="{3F2D2DB2-466E-4056-AC62-B9E160BBDF17}" destId="{250F3A2D-6787-4D4F-A7EE-D1850F09B621}" srcOrd="3" destOrd="0" parTransId="{961EDD54-CAC3-47E3-838B-B8CF912AA9CE}" sibTransId="{1420CC2B-9165-4771-BCF7-5C5C247383C9}"/>
    <dgm:cxn modelId="{81E1F378-879A-46AC-B11C-E30348EB8CDF}" srcId="{3F2D2DB2-466E-4056-AC62-B9E160BBDF17}" destId="{B10DA085-D97F-499A-98A8-480F9F1BE168}" srcOrd="7" destOrd="0" parTransId="{A42442B3-E95A-4F6A-BC5A-EA19DBE210EC}" sibTransId="{3E6220E7-9C48-4ED2-AC62-A1DFB1608FE6}"/>
    <dgm:cxn modelId="{931C7C7C-7C72-4394-972E-7D5D9E5163AB}" srcId="{3F2D2DB2-466E-4056-AC62-B9E160BBDF17}" destId="{7FCAC856-1DB7-4F01-BA5E-A742D43F7D24}" srcOrd="4" destOrd="0" parTransId="{293FD030-AC5E-4BB2-8973-19AC056B5E19}" sibTransId="{23195D0A-6F58-46B9-B696-2F19649B0B04}"/>
    <dgm:cxn modelId="{7DB8938D-F15D-4516-BD29-5F3F71C8E9A8}" type="presOf" srcId="{D00A8029-1766-4D67-8A99-123293B8633F}" destId="{97FCDD79-0B64-4DF1-8A21-15734E796233}" srcOrd="0" destOrd="0" presId="urn:diagrams.loki3.com/VaryingWidthList"/>
    <dgm:cxn modelId="{FE78989B-F149-4F7C-BA24-2E2100D10C5B}" type="presOf" srcId="{250F3A2D-6787-4D4F-A7EE-D1850F09B621}" destId="{C73D91E4-AE5F-41D7-A4DD-E01A9E28AFF0}" srcOrd="0" destOrd="0" presId="urn:diagrams.loki3.com/VaryingWidthList"/>
    <dgm:cxn modelId="{634CCF9B-0FE7-40CA-A211-D1DB0D1841AF}" srcId="{3F2D2DB2-466E-4056-AC62-B9E160BBDF17}" destId="{78B652D7-DDE3-464E-BA02-1BD98FC7E75F}" srcOrd="1" destOrd="0" parTransId="{1915657E-5354-4B1A-9B3A-60676AA067E0}" sibTransId="{DF0EB68F-C715-4FC8-945E-5714EDD58C3C}"/>
    <dgm:cxn modelId="{1F67F8AA-47CD-4348-AFE1-F982DBC7270E}" type="presOf" srcId="{3F2D2DB2-466E-4056-AC62-B9E160BBDF17}" destId="{8F0BD229-5D4A-414E-9490-C1827EE0E81D}" srcOrd="0" destOrd="0" presId="urn:diagrams.loki3.com/VaryingWidthList"/>
    <dgm:cxn modelId="{A23E00AC-ED23-4666-8B0C-AC7FC0C8BECE}" srcId="{3F2D2DB2-466E-4056-AC62-B9E160BBDF17}" destId="{AFEE30A6-98B6-4C09-BC52-CB2061BCBB6A}" srcOrd="2" destOrd="0" parTransId="{165611B1-AA09-47EB-91E3-FAB8ADC980D3}" sibTransId="{2BC4C2E2-961B-48D7-80BF-552D5ADC607E}"/>
    <dgm:cxn modelId="{43A16AB0-62F5-4F2C-BC3D-3041F5E7AE28}" type="presOf" srcId="{AFEE30A6-98B6-4C09-BC52-CB2061BCBB6A}" destId="{08566C8B-B30A-41BA-BE83-54640BE84C0F}" srcOrd="0" destOrd="0" presId="urn:diagrams.loki3.com/VaryingWidthList"/>
    <dgm:cxn modelId="{C4258DC1-EAD9-4911-BB61-D2BF9297B145}" type="presOf" srcId="{78B652D7-DDE3-464E-BA02-1BD98FC7E75F}" destId="{DDAF2BA2-0751-4493-B243-AD00F6C992BD}" srcOrd="0" destOrd="0" presId="urn:diagrams.loki3.com/VaryingWidthList"/>
    <dgm:cxn modelId="{D8A6C9C8-9E8B-4757-A320-2B9EF7775A6A}" type="presOf" srcId="{61257AFD-51C0-4E8C-9C32-0B4D4C5267C1}" destId="{E815F139-0BA7-4AC0-9CFE-2C40C6A69586}" srcOrd="0" destOrd="0" presId="urn:diagrams.loki3.com/VaryingWidthList"/>
    <dgm:cxn modelId="{0946ECD4-A10F-4923-A3D1-4AF150071537}" type="presOf" srcId="{B10DA085-D97F-499A-98A8-480F9F1BE168}" destId="{5002E661-2EC7-42FD-9DBD-BCF6DB57DF1D}" srcOrd="0" destOrd="0" presId="urn:diagrams.loki3.com/VaryingWidthList"/>
    <dgm:cxn modelId="{044840D8-5300-4835-AD4C-1682D0316BEE}" type="presOf" srcId="{BBB925C5-4BA6-4E03-87E6-D3F21298C385}" destId="{630E8064-33D1-472B-8D90-05BF1F29087F}" srcOrd="0" destOrd="0" presId="urn:diagrams.loki3.com/VaryingWidthList"/>
    <dgm:cxn modelId="{E4F0ADDA-DAD5-48D5-8B7F-9B3F2A71FEB9}" srcId="{3F2D2DB2-466E-4056-AC62-B9E160BBDF17}" destId="{61257AFD-51C0-4E8C-9C32-0B4D4C5267C1}" srcOrd="5" destOrd="0" parTransId="{EAA803B7-1F4C-4FD6-84FE-F843FC70B766}" sibTransId="{A74AC7A3-D16F-4D84-8BA4-01EAEF72B6DD}"/>
    <dgm:cxn modelId="{33E693E5-3E00-4A07-BCBB-DFA6F41E9950}" srcId="{3F2D2DB2-466E-4056-AC62-B9E160BBDF17}" destId="{BBB925C5-4BA6-4E03-87E6-D3F21298C385}" srcOrd="0" destOrd="0" parTransId="{77B9A0BB-4BCB-48AA-A6C9-FEB0211BC248}" sibTransId="{81CB9283-572A-4228-9D74-05017BA3E518}"/>
    <dgm:cxn modelId="{F62F5CD9-506F-4707-9335-26463691F9BF}" type="presParOf" srcId="{8F0BD229-5D4A-414E-9490-C1827EE0E81D}" destId="{630E8064-33D1-472B-8D90-05BF1F29087F}" srcOrd="0" destOrd="0" presId="urn:diagrams.loki3.com/VaryingWidthList"/>
    <dgm:cxn modelId="{B7A219BF-D338-4284-95A7-CED5CF7F1223}" type="presParOf" srcId="{8F0BD229-5D4A-414E-9490-C1827EE0E81D}" destId="{E7FE7A46-AC38-438B-95D0-4A3FA04235D6}" srcOrd="1" destOrd="0" presId="urn:diagrams.loki3.com/VaryingWidthList"/>
    <dgm:cxn modelId="{7E95D146-AF57-4DB9-8F1C-D7873CC1A4B3}" type="presParOf" srcId="{8F0BD229-5D4A-414E-9490-C1827EE0E81D}" destId="{DDAF2BA2-0751-4493-B243-AD00F6C992BD}" srcOrd="2" destOrd="0" presId="urn:diagrams.loki3.com/VaryingWidthList"/>
    <dgm:cxn modelId="{9FF16938-0F0D-4AEA-8BF6-7007EF6DE3C8}" type="presParOf" srcId="{8F0BD229-5D4A-414E-9490-C1827EE0E81D}" destId="{F493197E-8C16-4AD9-9334-03D0EE79AFC4}" srcOrd="3" destOrd="0" presId="urn:diagrams.loki3.com/VaryingWidthList"/>
    <dgm:cxn modelId="{FCC0A610-C0E5-48C4-B770-449B3413E6D6}" type="presParOf" srcId="{8F0BD229-5D4A-414E-9490-C1827EE0E81D}" destId="{08566C8B-B30A-41BA-BE83-54640BE84C0F}" srcOrd="4" destOrd="0" presId="urn:diagrams.loki3.com/VaryingWidthList"/>
    <dgm:cxn modelId="{380832FF-595A-4C49-B6E4-AA292562F0F9}" type="presParOf" srcId="{8F0BD229-5D4A-414E-9490-C1827EE0E81D}" destId="{AC0C0890-7FDD-4BB0-946E-185A0385EE94}" srcOrd="5" destOrd="0" presId="urn:diagrams.loki3.com/VaryingWidthList"/>
    <dgm:cxn modelId="{A389B724-6F0D-4003-9CEE-E7CD3E0AE2A1}" type="presParOf" srcId="{8F0BD229-5D4A-414E-9490-C1827EE0E81D}" destId="{C73D91E4-AE5F-41D7-A4DD-E01A9E28AFF0}" srcOrd="6" destOrd="0" presId="urn:diagrams.loki3.com/VaryingWidthList"/>
    <dgm:cxn modelId="{21199052-C15E-4332-8196-9B13EBCD0386}" type="presParOf" srcId="{8F0BD229-5D4A-414E-9490-C1827EE0E81D}" destId="{752CC52B-7627-4F83-881B-91420CFDE388}" srcOrd="7" destOrd="0" presId="urn:diagrams.loki3.com/VaryingWidthList"/>
    <dgm:cxn modelId="{FE953278-51F7-4314-8E76-B1F179BA2909}" type="presParOf" srcId="{8F0BD229-5D4A-414E-9490-C1827EE0E81D}" destId="{BCD0F2A8-9D76-4266-8F68-C66C6AF9B6F8}" srcOrd="8" destOrd="0" presId="urn:diagrams.loki3.com/VaryingWidthList"/>
    <dgm:cxn modelId="{19AFB7B8-6BD8-4368-9FBB-0EDB815E0E8D}" type="presParOf" srcId="{8F0BD229-5D4A-414E-9490-C1827EE0E81D}" destId="{A475024E-15E1-46E6-A9BA-302C45D0C306}" srcOrd="9" destOrd="0" presId="urn:diagrams.loki3.com/VaryingWidthList"/>
    <dgm:cxn modelId="{2ECBC096-92E1-4BC2-960E-22F7D69709B1}" type="presParOf" srcId="{8F0BD229-5D4A-414E-9490-C1827EE0E81D}" destId="{E815F139-0BA7-4AC0-9CFE-2C40C6A69586}" srcOrd="10" destOrd="0" presId="urn:diagrams.loki3.com/VaryingWidthList"/>
    <dgm:cxn modelId="{C83E327C-DA2B-4555-9F5E-5B354317C216}" type="presParOf" srcId="{8F0BD229-5D4A-414E-9490-C1827EE0E81D}" destId="{336AE215-0911-4BFA-8BEA-3C862D9E8BF2}" srcOrd="11" destOrd="0" presId="urn:diagrams.loki3.com/VaryingWidthList"/>
    <dgm:cxn modelId="{E3C364C0-AD31-44D7-B656-2A8F07EFD416}" type="presParOf" srcId="{8F0BD229-5D4A-414E-9490-C1827EE0E81D}" destId="{97FCDD79-0B64-4DF1-8A21-15734E796233}" srcOrd="12" destOrd="0" presId="urn:diagrams.loki3.com/VaryingWidthList"/>
    <dgm:cxn modelId="{7B690CF3-3196-4E0E-87A5-DF440A434314}" type="presParOf" srcId="{8F0BD229-5D4A-414E-9490-C1827EE0E81D}" destId="{47DBB7E7-4B8A-42D9-BD49-618BCAB42C05}" srcOrd="13" destOrd="0" presId="urn:diagrams.loki3.com/VaryingWidthList"/>
    <dgm:cxn modelId="{B77E6765-2B0B-4625-BA9A-D53A74B5F18C}" type="presParOf" srcId="{8F0BD229-5D4A-414E-9490-C1827EE0E81D}" destId="{5002E661-2EC7-42FD-9DBD-BCF6DB57DF1D}" srcOrd="1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370BD76-2F76-4815-9088-892949544CCB}" type="doc">
      <dgm:prSet loTypeId="urn:microsoft.com/office/officeart/2005/8/layout/matrix3" loCatId="matrix" qsTypeId="urn:microsoft.com/office/officeart/2005/8/quickstyle/simple3" qsCatId="simple" csTypeId="urn:microsoft.com/office/officeart/2005/8/colors/colorful1" csCatId="colorful" phldr="1"/>
      <dgm:spPr/>
      <dgm:t>
        <a:bodyPr/>
        <a:lstStyle/>
        <a:p>
          <a:endParaRPr lang="en-GB"/>
        </a:p>
      </dgm:t>
    </dgm:pt>
    <dgm:pt modelId="{1A4EDD35-A466-48BA-AA0A-6970364D34C6}">
      <dgm:prSet phldrT="[Text]" custT="1"/>
      <dgm:spPr/>
      <dgm:t>
        <a:bodyPr/>
        <a:lstStyle/>
        <a:p>
          <a:r>
            <a:rPr lang="en-GB" sz="1700" b="1" dirty="0"/>
            <a:t>Talk test</a:t>
          </a:r>
        </a:p>
      </dgm:t>
    </dgm:pt>
    <dgm:pt modelId="{8D40454A-EC59-49A9-8A0B-99FF5C67F39F}" type="parTrans" cxnId="{31B75377-C6A4-4EE1-9AD9-2F2BA50A8CCA}">
      <dgm:prSet/>
      <dgm:spPr/>
      <dgm:t>
        <a:bodyPr/>
        <a:lstStyle/>
        <a:p>
          <a:endParaRPr lang="en-GB" sz="2000" b="1"/>
        </a:p>
      </dgm:t>
    </dgm:pt>
    <dgm:pt modelId="{9C2B531D-E779-4160-B5D9-B87331B287AD}" type="sibTrans" cxnId="{31B75377-C6A4-4EE1-9AD9-2F2BA50A8CCA}">
      <dgm:prSet/>
      <dgm:spPr/>
      <dgm:t>
        <a:bodyPr/>
        <a:lstStyle/>
        <a:p>
          <a:endParaRPr lang="en-GB" sz="2000" b="1"/>
        </a:p>
      </dgm:t>
    </dgm:pt>
    <dgm:pt modelId="{C336A43B-AE3F-404B-B80B-998CDEBF179A}">
      <dgm:prSet phldrT="[Text]" custT="1"/>
      <dgm:spPr/>
      <dgm:t>
        <a:bodyPr/>
        <a:lstStyle/>
        <a:p>
          <a:r>
            <a:rPr lang="en-GB" sz="1700" b="1" dirty="0"/>
            <a:t>RPE</a:t>
          </a:r>
        </a:p>
      </dgm:t>
    </dgm:pt>
    <dgm:pt modelId="{366CF7A5-7169-4B2E-941A-A46A44CAF387}" type="parTrans" cxnId="{9F52DF7A-E9BD-43DE-BDFC-665E57536864}">
      <dgm:prSet/>
      <dgm:spPr/>
      <dgm:t>
        <a:bodyPr/>
        <a:lstStyle/>
        <a:p>
          <a:endParaRPr lang="en-GB" sz="2000" b="1"/>
        </a:p>
      </dgm:t>
    </dgm:pt>
    <dgm:pt modelId="{2B89A443-829F-4256-9F41-6E48844BA539}" type="sibTrans" cxnId="{9F52DF7A-E9BD-43DE-BDFC-665E57536864}">
      <dgm:prSet/>
      <dgm:spPr/>
      <dgm:t>
        <a:bodyPr/>
        <a:lstStyle/>
        <a:p>
          <a:endParaRPr lang="en-GB" sz="2000" b="1"/>
        </a:p>
      </dgm:t>
    </dgm:pt>
    <dgm:pt modelId="{52D413DC-D9B1-499E-BC25-905A98F32FF3}">
      <dgm:prSet phldrT="[Text]" custT="1"/>
      <dgm:spPr/>
      <dgm:t>
        <a:bodyPr/>
        <a:lstStyle/>
        <a:p>
          <a:r>
            <a:rPr lang="en-GB" sz="1700" b="1" dirty="0"/>
            <a:t>Heart rate</a:t>
          </a:r>
        </a:p>
      </dgm:t>
    </dgm:pt>
    <dgm:pt modelId="{E5C8C665-DDC1-419D-85F5-D71CC5864A05}" type="parTrans" cxnId="{88C22F4A-85FC-4920-8958-735100292495}">
      <dgm:prSet/>
      <dgm:spPr/>
      <dgm:t>
        <a:bodyPr/>
        <a:lstStyle/>
        <a:p>
          <a:endParaRPr lang="en-GB" sz="2000" b="1"/>
        </a:p>
      </dgm:t>
    </dgm:pt>
    <dgm:pt modelId="{216BD486-F126-411F-BE1C-AA15090E8F23}" type="sibTrans" cxnId="{88C22F4A-85FC-4920-8958-735100292495}">
      <dgm:prSet/>
      <dgm:spPr/>
      <dgm:t>
        <a:bodyPr/>
        <a:lstStyle/>
        <a:p>
          <a:endParaRPr lang="en-GB" sz="2000" b="1"/>
        </a:p>
      </dgm:t>
    </dgm:pt>
    <dgm:pt modelId="{06700422-F7E8-489C-8253-7E277EE77D0B}">
      <dgm:prSet phldrT="[Text]" custT="1"/>
      <dgm:spPr/>
      <dgm:t>
        <a:bodyPr/>
        <a:lstStyle/>
        <a:p>
          <a:r>
            <a:rPr lang="en-GB" sz="1700" b="1"/>
            <a:t>Observation</a:t>
          </a:r>
          <a:endParaRPr lang="en-GB" sz="1700" b="1" dirty="0"/>
        </a:p>
      </dgm:t>
    </dgm:pt>
    <dgm:pt modelId="{1A9D1E61-9697-463A-9E7E-CDD5E75FB263}" type="parTrans" cxnId="{31659B10-9880-4665-98D8-8A8DF90F9283}">
      <dgm:prSet/>
      <dgm:spPr/>
      <dgm:t>
        <a:bodyPr/>
        <a:lstStyle/>
        <a:p>
          <a:endParaRPr lang="en-GB" sz="2000" b="1"/>
        </a:p>
      </dgm:t>
    </dgm:pt>
    <dgm:pt modelId="{0B4881D4-C7ED-4DA4-82F8-340F38C0F611}" type="sibTrans" cxnId="{31659B10-9880-4665-98D8-8A8DF90F9283}">
      <dgm:prSet/>
      <dgm:spPr/>
      <dgm:t>
        <a:bodyPr/>
        <a:lstStyle/>
        <a:p>
          <a:endParaRPr lang="en-GB" sz="2000" b="1"/>
        </a:p>
      </dgm:t>
    </dgm:pt>
    <dgm:pt modelId="{AA5D0A19-689F-4967-84E3-C629474F65E4}" type="pres">
      <dgm:prSet presAssocID="{F370BD76-2F76-4815-9088-892949544CCB}" presName="matrix" presStyleCnt="0">
        <dgm:presLayoutVars>
          <dgm:chMax val="1"/>
          <dgm:dir/>
          <dgm:resizeHandles val="exact"/>
        </dgm:presLayoutVars>
      </dgm:prSet>
      <dgm:spPr/>
    </dgm:pt>
    <dgm:pt modelId="{0DC77D56-0F23-400E-8553-A2DFD18ACB73}" type="pres">
      <dgm:prSet presAssocID="{F370BD76-2F76-4815-9088-892949544CCB}" presName="diamond" presStyleLbl="bgShp" presStyleIdx="0" presStyleCnt="1"/>
      <dgm:spPr/>
    </dgm:pt>
    <dgm:pt modelId="{AFF44B8C-DCBE-431A-9606-0B92820EA2F2}" type="pres">
      <dgm:prSet presAssocID="{F370BD76-2F76-4815-9088-892949544CCB}" presName="quad1" presStyleLbl="node1" presStyleIdx="0" presStyleCnt="4">
        <dgm:presLayoutVars>
          <dgm:chMax val="0"/>
          <dgm:chPref val="0"/>
          <dgm:bulletEnabled val="1"/>
        </dgm:presLayoutVars>
      </dgm:prSet>
      <dgm:spPr/>
    </dgm:pt>
    <dgm:pt modelId="{795654E6-6590-463D-86DA-8F4FD6652845}" type="pres">
      <dgm:prSet presAssocID="{F370BD76-2F76-4815-9088-892949544CCB}" presName="quad2" presStyleLbl="node1" presStyleIdx="1" presStyleCnt="4">
        <dgm:presLayoutVars>
          <dgm:chMax val="0"/>
          <dgm:chPref val="0"/>
          <dgm:bulletEnabled val="1"/>
        </dgm:presLayoutVars>
      </dgm:prSet>
      <dgm:spPr/>
    </dgm:pt>
    <dgm:pt modelId="{BDA76061-3F05-40AD-BC11-3DB114082EAC}" type="pres">
      <dgm:prSet presAssocID="{F370BD76-2F76-4815-9088-892949544CCB}" presName="quad3" presStyleLbl="node1" presStyleIdx="2" presStyleCnt="4">
        <dgm:presLayoutVars>
          <dgm:chMax val="0"/>
          <dgm:chPref val="0"/>
          <dgm:bulletEnabled val="1"/>
        </dgm:presLayoutVars>
      </dgm:prSet>
      <dgm:spPr/>
    </dgm:pt>
    <dgm:pt modelId="{B90BB3E4-D9CE-4A2B-A3DD-6DD04160EC0C}" type="pres">
      <dgm:prSet presAssocID="{F370BD76-2F76-4815-9088-892949544CCB}" presName="quad4" presStyleLbl="node1" presStyleIdx="3" presStyleCnt="4">
        <dgm:presLayoutVars>
          <dgm:chMax val="0"/>
          <dgm:chPref val="0"/>
          <dgm:bulletEnabled val="1"/>
        </dgm:presLayoutVars>
      </dgm:prSet>
      <dgm:spPr/>
    </dgm:pt>
  </dgm:ptLst>
  <dgm:cxnLst>
    <dgm:cxn modelId="{9CD28903-0DB8-4D15-9858-AB18D14FD388}" type="presOf" srcId="{06700422-F7E8-489C-8253-7E277EE77D0B}" destId="{B90BB3E4-D9CE-4A2B-A3DD-6DD04160EC0C}" srcOrd="0" destOrd="0" presId="urn:microsoft.com/office/officeart/2005/8/layout/matrix3"/>
    <dgm:cxn modelId="{9E006806-3258-4CAF-83E4-DE704C6231B4}" type="presOf" srcId="{1A4EDD35-A466-48BA-AA0A-6970364D34C6}" destId="{AFF44B8C-DCBE-431A-9606-0B92820EA2F2}" srcOrd="0" destOrd="0" presId="urn:microsoft.com/office/officeart/2005/8/layout/matrix3"/>
    <dgm:cxn modelId="{31659B10-9880-4665-98D8-8A8DF90F9283}" srcId="{F370BD76-2F76-4815-9088-892949544CCB}" destId="{06700422-F7E8-489C-8253-7E277EE77D0B}" srcOrd="3" destOrd="0" parTransId="{1A9D1E61-9697-463A-9E7E-CDD5E75FB263}" sibTransId="{0B4881D4-C7ED-4DA4-82F8-340F38C0F611}"/>
    <dgm:cxn modelId="{992D341E-DE2D-43A1-8C97-95B69B77B633}" type="presOf" srcId="{C336A43B-AE3F-404B-B80B-998CDEBF179A}" destId="{795654E6-6590-463D-86DA-8F4FD6652845}" srcOrd="0" destOrd="0" presId="urn:microsoft.com/office/officeart/2005/8/layout/matrix3"/>
    <dgm:cxn modelId="{3938255B-3452-4278-A6A5-FE6CCAE5A666}" type="presOf" srcId="{52D413DC-D9B1-499E-BC25-905A98F32FF3}" destId="{BDA76061-3F05-40AD-BC11-3DB114082EAC}" srcOrd="0" destOrd="0" presId="urn:microsoft.com/office/officeart/2005/8/layout/matrix3"/>
    <dgm:cxn modelId="{88C22F4A-85FC-4920-8958-735100292495}" srcId="{F370BD76-2F76-4815-9088-892949544CCB}" destId="{52D413DC-D9B1-499E-BC25-905A98F32FF3}" srcOrd="2" destOrd="0" parTransId="{E5C8C665-DDC1-419D-85F5-D71CC5864A05}" sibTransId="{216BD486-F126-411F-BE1C-AA15090E8F23}"/>
    <dgm:cxn modelId="{31B75377-C6A4-4EE1-9AD9-2F2BA50A8CCA}" srcId="{F370BD76-2F76-4815-9088-892949544CCB}" destId="{1A4EDD35-A466-48BA-AA0A-6970364D34C6}" srcOrd="0" destOrd="0" parTransId="{8D40454A-EC59-49A9-8A0B-99FF5C67F39F}" sibTransId="{9C2B531D-E779-4160-B5D9-B87331B287AD}"/>
    <dgm:cxn modelId="{2B2DBD5A-16D8-482C-A86F-DB588EB09CCD}" type="presOf" srcId="{F370BD76-2F76-4815-9088-892949544CCB}" destId="{AA5D0A19-689F-4967-84E3-C629474F65E4}" srcOrd="0" destOrd="0" presId="urn:microsoft.com/office/officeart/2005/8/layout/matrix3"/>
    <dgm:cxn modelId="{9F52DF7A-E9BD-43DE-BDFC-665E57536864}" srcId="{F370BD76-2F76-4815-9088-892949544CCB}" destId="{C336A43B-AE3F-404B-B80B-998CDEBF179A}" srcOrd="1" destOrd="0" parTransId="{366CF7A5-7169-4B2E-941A-A46A44CAF387}" sibTransId="{2B89A443-829F-4256-9F41-6E48844BA539}"/>
    <dgm:cxn modelId="{DBA138AF-1C34-40CD-83BE-463F33F8B741}" type="presParOf" srcId="{AA5D0A19-689F-4967-84E3-C629474F65E4}" destId="{0DC77D56-0F23-400E-8553-A2DFD18ACB73}" srcOrd="0" destOrd="0" presId="urn:microsoft.com/office/officeart/2005/8/layout/matrix3"/>
    <dgm:cxn modelId="{7D211449-C70D-4404-B683-3D2EC9F2988C}" type="presParOf" srcId="{AA5D0A19-689F-4967-84E3-C629474F65E4}" destId="{AFF44B8C-DCBE-431A-9606-0B92820EA2F2}" srcOrd="1" destOrd="0" presId="urn:microsoft.com/office/officeart/2005/8/layout/matrix3"/>
    <dgm:cxn modelId="{EBAA2AA7-4532-4CDA-8824-1E061686E134}" type="presParOf" srcId="{AA5D0A19-689F-4967-84E3-C629474F65E4}" destId="{795654E6-6590-463D-86DA-8F4FD6652845}" srcOrd="2" destOrd="0" presId="urn:microsoft.com/office/officeart/2005/8/layout/matrix3"/>
    <dgm:cxn modelId="{5BE9D85C-BA56-407F-91E8-439312FFA893}" type="presParOf" srcId="{AA5D0A19-689F-4967-84E3-C629474F65E4}" destId="{BDA76061-3F05-40AD-BC11-3DB114082EAC}" srcOrd="3" destOrd="0" presId="urn:microsoft.com/office/officeart/2005/8/layout/matrix3"/>
    <dgm:cxn modelId="{801C7556-EAB2-4B97-AB01-5CE0CDECC042}" type="presParOf" srcId="{AA5D0A19-689F-4967-84E3-C629474F65E4}" destId="{B90BB3E4-D9CE-4A2B-A3DD-6DD04160EC0C}" srcOrd="4" destOrd="0" presId="urn:microsoft.com/office/officeart/2005/8/layout/matrix3"/>
  </dgm:cxnLst>
  <dgm:bg>
    <a:solidFill>
      <a:srgbClr val="92D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B155C23-A4E6-41F7-B101-D4BE4F266761}"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E1C05D66-CE6E-420F-96B5-D136483F7CCE}">
      <dgm:prSet phldrT="[Text]" custT="1"/>
      <dgm:spPr/>
      <dgm:t>
        <a:bodyPr/>
        <a:lstStyle/>
        <a:p>
          <a:r>
            <a:rPr lang="en-GB" sz="2000" dirty="0"/>
            <a:t>Talking easily, light breathless-ness.</a:t>
          </a:r>
        </a:p>
      </dgm:t>
    </dgm:pt>
    <dgm:pt modelId="{FCB47B00-308A-4B17-9A7B-4227C2BC6560}" type="parTrans" cxnId="{B3C9622D-B801-4EB3-A95C-B9BBB41D93D0}">
      <dgm:prSet/>
      <dgm:spPr/>
      <dgm:t>
        <a:bodyPr/>
        <a:lstStyle/>
        <a:p>
          <a:endParaRPr lang="en-GB"/>
        </a:p>
      </dgm:t>
    </dgm:pt>
    <dgm:pt modelId="{CB437E34-7015-451C-9695-119773095B64}" type="sibTrans" cxnId="{B3C9622D-B801-4EB3-A95C-B9BBB41D93D0}">
      <dgm:prSet/>
      <dgm:spPr/>
      <dgm:t>
        <a:bodyPr/>
        <a:lstStyle/>
        <a:p>
          <a:endParaRPr lang="en-GB"/>
        </a:p>
      </dgm:t>
    </dgm:pt>
    <dgm:pt modelId="{623C8CAF-B2EE-4B37-9274-B889E988CE56}">
      <dgm:prSet phldrT="[Text]" custT="1"/>
      <dgm:spPr/>
      <dgm:t>
        <a:bodyPr/>
        <a:lstStyle/>
        <a:p>
          <a:r>
            <a:rPr lang="en-GB" sz="2000" dirty="0"/>
            <a:t>Talking easily, but more breathless.</a:t>
          </a:r>
        </a:p>
      </dgm:t>
    </dgm:pt>
    <dgm:pt modelId="{C0DA8D09-ACF8-4B9F-80A3-4E303145090F}" type="parTrans" cxnId="{701D38B4-DBEA-4C82-85C2-38D38041BB34}">
      <dgm:prSet/>
      <dgm:spPr/>
      <dgm:t>
        <a:bodyPr/>
        <a:lstStyle/>
        <a:p>
          <a:endParaRPr lang="en-GB"/>
        </a:p>
      </dgm:t>
    </dgm:pt>
    <dgm:pt modelId="{82BADE78-2839-499B-ABF9-25262296E3F9}" type="sibTrans" cxnId="{701D38B4-DBEA-4C82-85C2-38D38041BB34}">
      <dgm:prSet/>
      <dgm:spPr/>
      <dgm:t>
        <a:bodyPr/>
        <a:lstStyle/>
        <a:p>
          <a:endParaRPr lang="en-GB"/>
        </a:p>
      </dgm:t>
    </dgm:pt>
    <dgm:pt modelId="{EC8E37B5-F58E-4182-AC05-FA53D0F720A6}">
      <dgm:prSet phldrT="[Text]" custT="1"/>
      <dgm:spPr/>
      <dgm:t>
        <a:bodyPr/>
        <a:lstStyle/>
        <a:p>
          <a:r>
            <a:rPr lang="en-GB" sz="2000" dirty="0"/>
            <a:t>Talking becomes more difficult and breathing is heavier.</a:t>
          </a:r>
        </a:p>
      </dgm:t>
    </dgm:pt>
    <dgm:pt modelId="{941E83FB-6D91-4484-BE49-8D1C2509C909}" type="parTrans" cxnId="{0A13D091-924F-442B-8628-E78664ED9419}">
      <dgm:prSet/>
      <dgm:spPr/>
      <dgm:t>
        <a:bodyPr/>
        <a:lstStyle/>
        <a:p>
          <a:endParaRPr lang="en-GB"/>
        </a:p>
      </dgm:t>
    </dgm:pt>
    <dgm:pt modelId="{4EEDB708-DA76-499B-B77C-BA5610B39494}" type="sibTrans" cxnId="{0A13D091-924F-442B-8628-E78664ED9419}">
      <dgm:prSet/>
      <dgm:spPr/>
      <dgm:t>
        <a:bodyPr/>
        <a:lstStyle/>
        <a:p>
          <a:endParaRPr lang="en-GB"/>
        </a:p>
      </dgm:t>
    </dgm:pt>
    <dgm:pt modelId="{434D6F0E-5349-4D55-809E-CDE967F80090}">
      <dgm:prSet phldrT="[Text]" custT="1"/>
      <dgm:spPr/>
      <dgm:t>
        <a:bodyPr/>
        <a:lstStyle/>
        <a:p>
          <a:r>
            <a:rPr lang="en-GB" sz="2000" dirty="0"/>
            <a:t>Unable to talk and breathing very heavily.</a:t>
          </a:r>
        </a:p>
      </dgm:t>
    </dgm:pt>
    <dgm:pt modelId="{A87D39C8-A4C3-410C-A56F-DE4A230FDDC6}" type="parTrans" cxnId="{2B5E3084-1675-4CBB-9200-5087CAB5A823}">
      <dgm:prSet/>
      <dgm:spPr/>
      <dgm:t>
        <a:bodyPr/>
        <a:lstStyle/>
        <a:p>
          <a:endParaRPr lang="en-GB"/>
        </a:p>
      </dgm:t>
    </dgm:pt>
    <dgm:pt modelId="{AB17CB84-B6FD-43B3-B8FE-83138F143ACA}" type="sibTrans" cxnId="{2B5E3084-1675-4CBB-9200-5087CAB5A823}">
      <dgm:prSet/>
      <dgm:spPr/>
      <dgm:t>
        <a:bodyPr/>
        <a:lstStyle/>
        <a:p>
          <a:endParaRPr lang="en-GB"/>
        </a:p>
      </dgm:t>
    </dgm:pt>
    <dgm:pt modelId="{2D1F070B-65C1-4AEB-9AB6-A1BAB4260C2C}" type="pres">
      <dgm:prSet presAssocID="{EB155C23-A4E6-41F7-B101-D4BE4F266761}" presName="rootnode" presStyleCnt="0">
        <dgm:presLayoutVars>
          <dgm:chMax/>
          <dgm:chPref/>
          <dgm:dir/>
          <dgm:animLvl val="lvl"/>
        </dgm:presLayoutVars>
      </dgm:prSet>
      <dgm:spPr/>
    </dgm:pt>
    <dgm:pt modelId="{38B5C2AC-E0D8-4299-96F4-AD9AA2A4E18C}" type="pres">
      <dgm:prSet presAssocID="{E1C05D66-CE6E-420F-96B5-D136483F7CCE}" presName="composite" presStyleCnt="0"/>
      <dgm:spPr/>
    </dgm:pt>
    <dgm:pt modelId="{E95570D9-9699-4F43-ACE3-4C3C7A49BCB4}" type="pres">
      <dgm:prSet presAssocID="{E1C05D66-CE6E-420F-96B5-D136483F7CCE}" presName="LShape" presStyleLbl="alignNode1" presStyleIdx="0" presStyleCnt="7"/>
      <dgm:spPr>
        <a:solidFill>
          <a:srgbClr val="96418D"/>
        </a:solidFill>
        <a:ln>
          <a:noFill/>
        </a:ln>
      </dgm:spPr>
    </dgm:pt>
    <dgm:pt modelId="{763199E7-9426-4916-AA83-6538A6D71474}" type="pres">
      <dgm:prSet presAssocID="{E1C05D66-CE6E-420F-96B5-D136483F7CCE}" presName="ParentText" presStyleLbl="revTx" presStyleIdx="0" presStyleCnt="4">
        <dgm:presLayoutVars>
          <dgm:chMax val="0"/>
          <dgm:chPref val="0"/>
          <dgm:bulletEnabled val="1"/>
        </dgm:presLayoutVars>
      </dgm:prSet>
      <dgm:spPr/>
    </dgm:pt>
    <dgm:pt modelId="{D49AEBC6-168C-4A64-98E2-9AC1345B86A5}" type="pres">
      <dgm:prSet presAssocID="{E1C05D66-CE6E-420F-96B5-D136483F7CCE}" presName="Triangle" presStyleLbl="alignNode1" presStyleIdx="1" presStyleCnt="7"/>
      <dgm:spPr>
        <a:solidFill>
          <a:srgbClr val="96418D"/>
        </a:solidFill>
        <a:ln>
          <a:noFill/>
        </a:ln>
      </dgm:spPr>
    </dgm:pt>
    <dgm:pt modelId="{C7ED4B61-5FBE-40EA-87FD-1DC420399E6E}" type="pres">
      <dgm:prSet presAssocID="{CB437E34-7015-451C-9695-119773095B64}" presName="sibTrans" presStyleCnt="0"/>
      <dgm:spPr/>
    </dgm:pt>
    <dgm:pt modelId="{54B1B47F-5957-43A1-AF08-9B034BB26E6D}" type="pres">
      <dgm:prSet presAssocID="{CB437E34-7015-451C-9695-119773095B64}" presName="space" presStyleCnt="0"/>
      <dgm:spPr/>
    </dgm:pt>
    <dgm:pt modelId="{68C08FCA-444C-42E2-A9FA-03CAD4C909A3}" type="pres">
      <dgm:prSet presAssocID="{623C8CAF-B2EE-4B37-9274-B889E988CE56}" presName="composite" presStyleCnt="0"/>
      <dgm:spPr/>
    </dgm:pt>
    <dgm:pt modelId="{DB17B86E-AACF-4AB0-B130-13BB2BF8521D}" type="pres">
      <dgm:prSet presAssocID="{623C8CAF-B2EE-4B37-9274-B889E988CE56}" presName="LShape" presStyleLbl="alignNode1" presStyleIdx="2" presStyleCnt="7"/>
      <dgm:spPr>
        <a:solidFill>
          <a:srgbClr val="96418D"/>
        </a:solidFill>
        <a:ln>
          <a:noFill/>
        </a:ln>
      </dgm:spPr>
    </dgm:pt>
    <dgm:pt modelId="{3F8B51A4-7179-43AE-B3FD-BD7A9DDD92F1}" type="pres">
      <dgm:prSet presAssocID="{623C8CAF-B2EE-4B37-9274-B889E988CE56}" presName="ParentText" presStyleLbl="revTx" presStyleIdx="1" presStyleCnt="4">
        <dgm:presLayoutVars>
          <dgm:chMax val="0"/>
          <dgm:chPref val="0"/>
          <dgm:bulletEnabled val="1"/>
        </dgm:presLayoutVars>
      </dgm:prSet>
      <dgm:spPr/>
    </dgm:pt>
    <dgm:pt modelId="{9512D381-7637-48F0-81B7-05F3A8B501C5}" type="pres">
      <dgm:prSet presAssocID="{623C8CAF-B2EE-4B37-9274-B889E988CE56}" presName="Triangle" presStyleLbl="alignNode1" presStyleIdx="3" presStyleCnt="7"/>
      <dgm:spPr>
        <a:solidFill>
          <a:srgbClr val="96418D"/>
        </a:solidFill>
        <a:ln>
          <a:noFill/>
        </a:ln>
      </dgm:spPr>
    </dgm:pt>
    <dgm:pt modelId="{93126FF2-459F-4EB0-8857-BE3A684C556A}" type="pres">
      <dgm:prSet presAssocID="{82BADE78-2839-499B-ABF9-25262296E3F9}" presName="sibTrans" presStyleCnt="0"/>
      <dgm:spPr/>
    </dgm:pt>
    <dgm:pt modelId="{0424FFA0-1796-45EC-A652-93D26B600BC0}" type="pres">
      <dgm:prSet presAssocID="{82BADE78-2839-499B-ABF9-25262296E3F9}" presName="space" presStyleCnt="0"/>
      <dgm:spPr/>
    </dgm:pt>
    <dgm:pt modelId="{3833AEAE-39FA-4A2A-BE44-706FF0664062}" type="pres">
      <dgm:prSet presAssocID="{EC8E37B5-F58E-4182-AC05-FA53D0F720A6}" presName="composite" presStyleCnt="0"/>
      <dgm:spPr/>
    </dgm:pt>
    <dgm:pt modelId="{21174122-576F-4554-AB54-5EFECB6471C0}" type="pres">
      <dgm:prSet presAssocID="{EC8E37B5-F58E-4182-AC05-FA53D0F720A6}" presName="LShape" presStyleLbl="alignNode1" presStyleIdx="4" presStyleCnt="7"/>
      <dgm:spPr>
        <a:solidFill>
          <a:srgbClr val="96418D"/>
        </a:solidFill>
        <a:ln>
          <a:noFill/>
        </a:ln>
      </dgm:spPr>
    </dgm:pt>
    <dgm:pt modelId="{DFFCAF2E-2BC6-4EBD-954A-8A6A035FA40D}" type="pres">
      <dgm:prSet presAssocID="{EC8E37B5-F58E-4182-AC05-FA53D0F720A6}" presName="ParentText" presStyleLbl="revTx" presStyleIdx="2" presStyleCnt="4">
        <dgm:presLayoutVars>
          <dgm:chMax val="0"/>
          <dgm:chPref val="0"/>
          <dgm:bulletEnabled val="1"/>
        </dgm:presLayoutVars>
      </dgm:prSet>
      <dgm:spPr/>
    </dgm:pt>
    <dgm:pt modelId="{41941359-67D6-4A7E-8BC7-5C31763D1E98}" type="pres">
      <dgm:prSet presAssocID="{EC8E37B5-F58E-4182-AC05-FA53D0F720A6}" presName="Triangle" presStyleLbl="alignNode1" presStyleIdx="5" presStyleCnt="7"/>
      <dgm:spPr>
        <a:solidFill>
          <a:srgbClr val="96418D"/>
        </a:solidFill>
        <a:ln>
          <a:noFill/>
        </a:ln>
      </dgm:spPr>
    </dgm:pt>
    <dgm:pt modelId="{C342FD4E-70CE-4DDF-888F-D8151DF7FD56}" type="pres">
      <dgm:prSet presAssocID="{4EEDB708-DA76-499B-B77C-BA5610B39494}" presName="sibTrans" presStyleCnt="0"/>
      <dgm:spPr/>
    </dgm:pt>
    <dgm:pt modelId="{CFD84284-BEE3-42F0-BE53-067FD7EAD1C6}" type="pres">
      <dgm:prSet presAssocID="{4EEDB708-DA76-499B-B77C-BA5610B39494}" presName="space" presStyleCnt="0"/>
      <dgm:spPr/>
    </dgm:pt>
    <dgm:pt modelId="{765062CF-E58B-4242-B6E7-F86E816B543D}" type="pres">
      <dgm:prSet presAssocID="{434D6F0E-5349-4D55-809E-CDE967F80090}" presName="composite" presStyleCnt="0"/>
      <dgm:spPr/>
    </dgm:pt>
    <dgm:pt modelId="{78381F5F-1A44-469B-8A92-FE444E96EC0B}" type="pres">
      <dgm:prSet presAssocID="{434D6F0E-5349-4D55-809E-CDE967F80090}" presName="LShape" presStyleLbl="alignNode1" presStyleIdx="6" presStyleCnt="7"/>
      <dgm:spPr>
        <a:solidFill>
          <a:srgbClr val="96418D"/>
        </a:solidFill>
        <a:ln>
          <a:noFill/>
        </a:ln>
      </dgm:spPr>
    </dgm:pt>
    <dgm:pt modelId="{A7E1C173-D9BD-48CA-958F-0FD37E6919BF}" type="pres">
      <dgm:prSet presAssocID="{434D6F0E-5349-4D55-809E-CDE967F80090}" presName="ParentText" presStyleLbl="revTx" presStyleIdx="3" presStyleCnt="4">
        <dgm:presLayoutVars>
          <dgm:chMax val="0"/>
          <dgm:chPref val="0"/>
          <dgm:bulletEnabled val="1"/>
        </dgm:presLayoutVars>
      </dgm:prSet>
      <dgm:spPr/>
    </dgm:pt>
  </dgm:ptLst>
  <dgm:cxnLst>
    <dgm:cxn modelId="{B3C9622D-B801-4EB3-A95C-B9BBB41D93D0}" srcId="{EB155C23-A4E6-41F7-B101-D4BE4F266761}" destId="{E1C05D66-CE6E-420F-96B5-D136483F7CCE}" srcOrd="0" destOrd="0" parTransId="{FCB47B00-308A-4B17-9A7B-4227C2BC6560}" sibTransId="{CB437E34-7015-451C-9695-119773095B64}"/>
    <dgm:cxn modelId="{48D4844A-C11A-4CD1-9419-6EEFB295AC70}" type="presOf" srcId="{EB155C23-A4E6-41F7-B101-D4BE4F266761}" destId="{2D1F070B-65C1-4AEB-9AB6-A1BAB4260C2C}" srcOrd="0" destOrd="0" presId="urn:microsoft.com/office/officeart/2009/3/layout/StepUpProcess"/>
    <dgm:cxn modelId="{93380D6E-94D6-4EEE-A598-097797A2B4D2}" type="presOf" srcId="{E1C05D66-CE6E-420F-96B5-D136483F7CCE}" destId="{763199E7-9426-4916-AA83-6538A6D71474}" srcOrd="0" destOrd="0" presId="urn:microsoft.com/office/officeart/2009/3/layout/StepUpProcess"/>
    <dgm:cxn modelId="{F1ABB84E-3FC4-4787-9D15-A26DD720A435}" type="presOf" srcId="{EC8E37B5-F58E-4182-AC05-FA53D0F720A6}" destId="{DFFCAF2E-2BC6-4EBD-954A-8A6A035FA40D}" srcOrd="0" destOrd="0" presId="urn:microsoft.com/office/officeart/2009/3/layout/StepUpProcess"/>
    <dgm:cxn modelId="{0C200852-98EA-42A1-81C3-05E92373D90B}" type="presOf" srcId="{434D6F0E-5349-4D55-809E-CDE967F80090}" destId="{A7E1C173-D9BD-48CA-958F-0FD37E6919BF}" srcOrd="0" destOrd="0" presId="urn:microsoft.com/office/officeart/2009/3/layout/StepUpProcess"/>
    <dgm:cxn modelId="{2B5E3084-1675-4CBB-9200-5087CAB5A823}" srcId="{EB155C23-A4E6-41F7-B101-D4BE4F266761}" destId="{434D6F0E-5349-4D55-809E-CDE967F80090}" srcOrd="3" destOrd="0" parTransId="{A87D39C8-A4C3-410C-A56F-DE4A230FDDC6}" sibTransId="{AB17CB84-B6FD-43B3-B8FE-83138F143ACA}"/>
    <dgm:cxn modelId="{0A13D091-924F-442B-8628-E78664ED9419}" srcId="{EB155C23-A4E6-41F7-B101-D4BE4F266761}" destId="{EC8E37B5-F58E-4182-AC05-FA53D0F720A6}" srcOrd="2" destOrd="0" parTransId="{941E83FB-6D91-4484-BE49-8D1C2509C909}" sibTransId="{4EEDB708-DA76-499B-B77C-BA5610B39494}"/>
    <dgm:cxn modelId="{701D38B4-DBEA-4C82-85C2-38D38041BB34}" srcId="{EB155C23-A4E6-41F7-B101-D4BE4F266761}" destId="{623C8CAF-B2EE-4B37-9274-B889E988CE56}" srcOrd="1" destOrd="0" parTransId="{C0DA8D09-ACF8-4B9F-80A3-4E303145090F}" sibTransId="{82BADE78-2839-499B-ABF9-25262296E3F9}"/>
    <dgm:cxn modelId="{175AA9D8-BD6B-433E-A884-65E83D913B3A}" type="presOf" srcId="{623C8CAF-B2EE-4B37-9274-B889E988CE56}" destId="{3F8B51A4-7179-43AE-B3FD-BD7A9DDD92F1}" srcOrd="0" destOrd="0" presId="urn:microsoft.com/office/officeart/2009/3/layout/StepUpProcess"/>
    <dgm:cxn modelId="{FC26D1B8-16BB-4ACE-B4AC-7A4D58B6C27A}" type="presParOf" srcId="{2D1F070B-65C1-4AEB-9AB6-A1BAB4260C2C}" destId="{38B5C2AC-E0D8-4299-96F4-AD9AA2A4E18C}" srcOrd="0" destOrd="0" presId="urn:microsoft.com/office/officeart/2009/3/layout/StepUpProcess"/>
    <dgm:cxn modelId="{561F0247-F489-4CC5-9677-C9569B923FE2}" type="presParOf" srcId="{38B5C2AC-E0D8-4299-96F4-AD9AA2A4E18C}" destId="{E95570D9-9699-4F43-ACE3-4C3C7A49BCB4}" srcOrd="0" destOrd="0" presId="urn:microsoft.com/office/officeart/2009/3/layout/StepUpProcess"/>
    <dgm:cxn modelId="{C39B05E3-2AAD-4FBF-967A-1AEC7AE74F73}" type="presParOf" srcId="{38B5C2AC-E0D8-4299-96F4-AD9AA2A4E18C}" destId="{763199E7-9426-4916-AA83-6538A6D71474}" srcOrd="1" destOrd="0" presId="urn:microsoft.com/office/officeart/2009/3/layout/StepUpProcess"/>
    <dgm:cxn modelId="{BB10E4AA-6D3E-49A2-945B-117365484732}" type="presParOf" srcId="{38B5C2AC-E0D8-4299-96F4-AD9AA2A4E18C}" destId="{D49AEBC6-168C-4A64-98E2-9AC1345B86A5}" srcOrd="2" destOrd="0" presId="urn:microsoft.com/office/officeart/2009/3/layout/StepUpProcess"/>
    <dgm:cxn modelId="{2FB749EA-74D3-4DA3-8A9B-60D522E9B0EB}" type="presParOf" srcId="{2D1F070B-65C1-4AEB-9AB6-A1BAB4260C2C}" destId="{C7ED4B61-5FBE-40EA-87FD-1DC420399E6E}" srcOrd="1" destOrd="0" presId="urn:microsoft.com/office/officeart/2009/3/layout/StepUpProcess"/>
    <dgm:cxn modelId="{2DF50703-54E3-439D-8135-6990DAD96652}" type="presParOf" srcId="{C7ED4B61-5FBE-40EA-87FD-1DC420399E6E}" destId="{54B1B47F-5957-43A1-AF08-9B034BB26E6D}" srcOrd="0" destOrd="0" presId="urn:microsoft.com/office/officeart/2009/3/layout/StepUpProcess"/>
    <dgm:cxn modelId="{11C2EA06-54B0-43FC-B69B-ED98C5BFD496}" type="presParOf" srcId="{2D1F070B-65C1-4AEB-9AB6-A1BAB4260C2C}" destId="{68C08FCA-444C-42E2-A9FA-03CAD4C909A3}" srcOrd="2" destOrd="0" presId="urn:microsoft.com/office/officeart/2009/3/layout/StepUpProcess"/>
    <dgm:cxn modelId="{973D7A14-BA98-4C72-9D23-F6D6FF0B89EC}" type="presParOf" srcId="{68C08FCA-444C-42E2-A9FA-03CAD4C909A3}" destId="{DB17B86E-AACF-4AB0-B130-13BB2BF8521D}" srcOrd="0" destOrd="0" presId="urn:microsoft.com/office/officeart/2009/3/layout/StepUpProcess"/>
    <dgm:cxn modelId="{2DB4D4B3-F3B7-4A90-BD24-723D3F8A91B7}" type="presParOf" srcId="{68C08FCA-444C-42E2-A9FA-03CAD4C909A3}" destId="{3F8B51A4-7179-43AE-B3FD-BD7A9DDD92F1}" srcOrd="1" destOrd="0" presId="urn:microsoft.com/office/officeart/2009/3/layout/StepUpProcess"/>
    <dgm:cxn modelId="{E1A5B3ED-50A2-43B1-AF2F-0D2876E76D99}" type="presParOf" srcId="{68C08FCA-444C-42E2-A9FA-03CAD4C909A3}" destId="{9512D381-7637-48F0-81B7-05F3A8B501C5}" srcOrd="2" destOrd="0" presId="urn:microsoft.com/office/officeart/2009/3/layout/StepUpProcess"/>
    <dgm:cxn modelId="{A7EAB3CC-8F92-4D91-B07E-30C28B2FE359}" type="presParOf" srcId="{2D1F070B-65C1-4AEB-9AB6-A1BAB4260C2C}" destId="{93126FF2-459F-4EB0-8857-BE3A684C556A}" srcOrd="3" destOrd="0" presId="urn:microsoft.com/office/officeart/2009/3/layout/StepUpProcess"/>
    <dgm:cxn modelId="{545FAF5E-D3E0-4B04-8147-E5F8E6465F2F}" type="presParOf" srcId="{93126FF2-459F-4EB0-8857-BE3A684C556A}" destId="{0424FFA0-1796-45EC-A652-93D26B600BC0}" srcOrd="0" destOrd="0" presId="urn:microsoft.com/office/officeart/2009/3/layout/StepUpProcess"/>
    <dgm:cxn modelId="{B176EC19-49A7-40F6-99DB-77A259B751A0}" type="presParOf" srcId="{2D1F070B-65C1-4AEB-9AB6-A1BAB4260C2C}" destId="{3833AEAE-39FA-4A2A-BE44-706FF0664062}" srcOrd="4" destOrd="0" presId="urn:microsoft.com/office/officeart/2009/3/layout/StepUpProcess"/>
    <dgm:cxn modelId="{1DB5F5AB-CCBA-4A13-8143-09C27055AFA6}" type="presParOf" srcId="{3833AEAE-39FA-4A2A-BE44-706FF0664062}" destId="{21174122-576F-4554-AB54-5EFECB6471C0}" srcOrd="0" destOrd="0" presId="urn:microsoft.com/office/officeart/2009/3/layout/StepUpProcess"/>
    <dgm:cxn modelId="{1C5ADF2E-6BBE-4489-9509-08319072670A}" type="presParOf" srcId="{3833AEAE-39FA-4A2A-BE44-706FF0664062}" destId="{DFFCAF2E-2BC6-4EBD-954A-8A6A035FA40D}" srcOrd="1" destOrd="0" presId="urn:microsoft.com/office/officeart/2009/3/layout/StepUpProcess"/>
    <dgm:cxn modelId="{20239F03-1DD1-456F-8E1C-8F7BAEF780B4}" type="presParOf" srcId="{3833AEAE-39FA-4A2A-BE44-706FF0664062}" destId="{41941359-67D6-4A7E-8BC7-5C31763D1E98}" srcOrd="2" destOrd="0" presId="urn:microsoft.com/office/officeart/2009/3/layout/StepUpProcess"/>
    <dgm:cxn modelId="{FC0E12BE-D76E-4459-8A52-F45D26FAF29B}" type="presParOf" srcId="{2D1F070B-65C1-4AEB-9AB6-A1BAB4260C2C}" destId="{C342FD4E-70CE-4DDF-888F-D8151DF7FD56}" srcOrd="5" destOrd="0" presId="urn:microsoft.com/office/officeart/2009/3/layout/StepUpProcess"/>
    <dgm:cxn modelId="{9C08AE73-4EB6-4A4D-92CD-360822EF3148}" type="presParOf" srcId="{C342FD4E-70CE-4DDF-888F-D8151DF7FD56}" destId="{CFD84284-BEE3-42F0-BE53-067FD7EAD1C6}" srcOrd="0" destOrd="0" presId="urn:microsoft.com/office/officeart/2009/3/layout/StepUpProcess"/>
    <dgm:cxn modelId="{CD6B7952-290D-4E42-93D2-A12B1D181D5C}" type="presParOf" srcId="{2D1F070B-65C1-4AEB-9AB6-A1BAB4260C2C}" destId="{765062CF-E58B-4242-B6E7-F86E816B543D}" srcOrd="6" destOrd="0" presId="urn:microsoft.com/office/officeart/2009/3/layout/StepUpProcess"/>
    <dgm:cxn modelId="{0033967C-B184-4EFC-86F4-2B9E5544768E}" type="presParOf" srcId="{765062CF-E58B-4242-B6E7-F86E816B543D}" destId="{78381F5F-1A44-469B-8A92-FE444E96EC0B}" srcOrd="0" destOrd="0" presId="urn:microsoft.com/office/officeart/2009/3/layout/StepUpProcess"/>
    <dgm:cxn modelId="{D8EE1534-7E6F-4E0F-83FD-BD9A8CEBFEAD}" type="presParOf" srcId="{765062CF-E58B-4242-B6E7-F86E816B543D}" destId="{A7E1C173-D9BD-48CA-958F-0FD37E6919BF}" srcOrd="1" destOrd="0" presId="urn:microsoft.com/office/officeart/2009/3/layout/StepUpProcess"/>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D3307AA-F671-473E-BDBD-69A42BC10DD2}" type="doc">
      <dgm:prSet loTypeId="urn:microsoft.com/office/officeart/2005/8/layout/rings+Icon" loCatId="relationship" qsTypeId="urn:microsoft.com/office/officeart/2005/8/quickstyle/simple1" qsCatId="simple" csTypeId="urn:microsoft.com/office/officeart/2005/8/colors/colorful1" csCatId="colorful" phldr="1"/>
      <dgm:spPr/>
      <dgm:t>
        <a:bodyPr/>
        <a:lstStyle/>
        <a:p>
          <a:endParaRPr lang="en-GB"/>
        </a:p>
      </dgm:t>
    </dgm:pt>
    <dgm:pt modelId="{419825EA-7017-4693-894C-0D617CB254E6}">
      <dgm:prSet phldrT="[Text]" custT="1"/>
      <dgm:spPr/>
      <dgm:t>
        <a:bodyPr/>
        <a:lstStyle/>
        <a:p>
          <a:r>
            <a:rPr lang="en-GB" sz="1600" b="1" dirty="0"/>
            <a:t>Posture and alignment</a:t>
          </a:r>
        </a:p>
      </dgm:t>
    </dgm:pt>
    <dgm:pt modelId="{317C2FD8-57EA-4826-97EC-3289876089AA}" type="parTrans" cxnId="{AC45FD38-94D4-4672-A5EC-14FAAE7B5014}">
      <dgm:prSet/>
      <dgm:spPr/>
      <dgm:t>
        <a:bodyPr/>
        <a:lstStyle/>
        <a:p>
          <a:endParaRPr lang="en-GB" b="1"/>
        </a:p>
      </dgm:t>
    </dgm:pt>
    <dgm:pt modelId="{341424DE-D832-47A8-99C4-0D7F7B16B20B}" type="sibTrans" cxnId="{AC45FD38-94D4-4672-A5EC-14FAAE7B5014}">
      <dgm:prSet/>
      <dgm:spPr/>
      <dgm:t>
        <a:bodyPr/>
        <a:lstStyle/>
        <a:p>
          <a:endParaRPr lang="en-GB" b="1"/>
        </a:p>
      </dgm:t>
    </dgm:pt>
    <dgm:pt modelId="{D8594C40-BB74-4C2E-A8D4-4A9C1976E3E7}">
      <dgm:prSet phldrT="[Text]" custT="1"/>
      <dgm:spPr/>
      <dgm:t>
        <a:bodyPr/>
        <a:lstStyle/>
        <a:p>
          <a:r>
            <a:rPr lang="en-GB" sz="1600" b="1" dirty="0"/>
            <a:t>Skin colour</a:t>
          </a:r>
        </a:p>
      </dgm:t>
    </dgm:pt>
    <dgm:pt modelId="{080C4B0C-C61C-438C-A78F-4D8D4E36678F}" type="parTrans" cxnId="{AF959A15-30B3-4487-A4AF-2CA1622614BA}">
      <dgm:prSet/>
      <dgm:spPr/>
      <dgm:t>
        <a:bodyPr/>
        <a:lstStyle/>
        <a:p>
          <a:endParaRPr lang="en-GB" b="1"/>
        </a:p>
      </dgm:t>
    </dgm:pt>
    <dgm:pt modelId="{EC6246FC-DDF1-4B4E-A1B3-36F7AC277A54}" type="sibTrans" cxnId="{AF959A15-30B3-4487-A4AF-2CA1622614BA}">
      <dgm:prSet/>
      <dgm:spPr/>
      <dgm:t>
        <a:bodyPr/>
        <a:lstStyle/>
        <a:p>
          <a:endParaRPr lang="en-GB" b="1"/>
        </a:p>
      </dgm:t>
    </dgm:pt>
    <dgm:pt modelId="{FEA2BCF2-4D5C-4999-930D-F7BE9E2C01B9}">
      <dgm:prSet phldrT="[Text]" custT="1"/>
      <dgm:spPr/>
      <dgm:t>
        <a:bodyPr/>
        <a:lstStyle/>
        <a:p>
          <a:r>
            <a:rPr lang="en-GB" sz="1600" b="1" dirty="0"/>
            <a:t>Sweating</a:t>
          </a:r>
        </a:p>
      </dgm:t>
    </dgm:pt>
    <dgm:pt modelId="{10CF8A16-4C7B-45F8-AA9D-58A2FB1924C1}" type="parTrans" cxnId="{08DFEE9B-1BD2-4E13-B7C2-9632489B8B97}">
      <dgm:prSet/>
      <dgm:spPr/>
      <dgm:t>
        <a:bodyPr/>
        <a:lstStyle/>
        <a:p>
          <a:endParaRPr lang="en-GB" b="1"/>
        </a:p>
      </dgm:t>
    </dgm:pt>
    <dgm:pt modelId="{2D66CD5D-E572-4601-A182-39173C3753A7}" type="sibTrans" cxnId="{08DFEE9B-1BD2-4E13-B7C2-9632489B8B97}">
      <dgm:prSet/>
      <dgm:spPr/>
      <dgm:t>
        <a:bodyPr/>
        <a:lstStyle/>
        <a:p>
          <a:endParaRPr lang="en-GB" b="1"/>
        </a:p>
      </dgm:t>
    </dgm:pt>
    <dgm:pt modelId="{BBFBF7F6-5302-4655-8B36-1AF2EE880FF4}">
      <dgm:prSet phldrT="[Text]" custT="1"/>
      <dgm:spPr/>
      <dgm:t>
        <a:bodyPr/>
        <a:lstStyle/>
        <a:p>
          <a:r>
            <a:rPr lang="en-GB" sz="1600" b="1" dirty="0"/>
            <a:t>Exercise technique</a:t>
          </a:r>
        </a:p>
      </dgm:t>
    </dgm:pt>
    <dgm:pt modelId="{508FC4A1-A4BF-4EE1-B516-164D9569D2EB}" type="parTrans" cxnId="{0A78CE61-9484-40CC-9E0A-736B0A948403}">
      <dgm:prSet/>
      <dgm:spPr/>
      <dgm:t>
        <a:bodyPr/>
        <a:lstStyle/>
        <a:p>
          <a:endParaRPr lang="en-GB" b="1"/>
        </a:p>
      </dgm:t>
    </dgm:pt>
    <dgm:pt modelId="{137D3488-D258-4160-AA34-82DA4BF4C594}" type="sibTrans" cxnId="{0A78CE61-9484-40CC-9E0A-736B0A948403}">
      <dgm:prSet/>
      <dgm:spPr/>
      <dgm:t>
        <a:bodyPr/>
        <a:lstStyle/>
        <a:p>
          <a:endParaRPr lang="en-GB" b="1"/>
        </a:p>
      </dgm:t>
    </dgm:pt>
    <dgm:pt modelId="{1486D8A3-EC2B-428B-B9E7-919B5D9A7233}">
      <dgm:prSet phldrT="[Text]" custT="1"/>
      <dgm:spPr/>
      <dgm:t>
        <a:bodyPr/>
        <a:lstStyle/>
        <a:p>
          <a:r>
            <a:rPr lang="en-GB" sz="1600" b="1" dirty="0"/>
            <a:t>Levels of coordination</a:t>
          </a:r>
        </a:p>
      </dgm:t>
    </dgm:pt>
    <dgm:pt modelId="{AB42E162-1073-4D82-BCE2-A3F48BAF45CC}" type="parTrans" cxnId="{625DCD27-6223-4D36-966C-B861A809039A}">
      <dgm:prSet/>
      <dgm:spPr/>
      <dgm:t>
        <a:bodyPr/>
        <a:lstStyle/>
        <a:p>
          <a:endParaRPr lang="en-GB" b="1"/>
        </a:p>
      </dgm:t>
    </dgm:pt>
    <dgm:pt modelId="{5135A3D1-C323-4090-AB72-D268741F4856}" type="sibTrans" cxnId="{625DCD27-6223-4D36-966C-B861A809039A}">
      <dgm:prSet/>
      <dgm:spPr/>
      <dgm:t>
        <a:bodyPr/>
        <a:lstStyle/>
        <a:p>
          <a:endParaRPr lang="en-GB" b="1"/>
        </a:p>
      </dgm:t>
    </dgm:pt>
    <dgm:pt modelId="{B75260D0-554C-468A-B62F-3635582F7368}">
      <dgm:prSet custT="1"/>
      <dgm:spPr/>
      <dgm:t>
        <a:bodyPr/>
        <a:lstStyle/>
        <a:p>
          <a:r>
            <a:rPr lang="en-GB" sz="1600" b="1" dirty="0"/>
            <a:t>Facial expressions</a:t>
          </a:r>
        </a:p>
      </dgm:t>
    </dgm:pt>
    <dgm:pt modelId="{72F84D03-626B-49B9-8E24-9658435C43A2}" type="parTrans" cxnId="{10E1166D-A2BA-44DA-9F82-CDF2D8A4250A}">
      <dgm:prSet/>
      <dgm:spPr/>
      <dgm:t>
        <a:bodyPr/>
        <a:lstStyle/>
        <a:p>
          <a:endParaRPr lang="en-GB" b="1"/>
        </a:p>
      </dgm:t>
    </dgm:pt>
    <dgm:pt modelId="{3EA982C1-AB12-4B03-9586-00EF11928B2E}" type="sibTrans" cxnId="{10E1166D-A2BA-44DA-9F82-CDF2D8A4250A}">
      <dgm:prSet/>
      <dgm:spPr/>
      <dgm:t>
        <a:bodyPr/>
        <a:lstStyle/>
        <a:p>
          <a:endParaRPr lang="en-GB" b="1"/>
        </a:p>
      </dgm:t>
    </dgm:pt>
    <dgm:pt modelId="{52032C61-2259-4DAA-8FBB-C5D16381D91D}" type="pres">
      <dgm:prSet presAssocID="{CD3307AA-F671-473E-BDBD-69A42BC10DD2}" presName="Name0" presStyleCnt="0">
        <dgm:presLayoutVars>
          <dgm:chMax val="7"/>
          <dgm:dir/>
          <dgm:resizeHandles val="exact"/>
        </dgm:presLayoutVars>
      </dgm:prSet>
      <dgm:spPr/>
    </dgm:pt>
    <dgm:pt modelId="{13F223A4-9DE0-4608-82EC-A6DD75C30F2F}" type="pres">
      <dgm:prSet presAssocID="{CD3307AA-F671-473E-BDBD-69A42BC10DD2}" presName="ellipse1" presStyleLbl="vennNode1" presStyleIdx="0" presStyleCnt="6" custScaleX="132480" custScaleY="109898" custLinFactNeighborX="3221">
        <dgm:presLayoutVars>
          <dgm:bulletEnabled val="1"/>
        </dgm:presLayoutVars>
      </dgm:prSet>
      <dgm:spPr/>
    </dgm:pt>
    <dgm:pt modelId="{66353A94-3D6A-4AF6-8D8E-71D4CE0E830E}" type="pres">
      <dgm:prSet presAssocID="{CD3307AA-F671-473E-BDBD-69A42BC10DD2}" presName="ellipse2" presStyleLbl="vennNode1" presStyleIdx="1" presStyleCnt="6" custScaleX="132480" custScaleY="109898">
        <dgm:presLayoutVars>
          <dgm:bulletEnabled val="1"/>
        </dgm:presLayoutVars>
      </dgm:prSet>
      <dgm:spPr/>
    </dgm:pt>
    <dgm:pt modelId="{C886F0D0-F0EA-4DC9-B4FF-0622CB43D5A5}" type="pres">
      <dgm:prSet presAssocID="{CD3307AA-F671-473E-BDBD-69A42BC10DD2}" presName="ellipse3" presStyleLbl="vennNode1" presStyleIdx="2" presStyleCnt="6" custScaleX="132480" custScaleY="109898" custLinFactNeighborX="3221">
        <dgm:presLayoutVars>
          <dgm:bulletEnabled val="1"/>
        </dgm:presLayoutVars>
      </dgm:prSet>
      <dgm:spPr/>
    </dgm:pt>
    <dgm:pt modelId="{B49C1DB0-6D53-406C-B8F5-EE5EAFBD6E05}" type="pres">
      <dgm:prSet presAssocID="{CD3307AA-F671-473E-BDBD-69A42BC10DD2}" presName="ellipse4" presStyleLbl="vennNode1" presStyleIdx="3" presStyleCnt="6" custScaleX="132480" custScaleY="109898">
        <dgm:presLayoutVars>
          <dgm:bulletEnabled val="1"/>
        </dgm:presLayoutVars>
      </dgm:prSet>
      <dgm:spPr/>
    </dgm:pt>
    <dgm:pt modelId="{8692524A-14AC-46B4-931D-705B5D853FFB}" type="pres">
      <dgm:prSet presAssocID="{CD3307AA-F671-473E-BDBD-69A42BC10DD2}" presName="ellipse5" presStyleLbl="vennNode1" presStyleIdx="4" presStyleCnt="6" custScaleX="132480" custScaleY="109898" custLinFactNeighborX="3221">
        <dgm:presLayoutVars>
          <dgm:bulletEnabled val="1"/>
        </dgm:presLayoutVars>
      </dgm:prSet>
      <dgm:spPr/>
    </dgm:pt>
    <dgm:pt modelId="{8DC9951E-40B9-4535-85C2-101150E466F5}" type="pres">
      <dgm:prSet presAssocID="{CD3307AA-F671-473E-BDBD-69A42BC10DD2}" presName="ellipse6" presStyleLbl="vennNode1" presStyleIdx="5" presStyleCnt="6" custScaleX="132480" custScaleY="109898">
        <dgm:presLayoutVars>
          <dgm:bulletEnabled val="1"/>
        </dgm:presLayoutVars>
      </dgm:prSet>
      <dgm:spPr/>
    </dgm:pt>
  </dgm:ptLst>
  <dgm:cxnLst>
    <dgm:cxn modelId="{AF959A15-30B3-4487-A4AF-2CA1622614BA}" srcId="{CD3307AA-F671-473E-BDBD-69A42BC10DD2}" destId="{D8594C40-BB74-4C2E-A8D4-4A9C1976E3E7}" srcOrd="2" destOrd="0" parTransId="{080C4B0C-C61C-438C-A78F-4D8D4E36678F}" sibTransId="{EC6246FC-DDF1-4B4E-A1B3-36F7AC277A54}"/>
    <dgm:cxn modelId="{625DCD27-6223-4D36-966C-B861A809039A}" srcId="{CD3307AA-F671-473E-BDBD-69A42BC10DD2}" destId="{1486D8A3-EC2B-428B-B9E7-919B5D9A7233}" srcOrd="5" destOrd="0" parTransId="{AB42E162-1073-4D82-BCE2-A3F48BAF45CC}" sibTransId="{5135A3D1-C323-4090-AB72-D268741F4856}"/>
    <dgm:cxn modelId="{F1A95E2D-18D0-4E95-8CAC-90A1A61059C9}" type="presOf" srcId="{CD3307AA-F671-473E-BDBD-69A42BC10DD2}" destId="{52032C61-2259-4DAA-8FBB-C5D16381D91D}" srcOrd="0" destOrd="0" presId="urn:microsoft.com/office/officeart/2005/8/layout/rings+Icon"/>
    <dgm:cxn modelId="{AC45FD38-94D4-4672-A5EC-14FAAE7B5014}" srcId="{CD3307AA-F671-473E-BDBD-69A42BC10DD2}" destId="{419825EA-7017-4693-894C-0D617CB254E6}" srcOrd="0" destOrd="0" parTransId="{317C2FD8-57EA-4826-97EC-3289876089AA}" sibTransId="{341424DE-D832-47A8-99C4-0D7F7B16B20B}"/>
    <dgm:cxn modelId="{6AA8AC3F-ABA1-4A53-B37E-32E94B3D6610}" type="presOf" srcId="{1486D8A3-EC2B-428B-B9E7-919B5D9A7233}" destId="{8DC9951E-40B9-4535-85C2-101150E466F5}" srcOrd="0" destOrd="0" presId="urn:microsoft.com/office/officeart/2005/8/layout/rings+Icon"/>
    <dgm:cxn modelId="{0A78CE61-9484-40CC-9E0A-736B0A948403}" srcId="{CD3307AA-F671-473E-BDBD-69A42BC10DD2}" destId="{BBFBF7F6-5302-4655-8B36-1AF2EE880FF4}" srcOrd="4" destOrd="0" parTransId="{508FC4A1-A4BF-4EE1-B516-164D9569D2EB}" sibTransId="{137D3488-D258-4160-AA34-82DA4BF4C594}"/>
    <dgm:cxn modelId="{10E1166D-A2BA-44DA-9F82-CDF2D8A4250A}" srcId="{CD3307AA-F671-473E-BDBD-69A42BC10DD2}" destId="{B75260D0-554C-468A-B62F-3635582F7368}" srcOrd="1" destOrd="0" parTransId="{72F84D03-626B-49B9-8E24-9658435C43A2}" sibTransId="{3EA982C1-AB12-4B03-9586-00EF11928B2E}"/>
    <dgm:cxn modelId="{33630875-7390-4D28-8CA7-4EAC9418E000}" type="presOf" srcId="{FEA2BCF2-4D5C-4999-930D-F7BE9E2C01B9}" destId="{B49C1DB0-6D53-406C-B8F5-EE5EAFBD6E05}" srcOrd="0" destOrd="0" presId="urn:microsoft.com/office/officeart/2005/8/layout/rings+Icon"/>
    <dgm:cxn modelId="{CF516457-1A19-4DF4-B36F-B13336B5491D}" type="presOf" srcId="{BBFBF7F6-5302-4655-8B36-1AF2EE880FF4}" destId="{8692524A-14AC-46B4-931D-705B5D853FFB}" srcOrd="0" destOrd="0" presId="urn:microsoft.com/office/officeart/2005/8/layout/rings+Icon"/>
    <dgm:cxn modelId="{10479785-B131-4DB3-AE31-5B00CFB7E1FF}" type="presOf" srcId="{B75260D0-554C-468A-B62F-3635582F7368}" destId="{66353A94-3D6A-4AF6-8D8E-71D4CE0E830E}" srcOrd="0" destOrd="0" presId="urn:microsoft.com/office/officeart/2005/8/layout/rings+Icon"/>
    <dgm:cxn modelId="{780F1C9B-9F64-485F-9E6B-1E0785B0CADD}" type="presOf" srcId="{D8594C40-BB74-4C2E-A8D4-4A9C1976E3E7}" destId="{C886F0D0-F0EA-4DC9-B4FF-0622CB43D5A5}" srcOrd="0" destOrd="0" presId="urn:microsoft.com/office/officeart/2005/8/layout/rings+Icon"/>
    <dgm:cxn modelId="{08DFEE9B-1BD2-4E13-B7C2-9632489B8B97}" srcId="{CD3307AA-F671-473E-BDBD-69A42BC10DD2}" destId="{FEA2BCF2-4D5C-4999-930D-F7BE9E2C01B9}" srcOrd="3" destOrd="0" parTransId="{10CF8A16-4C7B-45F8-AA9D-58A2FB1924C1}" sibTransId="{2D66CD5D-E572-4601-A182-39173C3753A7}"/>
    <dgm:cxn modelId="{9E3DFDB4-289B-4136-85F6-51109D3FD468}" type="presOf" srcId="{419825EA-7017-4693-894C-0D617CB254E6}" destId="{13F223A4-9DE0-4608-82EC-A6DD75C30F2F}" srcOrd="0" destOrd="0" presId="urn:microsoft.com/office/officeart/2005/8/layout/rings+Icon"/>
    <dgm:cxn modelId="{5E0BB9CF-88A4-4884-9394-BE0ED5127F57}" type="presParOf" srcId="{52032C61-2259-4DAA-8FBB-C5D16381D91D}" destId="{13F223A4-9DE0-4608-82EC-A6DD75C30F2F}" srcOrd="0" destOrd="0" presId="urn:microsoft.com/office/officeart/2005/8/layout/rings+Icon"/>
    <dgm:cxn modelId="{05B9A218-D755-4358-8E8A-4B3118F5766C}" type="presParOf" srcId="{52032C61-2259-4DAA-8FBB-C5D16381D91D}" destId="{66353A94-3D6A-4AF6-8D8E-71D4CE0E830E}" srcOrd="1" destOrd="0" presId="urn:microsoft.com/office/officeart/2005/8/layout/rings+Icon"/>
    <dgm:cxn modelId="{8E34066D-2C85-4820-842A-70882A05488C}" type="presParOf" srcId="{52032C61-2259-4DAA-8FBB-C5D16381D91D}" destId="{C886F0D0-F0EA-4DC9-B4FF-0622CB43D5A5}" srcOrd="2" destOrd="0" presId="urn:microsoft.com/office/officeart/2005/8/layout/rings+Icon"/>
    <dgm:cxn modelId="{58F58FDA-4D75-4A12-93CD-D4B710A69719}" type="presParOf" srcId="{52032C61-2259-4DAA-8FBB-C5D16381D91D}" destId="{B49C1DB0-6D53-406C-B8F5-EE5EAFBD6E05}" srcOrd="3" destOrd="0" presId="urn:microsoft.com/office/officeart/2005/8/layout/rings+Icon"/>
    <dgm:cxn modelId="{2E66EAB7-8064-42FB-A966-0B9FB785337B}" type="presParOf" srcId="{52032C61-2259-4DAA-8FBB-C5D16381D91D}" destId="{8692524A-14AC-46B4-931D-705B5D853FFB}" srcOrd="4" destOrd="0" presId="urn:microsoft.com/office/officeart/2005/8/layout/rings+Icon"/>
    <dgm:cxn modelId="{97A9333F-EA99-4A43-979F-239A74C9991F}" type="presParOf" srcId="{52032C61-2259-4DAA-8FBB-C5D16381D91D}" destId="{8DC9951E-40B9-4535-85C2-101150E466F5}" srcOrd="5"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33A5AE0-A3BE-4A95-9967-E9FF54A50842}" type="doc">
      <dgm:prSet loTypeId="urn:diagrams.loki3.com/VaryingWidthList" loCatId="officeonline" qsTypeId="urn:microsoft.com/office/officeart/2005/8/quickstyle/simple1" qsCatId="simple" csTypeId="urn:microsoft.com/office/officeart/2005/8/colors/colorful1" csCatId="colorful" phldr="1"/>
      <dgm:spPr/>
      <dgm:t>
        <a:bodyPr/>
        <a:lstStyle/>
        <a:p>
          <a:endParaRPr lang="en-GB"/>
        </a:p>
      </dgm:t>
    </dgm:pt>
    <dgm:pt modelId="{28BF7854-4045-44A2-8E40-3F3B712A346F}">
      <dgm:prSet phldrT="[Text]"/>
      <dgm:spPr/>
      <dgm:t>
        <a:bodyPr/>
        <a:lstStyle/>
        <a:p>
          <a:r>
            <a:rPr lang="en-GB" dirty="0"/>
            <a:t>Chest pain</a:t>
          </a:r>
        </a:p>
      </dgm:t>
    </dgm:pt>
    <dgm:pt modelId="{0DA1AC47-B180-4799-AA55-88B7EB023BB9}" type="parTrans" cxnId="{4B21F24A-4E39-48E1-A0DC-F67A89211042}">
      <dgm:prSet/>
      <dgm:spPr/>
      <dgm:t>
        <a:bodyPr/>
        <a:lstStyle/>
        <a:p>
          <a:endParaRPr lang="en-GB"/>
        </a:p>
      </dgm:t>
    </dgm:pt>
    <dgm:pt modelId="{6EDD9782-0BE8-4147-9CDB-990D193526F5}" type="sibTrans" cxnId="{4B21F24A-4E39-48E1-A0DC-F67A89211042}">
      <dgm:prSet/>
      <dgm:spPr/>
      <dgm:t>
        <a:bodyPr/>
        <a:lstStyle/>
        <a:p>
          <a:endParaRPr lang="en-GB"/>
        </a:p>
      </dgm:t>
    </dgm:pt>
    <dgm:pt modelId="{70312CAB-2C85-4BCE-BD4D-FEBBFB9BC233}">
      <dgm:prSet phldrT="[Text]"/>
      <dgm:spPr/>
      <dgm:t>
        <a:bodyPr/>
        <a:lstStyle/>
        <a:p>
          <a:r>
            <a:rPr lang="en-GB" dirty="0"/>
            <a:t>Unexpected shortness of breath</a:t>
          </a:r>
        </a:p>
      </dgm:t>
    </dgm:pt>
    <dgm:pt modelId="{A841F0FB-F7B4-4666-B4E6-A6FF8400CA97}" type="parTrans" cxnId="{A235B642-BC81-491B-8F5F-A294B19251B4}">
      <dgm:prSet/>
      <dgm:spPr/>
      <dgm:t>
        <a:bodyPr/>
        <a:lstStyle/>
        <a:p>
          <a:endParaRPr lang="en-GB"/>
        </a:p>
      </dgm:t>
    </dgm:pt>
    <dgm:pt modelId="{5686F085-93B8-4B52-B944-32EFB6B05006}" type="sibTrans" cxnId="{A235B642-BC81-491B-8F5F-A294B19251B4}">
      <dgm:prSet/>
      <dgm:spPr/>
      <dgm:t>
        <a:bodyPr/>
        <a:lstStyle/>
        <a:p>
          <a:endParaRPr lang="en-GB"/>
        </a:p>
      </dgm:t>
    </dgm:pt>
    <dgm:pt modelId="{B995CEF6-2089-4961-B2E7-F1ECD1E172C7}">
      <dgm:prSet phldrT="[Text]"/>
      <dgm:spPr/>
      <dgm:t>
        <a:bodyPr/>
        <a:lstStyle/>
        <a:p>
          <a:r>
            <a:rPr lang="en-GB" dirty="0"/>
            <a:t>Light-headedness</a:t>
          </a:r>
        </a:p>
      </dgm:t>
    </dgm:pt>
    <dgm:pt modelId="{A8B4A7F2-CC8B-4C43-8D16-464B14F8710A}" type="parTrans" cxnId="{2259EA8C-FAE4-405A-983C-E0AB1FE2470B}">
      <dgm:prSet/>
      <dgm:spPr/>
      <dgm:t>
        <a:bodyPr/>
        <a:lstStyle/>
        <a:p>
          <a:endParaRPr lang="en-GB"/>
        </a:p>
      </dgm:t>
    </dgm:pt>
    <dgm:pt modelId="{E3781572-DA87-4473-87F8-6A781F8D8DF2}" type="sibTrans" cxnId="{2259EA8C-FAE4-405A-983C-E0AB1FE2470B}">
      <dgm:prSet/>
      <dgm:spPr/>
      <dgm:t>
        <a:bodyPr/>
        <a:lstStyle/>
        <a:p>
          <a:endParaRPr lang="en-GB"/>
        </a:p>
      </dgm:t>
    </dgm:pt>
    <dgm:pt modelId="{2643243A-C69A-4ABC-886E-25F2AE37068E}">
      <dgm:prSet/>
      <dgm:spPr/>
      <dgm:t>
        <a:bodyPr/>
        <a:lstStyle/>
        <a:p>
          <a:r>
            <a:rPr lang="en-GB" dirty="0"/>
            <a:t>Severe joint pain</a:t>
          </a:r>
        </a:p>
      </dgm:t>
    </dgm:pt>
    <dgm:pt modelId="{A0D00851-4029-45B5-ABDE-264F2F86EBBB}" type="parTrans" cxnId="{C0A3BA18-2919-4411-8140-0297F03B1EBF}">
      <dgm:prSet/>
      <dgm:spPr/>
      <dgm:t>
        <a:bodyPr/>
        <a:lstStyle/>
        <a:p>
          <a:endParaRPr lang="en-GB"/>
        </a:p>
      </dgm:t>
    </dgm:pt>
    <dgm:pt modelId="{A909793F-3086-4F5C-8C16-D24C8F79BF2D}" type="sibTrans" cxnId="{C0A3BA18-2919-4411-8140-0297F03B1EBF}">
      <dgm:prSet/>
      <dgm:spPr/>
      <dgm:t>
        <a:bodyPr/>
        <a:lstStyle/>
        <a:p>
          <a:endParaRPr lang="en-GB"/>
        </a:p>
      </dgm:t>
    </dgm:pt>
    <dgm:pt modelId="{E90FB9A0-74E1-4E0F-B95C-62F88155A621}" type="pres">
      <dgm:prSet presAssocID="{633A5AE0-A3BE-4A95-9967-E9FF54A50842}" presName="Name0" presStyleCnt="0">
        <dgm:presLayoutVars>
          <dgm:resizeHandles/>
        </dgm:presLayoutVars>
      </dgm:prSet>
      <dgm:spPr/>
    </dgm:pt>
    <dgm:pt modelId="{66A850C8-6710-46A9-BA15-2C74D26F1128}" type="pres">
      <dgm:prSet presAssocID="{28BF7854-4045-44A2-8E40-3F3B712A346F}" presName="text" presStyleLbl="node1" presStyleIdx="0" presStyleCnt="4">
        <dgm:presLayoutVars>
          <dgm:bulletEnabled val="1"/>
        </dgm:presLayoutVars>
      </dgm:prSet>
      <dgm:spPr/>
    </dgm:pt>
    <dgm:pt modelId="{1050C220-F8CB-4E92-91E9-DF2E7096B169}" type="pres">
      <dgm:prSet presAssocID="{6EDD9782-0BE8-4147-9CDB-990D193526F5}" presName="space" presStyleCnt="0"/>
      <dgm:spPr/>
    </dgm:pt>
    <dgm:pt modelId="{5D034EA7-0859-4320-9ACB-981C7D46B1EC}" type="pres">
      <dgm:prSet presAssocID="{70312CAB-2C85-4BCE-BD4D-FEBBFB9BC233}" presName="text" presStyleLbl="node1" presStyleIdx="1" presStyleCnt="4">
        <dgm:presLayoutVars>
          <dgm:bulletEnabled val="1"/>
        </dgm:presLayoutVars>
      </dgm:prSet>
      <dgm:spPr/>
    </dgm:pt>
    <dgm:pt modelId="{B22D03A7-4860-4157-B65C-0647473C9C99}" type="pres">
      <dgm:prSet presAssocID="{5686F085-93B8-4B52-B944-32EFB6B05006}" presName="space" presStyleCnt="0"/>
      <dgm:spPr/>
    </dgm:pt>
    <dgm:pt modelId="{9ED16E15-A119-4684-8A82-4BD927267FE4}" type="pres">
      <dgm:prSet presAssocID="{B995CEF6-2089-4961-B2E7-F1ECD1E172C7}" presName="text" presStyleLbl="node1" presStyleIdx="2" presStyleCnt="4">
        <dgm:presLayoutVars>
          <dgm:bulletEnabled val="1"/>
        </dgm:presLayoutVars>
      </dgm:prSet>
      <dgm:spPr/>
    </dgm:pt>
    <dgm:pt modelId="{DD30E17D-86C1-45BB-BC6E-EE94E7202A9E}" type="pres">
      <dgm:prSet presAssocID="{E3781572-DA87-4473-87F8-6A781F8D8DF2}" presName="space" presStyleCnt="0"/>
      <dgm:spPr/>
    </dgm:pt>
    <dgm:pt modelId="{0A6A8D99-CE44-4970-8B77-93814320F2FE}" type="pres">
      <dgm:prSet presAssocID="{2643243A-C69A-4ABC-886E-25F2AE37068E}" presName="text" presStyleLbl="node1" presStyleIdx="3" presStyleCnt="4">
        <dgm:presLayoutVars>
          <dgm:bulletEnabled val="1"/>
        </dgm:presLayoutVars>
      </dgm:prSet>
      <dgm:spPr/>
    </dgm:pt>
  </dgm:ptLst>
  <dgm:cxnLst>
    <dgm:cxn modelId="{0F12BA0C-379B-4712-8EBD-0476A0F7E203}" type="presOf" srcId="{70312CAB-2C85-4BCE-BD4D-FEBBFB9BC233}" destId="{5D034EA7-0859-4320-9ACB-981C7D46B1EC}" srcOrd="0" destOrd="0" presId="urn:diagrams.loki3.com/VaryingWidthList"/>
    <dgm:cxn modelId="{C0A3BA18-2919-4411-8140-0297F03B1EBF}" srcId="{633A5AE0-A3BE-4A95-9967-E9FF54A50842}" destId="{2643243A-C69A-4ABC-886E-25F2AE37068E}" srcOrd="3" destOrd="0" parTransId="{A0D00851-4029-45B5-ABDE-264F2F86EBBB}" sibTransId="{A909793F-3086-4F5C-8C16-D24C8F79BF2D}"/>
    <dgm:cxn modelId="{A54D9D5E-B5F6-4CC7-93E7-4B52BE14897F}" type="presOf" srcId="{28BF7854-4045-44A2-8E40-3F3B712A346F}" destId="{66A850C8-6710-46A9-BA15-2C74D26F1128}" srcOrd="0" destOrd="0" presId="urn:diagrams.loki3.com/VaryingWidthList"/>
    <dgm:cxn modelId="{A235B642-BC81-491B-8F5F-A294B19251B4}" srcId="{633A5AE0-A3BE-4A95-9967-E9FF54A50842}" destId="{70312CAB-2C85-4BCE-BD4D-FEBBFB9BC233}" srcOrd="1" destOrd="0" parTransId="{A841F0FB-F7B4-4666-B4E6-A6FF8400CA97}" sibTransId="{5686F085-93B8-4B52-B944-32EFB6B05006}"/>
    <dgm:cxn modelId="{4B21F24A-4E39-48E1-A0DC-F67A89211042}" srcId="{633A5AE0-A3BE-4A95-9967-E9FF54A50842}" destId="{28BF7854-4045-44A2-8E40-3F3B712A346F}" srcOrd="0" destOrd="0" parTransId="{0DA1AC47-B180-4799-AA55-88B7EB023BB9}" sibTransId="{6EDD9782-0BE8-4147-9CDB-990D193526F5}"/>
    <dgm:cxn modelId="{2259EA8C-FAE4-405A-983C-E0AB1FE2470B}" srcId="{633A5AE0-A3BE-4A95-9967-E9FF54A50842}" destId="{B995CEF6-2089-4961-B2E7-F1ECD1E172C7}" srcOrd="2" destOrd="0" parTransId="{A8B4A7F2-CC8B-4C43-8D16-464B14F8710A}" sibTransId="{E3781572-DA87-4473-87F8-6A781F8D8DF2}"/>
    <dgm:cxn modelId="{8A8CF1AB-93FD-4D29-BDF1-0B6B351EB586}" type="presOf" srcId="{633A5AE0-A3BE-4A95-9967-E9FF54A50842}" destId="{E90FB9A0-74E1-4E0F-B95C-62F88155A621}" srcOrd="0" destOrd="0" presId="urn:diagrams.loki3.com/VaryingWidthList"/>
    <dgm:cxn modelId="{6F7D20C9-45B1-4552-9ECC-0F04D1D18B37}" type="presOf" srcId="{B995CEF6-2089-4961-B2E7-F1ECD1E172C7}" destId="{9ED16E15-A119-4684-8A82-4BD927267FE4}" srcOrd="0" destOrd="0" presId="urn:diagrams.loki3.com/VaryingWidthList"/>
    <dgm:cxn modelId="{887EB9E7-A35D-4708-A428-CDEFB8F9EE59}" type="presOf" srcId="{2643243A-C69A-4ABC-886E-25F2AE37068E}" destId="{0A6A8D99-CE44-4970-8B77-93814320F2FE}" srcOrd="0" destOrd="0" presId="urn:diagrams.loki3.com/VaryingWidthList"/>
    <dgm:cxn modelId="{FC1DC332-CE9B-4F68-9304-A64546F2333F}" type="presParOf" srcId="{E90FB9A0-74E1-4E0F-B95C-62F88155A621}" destId="{66A850C8-6710-46A9-BA15-2C74D26F1128}" srcOrd="0" destOrd="0" presId="urn:diagrams.loki3.com/VaryingWidthList"/>
    <dgm:cxn modelId="{7031CCD9-1478-427D-A7F0-B991F7796080}" type="presParOf" srcId="{E90FB9A0-74E1-4E0F-B95C-62F88155A621}" destId="{1050C220-F8CB-4E92-91E9-DF2E7096B169}" srcOrd="1" destOrd="0" presId="urn:diagrams.loki3.com/VaryingWidthList"/>
    <dgm:cxn modelId="{A82744FB-57BF-462D-B650-52A322DAF12B}" type="presParOf" srcId="{E90FB9A0-74E1-4E0F-B95C-62F88155A621}" destId="{5D034EA7-0859-4320-9ACB-981C7D46B1EC}" srcOrd="2" destOrd="0" presId="urn:diagrams.loki3.com/VaryingWidthList"/>
    <dgm:cxn modelId="{CD43AC92-1B69-465B-A97D-4D0F3B4EA7C1}" type="presParOf" srcId="{E90FB9A0-74E1-4E0F-B95C-62F88155A621}" destId="{B22D03A7-4860-4157-B65C-0647473C9C99}" srcOrd="3" destOrd="0" presId="urn:diagrams.loki3.com/VaryingWidthList"/>
    <dgm:cxn modelId="{04843265-5199-49D7-B34C-D5E89FD10C73}" type="presParOf" srcId="{E90FB9A0-74E1-4E0F-B95C-62F88155A621}" destId="{9ED16E15-A119-4684-8A82-4BD927267FE4}" srcOrd="4" destOrd="0" presId="urn:diagrams.loki3.com/VaryingWidthList"/>
    <dgm:cxn modelId="{A32E0AE1-2EC1-4461-9122-3B1003042C11}" type="presParOf" srcId="{E90FB9A0-74E1-4E0F-B95C-62F88155A621}" destId="{DD30E17D-86C1-45BB-BC6E-EE94E7202A9E}" srcOrd="5" destOrd="0" presId="urn:diagrams.loki3.com/VaryingWidthList"/>
    <dgm:cxn modelId="{FD290BAA-E432-4AAE-AC45-33E686CDD946}" type="presParOf" srcId="{E90FB9A0-74E1-4E0F-B95C-62F88155A621}" destId="{0A6A8D99-CE44-4970-8B77-93814320F2FE}"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C7E73-C44E-4852-A8B4-FE26211E7D80}">
      <dsp:nvSpPr>
        <dsp:cNvPr id="0" name=""/>
        <dsp:cNvSpPr/>
      </dsp:nvSpPr>
      <dsp:spPr>
        <a:xfrm>
          <a:off x="1148" y="1219731"/>
          <a:ext cx="2215540" cy="182735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Mobilise joints. </a:t>
          </a:r>
        </a:p>
        <a:p>
          <a:pPr marL="171450" lvl="1" indent="-171450" algn="l" defTabSz="800100">
            <a:lnSpc>
              <a:spcPct val="90000"/>
            </a:lnSpc>
            <a:spcBef>
              <a:spcPct val="0"/>
            </a:spcBef>
            <a:spcAft>
              <a:spcPct val="15000"/>
            </a:spcAft>
            <a:buChar char="•"/>
          </a:pPr>
          <a:r>
            <a:rPr lang="en-GB" sz="1800" kern="1200" dirty="0"/>
            <a:t>Increase body temperature. </a:t>
          </a:r>
        </a:p>
        <a:p>
          <a:pPr marL="171450" lvl="1" indent="-171450" algn="l" defTabSz="800100">
            <a:lnSpc>
              <a:spcPct val="90000"/>
            </a:lnSpc>
            <a:spcBef>
              <a:spcPct val="0"/>
            </a:spcBef>
            <a:spcAft>
              <a:spcPct val="15000"/>
            </a:spcAft>
            <a:buChar char="•"/>
          </a:pPr>
          <a:r>
            <a:rPr lang="en-GB" sz="1800" kern="1200" dirty="0"/>
            <a:t>Lengthen stretch.</a:t>
          </a:r>
        </a:p>
      </dsp:txBody>
      <dsp:txXfrm>
        <a:off x="43201" y="1261784"/>
        <a:ext cx="2131434" cy="1351675"/>
      </dsp:txXfrm>
    </dsp:sp>
    <dsp:sp modelId="{AEDA4B60-25AA-4B06-9534-3903EB34E437}">
      <dsp:nvSpPr>
        <dsp:cNvPr id="0" name=""/>
        <dsp:cNvSpPr/>
      </dsp:nvSpPr>
      <dsp:spPr>
        <a:xfrm>
          <a:off x="1250231" y="1669344"/>
          <a:ext cx="2422067" cy="2422067"/>
        </a:xfrm>
        <a:prstGeom prst="leftCircularArrow">
          <a:avLst>
            <a:gd name="adj1" fmla="val 3067"/>
            <a:gd name="adj2" fmla="val 376682"/>
            <a:gd name="adj3" fmla="val 2152193"/>
            <a:gd name="adj4" fmla="val 9024489"/>
            <a:gd name="adj5" fmla="val 3578"/>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48A7AE-D284-49D0-932C-271AB0D3F599}">
      <dsp:nvSpPr>
        <dsp:cNvPr id="0" name=""/>
        <dsp:cNvSpPr/>
      </dsp:nvSpPr>
      <dsp:spPr>
        <a:xfrm>
          <a:off x="493490" y="2655512"/>
          <a:ext cx="1969369" cy="78315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n-GB" sz="2500" kern="1200" dirty="0"/>
            <a:t>Warm-up</a:t>
          </a:r>
        </a:p>
      </dsp:txBody>
      <dsp:txXfrm>
        <a:off x="516428" y="2678450"/>
        <a:ext cx="1923493" cy="737277"/>
      </dsp:txXfrm>
    </dsp:sp>
    <dsp:sp modelId="{9AEAFCCC-2416-4AD3-B1A1-7484E7B6B9D4}">
      <dsp:nvSpPr>
        <dsp:cNvPr id="0" name=""/>
        <dsp:cNvSpPr/>
      </dsp:nvSpPr>
      <dsp:spPr>
        <a:xfrm>
          <a:off x="2816619" y="1219731"/>
          <a:ext cx="2215540" cy="182735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CV fitness. </a:t>
          </a:r>
        </a:p>
        <a:p>
          <a:pPr marL="171450" lvl="1" indent="-171450" algn="l" defTabSz="800100">
            <a:lnSpc>
              <a:spcPct val="90000"/>
            </a:lnSpc>
            <a:spcBef>
              <a:spcPct val="0"/>
            </a:spcBef>
            <a:spcAft>
              <a:spcPct val="15000"/>
            </a:spcAft>
            <a:buChar char="•"/>
          </a:pPr>
          <a:r>
            <a:rPr lang="en-GB" sz="1800" kern="1200" dirty="0"/>
            <a:t>Muscular fitness.</a:t>
          </a:r>
        </a:p>
        <a:p>
          <a:pPr marL="171450" lvl="1" indent="-171450" algn="l" defTabSz="800100">
            <a:lnSpc>
              <a:spcPct val="90000"/>
            </a:lnSpc>
            <a:spcBef>
              <a:spcPct val="0"/>
            </a:spcBef>
            <a:spcAft>
              <a:spcPct val="15000"/>
            </a:spcAft>
            <a:buChar char="•"/>
          </a:pPr>
          <a:r>
            <a:rPr lang="en-GB" sz="1800" kern="1200" dirty="0"/>
            <a:t>Functional fitness.</a:t>
          </a:r>
        </a:p>
      </dsp:txBody>
      <dsp:txXfrm>
        <a:off x="2858672" y="1653361"/>
        <a:ext cx="2131434" cy="1351675"/>
      </dsp:txXfrm>
    </dsp:sp>
    <dsp:sp modelId="{08BCB1E7-0C02-48F2-86E6-C3CB9EF7F2C9}">
      <dsp:nvSpPr>
        <dsp:cNvPr id="0" name=""/>
        <dsp:cNvSpPr/>
      </dsp:nvSpPr>
      <dsp:spPr>
        <a:xfrm>
          <a:off x="4047239" y="103759"/>
          <a:ext cx="2705164" cy="2705164"/>
        </a:xfrm>
        <a:prstGeom prst="circularArrow">
          <a:avLst>
            <a:gd name="adj1" fmla="val 2746"/>
            <a:gd name="adj2" fmla="val 334733"/>
            <a:gd name="adj3" fmla="val 19489756"/>
            <a:gd name="adj4" fmla="val 12575511"/>
            <a:gd name="adj5" fmla="val 320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0CA42E-9BEB-4A1E-90FC-588E2CFFEF46}">
      <dsp:nvSpPr>
        <dsp:cNvPr id="0" name=""/>
        <dsp:cNvSpPr/>
      </dsp:nvSpPr>
      <dsp:spPr>
        <a:xfrm>
          <a:off x="3308961" y="828154"/>
          <a:ext cx="1969369" cy="78315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n-GB" sz="2500" kern="1200" dirty="0"/>
            <a:t>Main workout</a:t>
          </a:r>
        </a:p>
      </dsp:txBody>
      <dsp:txXfrm>
        <a:off x="3331899" y="851092"/>
        <a:ext cx="1923493" cy="737277"/>
      </dsp:txXfrm>
    </dsp:sp>
    <dsp:sp modelId="{79E251ED-2D6A-40F4-A21C-923DA2908A90}">
      <dsp:nvSpPr>
        <dsp:cNvPr id="0" name=""/>
        <dsp:cNvSpPr/>
      </dsp:nvSpPr>
      <dsp:spPr>
        <a:xfrm>
          <a:off x="5632089" y="1219731"/>
          <a:ext cx="2215540" cy="1827357"/>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Maintain/increase flexibility.</a:t>
          </a:r>
        </a:p>
        <a:p>
          <a:pPr marL="171450" lvl="1" indent="-171450" algn="l" defTabSz="800100">
            <a:lnSpc>
              <a:spcPct val="90000"/>
            </a:lnSpc>
            <a:spcBef>
              <a:spcPct val="0"/>
            </a:spcBef>
            <a:spcAft>
              <a:spcPct val="15000"/>
            </a:spcAft>
            <a:buChar char="•"/>
          </a:pPr>
          <a:r>
            <a:rPr lang="en-GB" sz="1800" kern="1200" dirty="0"/>
            <a:t>Return the body to non-exercising state.</a:t>
          </a:r>
        </a:p>
      </dsp:txBody>
      <dsp:txXfrm>
        <a:off x="5674142" y="1261784"/>
        <a:ext cx="2131434" cy="1351675"/>
      </dsp:txXfrm>
    </dsp:sp>
    <dsp:sp modelId="{DB559F7E-BFF8-4B00-AEAC-3E081E8F7539}">
      <dsp:nvSpPr>
        <dsp:cNvPr id="0" name=""/>
        <dsp:cNvSpPr/>
      </dsp:nvSpPr>
      <dsp:spPr>
        <a:xfrm>
          <a:off x="6124432" y="2655512"/>
          <a:ext cx="1969369" cy="78315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n-GB" sz="2500" kern="1200" dirty="0"/>
            <a:t>Cool-down</a:t>
          </a:r>
        </a:p>
      </dsp:txBody>
      <dsp:txXfrm>
        <a:off x="6147370" y="2678450"/>
        <a:ext cx="1923493" cy="7372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04D78-F57A-4610-8222-A960B0BC37A8}">
      <dsp:nvSpPr>
        <dsp:cNvPr id="0" name=""/>
        <dsp:cNvSpPr/>
      </dsp:nvSpPr>
      <dsp:spPr>
        <a:xfrm>
          <a:off x="-4876519" y="-747542"/>
          <a:ext cx="5809865" cy="5809865"/>
        </a:xfrm>
        <a:prstGeom prst="blockArc">
          <a:avLst>
            <a:gd name="adj1" fmla="val 18900000"/>
            <a:gd name="adj2" fmla="val 2700000"/>
            <a:gd name="adj3" fmla="val 372"/>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AC8631-00D2-4380-98C3-600EEB62D598}">
      <dsp:nvSpPr>
        <dsp:cNvPr id="0" name=""/>
        <dsp:cNvSpPr/>
      </dsp:nvSpPr>
      <dsp:spPr>
        <a:xfrm>
          <a:off x="302681" y="196149"/>
          <a:ext cx="7008801" cy="39212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Goals – What is the desired outcome?</a:t>
          </a:r>
        </a:p>
      </dsp:txBody>
      <dsp:txXfrm>
        <a:off x="302681" y="196149"/>
        <a:ext cx="7008801" cy="392127"/>
      </dsp:txXfrm>
    </dsp:sp>
    <dsp:sp modelId="{F0296058-DF56-4A1F-A906-61683E6CCA3B}">
      <dsp:nvSpPr>
        <dsp:cNvPr id="0" name=""/>
        <dsp:cNvSpPr/>
      </dsp:nvSpPr>
      <dsp:spPr>
        <a:xfrm>
          <a:off x="57602" y="147134"/>
          <a:ext cx="490159" cy="49015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FEE94F-968C-4330-BA17-82D129BB7346}">
      <dsp:nvSpPr>
        <dsp:cNvPr id="0" name=""/>
        <dsp:cNvSpPr/>
      </dsp:nvSpPr>
      <dsp:spPr>
        <a:xfrm>
          <a:off x="622723" y="793446"/>
          <a:ext cx="6653695" cy="392127"/>
        </a:xfrm>
        <a:prstGeom prst="rect">
          <a:avLst/>
        </a:prstGeom>
        <a:solidFill>
          <a:schemeClr val="accent5">
            <a:hueOff val="-1225557"/>
            <a:satOff val="-1705"/>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Current fitness and skills level.</a:t>
          </a:r>
        </a:p>
      </dsp:txBody>
      <dsp:txXfrm>
        <a:off x="622723" y="793446"/>
        <a:ext cx="6653695" cy="392127"/>
      </dsp:txXfrm>
    </dsp:sp>
    <dsp:sp modelId="{F21C616F-85C2-4F5D-A7EB-9AFEE2CE2A02}">
      <dsp:nvSpPr>
        <dsp:cNvPr id="0" name=""/>
        <dsp:cNvSpPr/>
      </dsp:nvSpPr>
      <dsp:spPr>
        <a:xfrm>
          <a:off x="412708" y="735670"/>
          <a:ext cx="490159" cy="490159"/>
        </a:xfrm>
        <a:prstGeom prst="ellipse">
          <a:avLst/>
        </a:prstGeom>
        <a:solidFill>
          <a:schemeClr val="lt1">
            <a:hueOff val="0"/>
            <a:satOff val="0"/>
            <a:lumOff val="0"/>
            <a:alphaOff val="0"/>
          </a:schemeClr>
        </a:solidFill>
        <a:ln w="12700" cap="flat" cmpd="sng" algn="ctr">
          <a:solidFill>
            <a:schemeClr val="accent5">
              <a:hueOff val="-1225557"/>
              <a:satOff val="-1705"/>
              <a:lumOff val="-654"/>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11F437-0BF5-429B-AB28-904A1B6FBD6A}">
      <dsp:nvSpPr>
        <dsp:cNvPr id="0" name=""/>
        <dsp:cNvSpPr/>
      </dsp:nvSpPr>
      <dsp:spPr>
        <a:xfrm>
          <a:off x="852384" y="1372790"/>
          <a:ext cx="6459098" cy="392127"/>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Health status.</a:t>
          </a:r>
        </a:p>
      </dsp:txBody>
      <dsp:txXfrm>
        <a:off x="852384" y="1372790"/>
        <a:ext cx="6459098" cy="392127"/>
      </dsp:txXfrm>
    </dsp:sp>
    <dsp:sp modelId="{F091F035-1E20-4522-9562-DF94D1E6969B}">
      <dsp:nvSpPr>
        <dsp:cNvPr id="0" name=""/>
        <dsp:cNvSpPr/>
      </dsp:nvSpPr>
      <dsp:spPr>
        <a:xfrm>
          <a:off x="607305" y="1323774"/>
          <a:ext cx="490159" cy="490159"/>
        </a:xfrm>
        <a:prstGeom prst="ellipse">
          <a:avLst/>
        </a:prstGeom>
        <a:solidFill>
          <a:schemeClr val="lt1">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154131-AEE7-4BCF-8181-274EE5A31447}">
      <dsp:nvSpPr>
        <dsp:cNvPr id="0" name=""/>
        <dsp:cNvSpPr/>
      </dsp:nvSpPr>
      <dsp:spPr>
        <a:xfrm>
          <a:off x="914517" y="1961326"/>
          <a:ext cx="6396965" cy="392127"/>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Music preferences.</a:t>
          </a:r>
        </a:p>
      </dsp:txBody>
      <dsp:txXfrm>
        <a:off x="914517" y="1961326"/>
        <a:ext cx="6396965" cy="392127"/>
      </dsp:txXfrm>
    </dsp:sp>
    <dsp:sp modelId="{2FE84BCD-5493-4503-BD71-14DE23D0A212}">
      <dsp:nvSpPr>
        <dsp:cNvPr id="0" name=""/>
        <dsp:cNvSpPr/>
      </dsp:nvSpPr>
      <dsp:spPr>
        <a:xfrm>
          <a:off x="669438" y="1912310"/>
          <a:ext cx="490159" cy="490159"/>
        </a:xfrm>
        <a:prstGeom prst="ellipse">
          <a:avLst/>
        </a:prstGeom>
        <a:solidFill>
          <a:schemeClr val="lt1">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242F51-A261-475F-96AC-0817234ED6D5}">
      <dsp:nvSpPr>
        <dsp:cNvPr id="0" name=""/>
        <dsp:cNvSpPr/>
      </dsp:nvSpPr>
      <dsp:spPr>
        <a:xfrm>
          <a:off x="852384" y="2549862"/>
          <a:ext cx="6459098" cy="392127"/>
        </a:xfrm>
        <a:prstGeom prst="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Current activity levels.</a:t>
          </a:r>
        </a:p>
      </dsp:txBody>
      <dsp:txXfrm>
        <a:off x="852384" y="2549862"/>
        <a:ext cx="6459098" cy="392127"/>
      </dsp:txXfrm>
    </dsp:sp>
    <dsp:sp modelId="{72AEFA38-1AAA-4C4E-9051-2D78A6CE1B9F}">
      <dsp:nvSpPr>
        <dsp:cNvPr id="0" name=""/>
        <dsp:cNvSpPr/>
      </dsp:nvSpPr>
      <dsp:spPr>
        <a:xfrm>
          <a:off x="607305" y="2500847"/>
          <a:ext cx="490159" cy="490159"/>
        </a:xfrm>
        <a:prstGeom prst="ellipse">
          <a:avLst/>
        </a:prstGeom>
        <a:solidFill>
          <a:schemeClr val="lt1">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49DF31-6EA9-4B48-9986-ED006E6ADE53}">
      <dsp:nvSpPr>
        <dsp:cNvPr id="0" name=""/>
        <dsp:cNvSpPr/>
      </dsp:nvSpPr>
      <dsp:spPr>
        <a:xfrm>
          <a:off x="657788" y="3137967"/>
          <a:ext cx="6653695" cy="392127"/>
        </a:xfrm>
        <a:prstGeom prst="rect">
          <a:avLst/>
        </a:prstGeom>
        <a:solidFill>
          <a:schemeClr val="accent5">
            <a:hueOff val="-6127787"/>
            <a:satOff val="-8523"/>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Age and any age-related physiological changes.</a:t>
          </a:r>
        </a:p>
      </dsp:txBody>
      <dsp:txXfrm>
        <a:off x="657788" y="3137967"/>
        <a:ext cx="6653695" cy="392127"/>
      </dsp:txXfrm>
    </dsp:sp>
    <dsp:sp modelId="{0AE40D36-FD6D-4B89-A0A4-3F5061999E9F}">
      <dsp:nvSpPr>
        <dsp:cNvPr id="0" name=""/>
        <dsp:cNvSpPr/>
      </dsp:nvSpPr>
      <dsp:spPr>
        <a:xfrm>
          <a:off x="412708" y="3088951"/>
          <a:ext cx="490159" cy="490159"/>
        </a:xfrm>
        <a:prstGeom prst="ellipse">
          <a:avLst/>
        </a:prstGeom>
        <a:solidFill>
          <a:schemeClr val="lt1">
            <a:hueOff val="0"/>
            <a:satOff val="0"/>
            <a:lumOff val="0"/>
            <a:alphaOff val="0"/>
          </a:schemeClr>
        </a:solidFill>
        <a:ln w="12700" cap="flat" cmpd="sng" algn="ctr">
          <a:solidFill>
            <a:schemeClr val="accent5">
              <a:hueOff val="-6127787"/>
              <a:satOff val="-8523"/>
              <a:lumOff val="-3268"/>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917A53-C02D-483B-81B7-B5A9418B76E1}">
      <dsp:nvSpPr>
        <dsp:cNvPr id="0" name=""/>
        <dsp:cNvSpPr/>
      </dsp:nvSpPr>
      <dsp:spPr>
        <a:xfrm>
          <a:off x="302681" y="3726503"/>
          <a:ext cx="7008801" cy="392127"/>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251"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Time, space and equipment availability.</a:t>
          </a:r>
        </a:p>
      </dsp:txBody>
      <dsp:txXfrm>
        <a:off x="302681" y="3726503"/>
        <a:ext cx="7008801" cy="392127"/>
      </dsp:txXfrm>
    </dsp:sp>
    <dsp:sp modelId="{6B9734DA-6021-4FB5-BB2F-48A2CB8CD19B}">
      <dsp:nvSpPr>
        <dsp:cNvPr id="0" name=""/>
        <dsp:cNvSpPr/>
      </dsp:nvSpPr>
      <dsp:spPr>
        <a:xfrm>
          <a:off x="57602" y="3677487"/>
          <a:ext cx="490159" cy="490159"/>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F30E4-1136-430C-8B5A-84CBD8D46CE6}">
      <dsp:nvSpPr>
        <dsp:cNvPr id="0" name=""/>
        <dsp:cNvSpPr/>
      </dsp:nvSpPr>
      <dsp:spPr>
        <a:xfrm>
          <a:off x="1261390" y="0"/>
          <a:ext cx="4653901" cy="67785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Increase ROM at joints.</a:t>
          </a:r>
        </a:p>
      </dsp:txBody>
      <dsp:txXfrm>
        <a:off x="1294480" y="33090"/>
        <a:ext cx="4587721" cy="611677"/>
      </dsp:txXfrm>
    </dsp:sp>
    <dsp:sp modelId="{503B836A-813F-499F-B793-B6D1B7CC96AF}">
      <dsp:nvSpPr>
        <dsp:cNvPr id="0" name=""/>
        <dsp:cNvSpPr/>
      </dsp:nvSpPr>
      <dsp:spPr>
        <a:xfrm>
          <a:off x="1228292" y="712173"/>
          <a:ext cx="4653901" cy="67785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Increase body temperature.</a:t>
          </a:r>
        </a:p>
      </dsp:txBody>
      <dsp:txXfrm>
        <a:off x="1261382" y="745263"/>
        <a:ext cx="4587721" cy="611677"/>
      </dsp:txXfrm>
    </dsp:sp>
    <dsp:sp modelId="{9D4D7B64-2768-4E18-ADE0-D06F3C3C4B53}">
      <dsp:nvSpPr>
        <dsp:cNvPr id="0" name=""/>
        <dsp:cNvSpPr/>
      </dsp:nvSpPr>
      <dsp:spPr>
        <a:xfrm>
          <a:off x="1228292" y="1423924"/>
          <a:ext cx="4653901" cy="67785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Increase pliability and length of muscles.</a:t>
          </a:r>
        </a:p>
      </dsp:txBody>
      <dsp:txXfrm>
        <a:off x="1261382" y="1457014"/>
        <a:ext cx="4587721" cy="611677"/>
      </dsp:txXfrm>
    </dsp:sp>
    <dsp:sp modelId="{CE50BB06-F4D9-4B38-BFF2-A8744B25FC6E}">
      <dsp:nvSpPr>
        <dsp:cNvPr id="0" name=""/>
        <dsp:cNvSpPr/>
      </dsp:nvSpPr>
      <dsp:spPr>
        <a:xfrm>
          <a:off x="1228292" y="2135675"/>
          <a:ext cx="4653901" cy="67785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Reduce injury risk and improve performance.</a:t>
          </a:r>
        </a:p>
      </dsp:txBody>
      <dsp:txXfrm>
        <a:off x="1261382" y="2168765"/>
        <a:ext cx="4587721" cy="611677"/>
      </dsp:txXfrm>
    </dsp:sp>
    <dsp:sp modelId="{10DDFE47-F68C-4141-BBC9-5C935884E736}">
      <dsp:nvSpPr>
        <dsp:cNvPr id="0" name=""/>
        <dsp:cNvSpPr/>
      </dsp:nvSpPr>
      <dsp:spPr>
        <a:xfrm>
          <a:off x="1228292" y="2847426"/>
          <a:ext cx="4653901" cy="67785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Improve mind–muscle link.</a:t>
          </a:r>
        </a:p>
      </dsp:txBody>
      <dsp:txXfrm>
        <a:off x="1261382" y="2880516"/>
        <a:ext cx="4587721" cy="611677"/>
      </dsp:txXfrm>
    </dsp:sp>
    <dsp:sp modelId="{5FD24CF0-E716-4738-A7A1-D116327E922C}">
      <dsp:nvSpPr>
        <dsp:cNvPr id="0" name=""/>
        <dsp:cNvSpPr/>
      </dsp:nvSpPr>
      <dsp:spPr>
        <a:xfrm>
          <a:off x="1228292" y="3559177"/>
          <a:ext cx="4653901" cy="67785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Prepare mentally for the main workout.</a:t>
          </a:r>
        </a:p>
      </dsp:txBody>
      <dsp:txXfrm>
        <a:off x="1261382" y="3592267"/>
        <a:ext cx="4587721" cy="611677"/>
      </dsp:txXfrm>
    </dsp:sp>
    <dsp:sp modelId="{0E745D4D-71F1-4BB0-9A3F-CD612229DBA5}">
      <dsp:nvSpPr>
        <dsp:cNvPr id="0" name=""/>
        <dsp:cNvSpPr/>
      </dsp:nvSpPr>
      <dsp:spPr>
        <a:xfrm>
          <a:off x="1228292" y="4270928"/>
          <a:ext cx="4653901" cy="67785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Gradually increase heart rate.</a:t>
          </a:r>
        </a:p>
      </dsp:txBody>
      <dsp:txXfrm>
        <a:off x="1261382" y="4304018"/>
        <a:ext cx="4587721" cy="6116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ADCB7-1332-4B07-BF03-698295860E47}">
      <dsp:nvSpPr>
        <dsp:cNvPr id="0" name=""/>
        <dsp:cNvSpPr/>
      </dsp:nvSpPr>
      <dsp:spPr>
        <a:xfrm>
          <a:off x="0" y="821188"/>
          <a:ext cx="5405849" cy="3709861"/>
        </a:xfrm>
        <a:prstGeom prst="rect">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In pairs, plan a safe and effective warm-up for a small group (minimum of three) and record the information using an appropriate format.</a:t>
          </a:r>
        </a:p>
      </dsp:txBody>
      <dsp:txXfrm>
        <a:off x="0" y="821188"/>
        <a:ext cx="5405849" cy="37098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FE645-33DF-45A8-90DE-3421171A29E3}">
      <dsp:nvSpPr>
        <dsp:cNvPr id="0" name=""/>
        <dsp:cNvSpPr/>
      </dsp:nvSpPr>
      <dsp:spPr>
        <a:xfrm>
          <a:off x="0" y="4459"/>
          <a:ext cx="1154627" cy="6927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kern="1200"/>
            <a:t>Improves sport-specific performance.</a:t>
          </a:r>
        </a:p>
      </dsp:txBody>
      <dsp:txXfrm>
        <a:off x="0" y="4459"/>
        <a:ext cx="1154627" cy="692776"/>
      </dsp:txXfrm>
    </dsp:sp>
    <dsp:sp modelId="{598DE6A0-4E56-4573-9BE2-AD5C4DE431BE}">
      <dsp:nvSpPr>
        <dsp:cNvPr id="0" name=""/>
        <dsp:cNvSpPr/>
      </dsp:nvSpPr>
      <dsp:spPr>
        <a:xfrm>
          <a:off x="1270090" y="4459"/>
          <a:ext cx="1154627" cy="6927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kern="1200"/>
            <a:t>Reduces risk of chronic health conditions, for example, heart disease.</a:t>
          </a:r>
        </a:p>
      </dsp:txBody>
      <dsp:txXfrm>
        <a:off x="1270090" y="4459"/>
        <a:ext cx="1154627" cy="692776"/>
      </dsp:txXfrm>
    </dsp:sp>
    <dsp:sp modelId="{1FBF3226-1193-4C94-AE16-75D93381B1D7}">
      <dsp:nvSpPr>
        <dsp:cNvPr id="0" name=""/>
        <dsp:cNvSpPr/>
      </dsp:nvSpPr>
      <dsp:spPr>
        <a:xfrm>
          <a:off x="2540180" y="4459"/>
          <a:ext cx="1154627" cy="69277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kern="1200"/>
            <a:t>Weight management.</a:t>
          </a:r>
        </a:p>
      </dsp:txBody>
      <dsp:txXfrm>
        <a:off x="2540180" y="4459"/>
        <a:ext cx="1154627" cy="692776"/>
      </dsp:txXfrm>
    </dsp:sp>
    <dsp:sp modelId="{14855D2E-DDBB-4805-9B75-AD7F4FF06139}">
      <dsp:nvSpPr>
        <dsp:cNvPr id="0" name=""/>
        <dsp:cNvSpPr/>
      </dsp:nvSpPr>
      <dsp:spPr>
        <a:xfrm>
          <a:off x="0" y="812698"/>
          <a:ext cx="1154627" cy="69277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kern="1200"/>
            <a:t>Improves self-esteem and mental health state.</a:t>
          </a:r>
        </a:p>
      </dsp:txBody>
      <dsp:txXfrm>
        <a:off x="0" y="812698"/>
        <a:ext cx="1154627" cy="692776"/>
      </dsp:txXfrm>
    </dsp:sp>
    <dsp:sp modelId="{EEC0153A-8C9B-41BB-AEA8-5E36B12F4A01}">
      <dsp:nvSpPr>
        <dsp:cNvPr id="0" name=""/>
        <dsp:cNvSpPr/>
      </dsp:nvSpPr>
      <dsp:spPr>
        <a:xfrm>
          <a:off x="1270090" y="812698"/>
          <a:ext cx="1154627" cy="69277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kern="1200"/>
            <a:t>Improves cholesterol levels.</a:t>
          </a:r>
        </a:p>
      </dsp:txBody>
      <dsp:txXfrm>
        <a:off x="1270090" y="812698"/>
        <a:ext cx="1154627" cy="692776"/>
      </dsp:txXfrm>
    </dsp:sp>
    <dsp:sp modelId="{7F190791-52E9-4C12-BA6F-D66E7AD0E7D0}">
      <dsp:nvSpPr>
        <dsp:cNvPr id="0" name=""/>
        <dsp:cNvSpPr/>
      </dsp:nvSpPr>
      <dsp:spPr>
        <a:xfrm>
          <a:off x="2540180" y="812698"/>
          <a:ext cx="1154627" cy="6927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kern="1200"/>
            <a:t>Improves efficiency of heart and lungs.</a:t>
          </a:r>
        </a:p>
      </dsp:txBody>
      <dsp:txXfrm>
        <a:off x="2540180" y="812698"/>
        <a:ext cx="1154627" cy="6927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FCC6E-77F7-48DE-B16F-A771FFF74713}">
      <dsp:nvSpPr>
        <dsp:cNvPr id="0" name=""/>
        <dsp:cNvSpPr/>
      </dsp:nvSpPr>
      <dsp:spPr>
        <a:xfrm>
          <a:off x="0" y="1984"/>
          <a:ext cx="3430137" cy="1309687"/>
        </a:xfrm>
        <a:prstGeom prst="rect">
          <a:avLst/>
        </a:prstGeom>
        <a:solidFill>
          <a:srgbClr val="8820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t>150 minutes of moderate-intensity aerobic activity per week.</a:t>
          </a:r>
        </a:p>
      </dsp:txBody>
      <dsp:txXfrm>
        <a:off x="0" y="1984"/>
        <a:ext cx="3430137" cy="1309687"/>
      </dsp:txXfrm>
    </dsp:sp>
    <dsp:sp modelId="{C1B40D72-884A-403E-830E-C2193BFA7E8A}">
      <dsp:nvSpPr>
        <dsp:cNvPr id="0" name=""/>
        <dsp:cNvSpPr/>
      </dsp:nvSpPr>
      <dsp:spPr>
        <a:xfrm>
          <a:off x="0" y="1377156"/>
          <a:ext cx="3430137" cy="1309687"/>
        </a:xfrm>
        <a:prstGeom prst="rect">
          <a:avLst/>
        </a:prstGeom>
        <a:solidFill>
          <a:srgbClr val="8820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t>75 minutes of vigorous-intensity aerobic activity per week.</a:t>
          </a:r>
        </a:p>
      </dsp:txBody>
      <dsp:txXfrm>
        <a:off x="0" y="1377156"/>
        <a:ext cx="3430137" cy="1309687"/>
      </dsp:txXfrm>
    </dsp:sp>
    <dsp:sp modelId="{19525427-846D-4B20-A8E5-C0E41234957F}">
      <dsp:nvSpPr>
        <dsp:cNvPr id="0" name=""/>
        <dsp:cNvSpPr/>
      </dsp:nvSpPr>
      <dsp:spPr>
        <a:xfrm>
          <a:off x="0" y="2752328"/>
          <a:ext cx="3430137" cy="1309687"/>
        </a:xfrm>
        <a:prstGeom prst="rect">
          <a:avLst/>
        </a:prstGeom>
        <a:solidFill>
          <a:srgbClr val="8820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t>An equivalent combination of moderate- and vigorous-intensity aerobic activity each week.</a:t>
          </a:r>
        </a:p>
      </dsp:txBody>
      <dsp:txXfrm>
        <a:off x="0" y="2752328"/>
        <a:ext cx="3430137" cy="13096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92813-2998-4D24-9BDD-9E34D0E5C33E}">
      <dsp:nvSpPr>
        <dsp:cNvPr id="0" name=""/>
        <dsp:cNvSpPr/>
      </dsp:nvSpPr>
      <dsp:spPr>
        <a:xfrm>
          <a:off x="40" y="90857"/>
          <a:ext cx="3856035" cy="662400"/>
        </a:xfrm>
        <a:prstGeom prst="rect">
          <a:avLst/>
        </a:prstGeom>
        <a:solidFill>
          <a:srgbClr val="882077"/>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kern="1200" dirty="0"/>
            <a:t>Moderate intensity</a:t>
          </a:r>
        </a:p>
      </dsp:txBody>
      <dsp:txXfrm>
        <a:off x="40" y="90857"/>
        <a:ext cx="3856035" cy="662400"/>
      </dsp:txXfrm>
    </dsp:sp>
    <dsp:sp modelId="{A997D78C-1898-4C49-A9EE-FA458238B43C}">
      <dsp:nvSpPr>
        <dsp:cNvPr id="0" name=""/>
        <dsp:cNvSpPr/>
      </dsp:nvSpPr>
      <dsp:spPr>
        <a:xfrm>
          <a:off x="40" y="753257"/>
          <a:ext cx="3856035" cy="321988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Causes a person to become slightly out of breath without undue fatigue.</a:t>
          </a:r>
        </a:p>
        <a:p>
          <a:pPr marL="228600" lvl="1" indent="-228600" algn="l" defTabSz="1022350">
            <a:lnSpc>
              <a:spcPct val="90000"/>
            </a:lnSpc>
            <a:spcBef>
              <a:spcPct val="0"/>
            </a:spcBef>
            <a:spcAft>
              <a:spcPct val="15000"/>
            </a:spcAft>
            <a:buChar char="•"/>
          </a:pPr>
          <a:r>
            <a:rPr lang="en-GB" sz="2300" kern="1200" dirty="0"/>
            <a:t>Equivalent to a brisk walk or gentle cycle for an average client.</a:t>
          </a:r>
        </a:p>
        <a:p>
          <a:pPr marL="228600" lvl="1" indent="-228600" algn="l" defTabSz="1022350">
            <a:lnSpc>
              <a:spcPct val="90000"/>
            </a:lnSpc>
            <a:spcBef>
              <a:spcPct val="0"/>
            </a:spcBef>
            <a:spcAft>
              <a:spcPct val="15000"/>
            </a:spcAft>
            <a:buChar char="•"/>
          </a:pPr>
          <a:r>
            <a:rPr lang="en-GB" sz="2300" kern="1200" dirty="0"/>
            <a:t>64–76% MHR.</a:t>
          </a:r>
        </a:p>
        <a:p>
          <a:pPr marL="228600" lvl="1" indent="-228600" algn="l" defTabSz="1022350">
            <a:lnSpc>
              <a:spcPct val="90000"/>
            </a:lnSpc>
            <a:spcBef>
              <a:spcPct val="0"/>
            </a:spcBef>
            <a:spcAft>
              <a:spcPct val="15000"/>
            </a:spcAft>
            <a:buChar char="•"/>
          </a:pPr>
          <a:r>
            <a:rPr lang="en-GB" sz="2300" kern="1200" dirty="0"/>
            <a:t>RPE 12–13 (6–20 scale).</a:t>
          </a:r>
        </a:p>
      </dsp:txBody>
      <dsp:txXfrm>
        <a:off x="40" y="753257"/>
        <a:ext cx="3856035" cy="3219885"/>
      </dsp:txXfrm>
    </dsp:sp>
    <dsp:sp modelId="{BE0D8E71-9BB3-4B55-B6F2-4C2FBCCC1BA4}">
      <dsp:nvSpPr>
        <dsp:cNvPr id="0" name=""/>
        <dsp:cNvSpPr/>
      </dsp:nvSpPr>
      <dsp:spPr>
        <a:xfrm>
          <a:off x="4395920" y="90857"/>
          <a:ext cx="3856035" cy="662400"/>
        </a:xfrm>
        <a:prstGeom prst="rect">
          <a:avLst/>
        </a:prstGeom>
        <a:solidFill>
          <a:srgbClr val="882077"/>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kern="1200" dirty="0"/>
            <a:t>Vigorous intensity</a:t>
          </a:r>
        </a:p>
      </dsp:txBody>
      <dsp:txXfrm>
        <a:off x="4395920" y="90857"/>
        <a:ext cx="3856035" cy="662400"/>
      </dsp:txXfrm>
    </dsp:sp>
    <dsp:sp modelId="{97D4F0F8-38F9-43EF-9C49-1C81385318A2}">
      <dsp:nvSpPr>
        <dsp:cNvPr id="0" name=""/>
        <dsp:cNvSpPr/>
      </dsp:nvSpPr>
      <dsp:spPr>
        <a:xfrm>
          <a:off x="4395920" y="753257"/>
          <a:ext cx="3856035" cy="3219885"/>
        </a:xfrm>
        <a:prstGeom prst="rect">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Causes a person to become out of breath and start to sweat.</a:t>
          </a:r>
        </a:p>
        <a:p>
          <a:pPr marL="228600" lvl="1" indent="-228600" algn="l" defTabSz="1022350">
            <a:lnSpc>
              <a:spcPct val="90000"/>
            </a:lnSpc>
            <a:spcBef>
              <a:spcPct val="0"/>
            </a:spcBef>
            <a:spcAft>
              <a:spcPct val="15000"/>
            </a:spcAft>
            <a:buChar char="•"/>
          </a:pPr>
          <a:r>
            <a:rPr lang="en-GB" sz="2300" kern="1200" dirty="0"/>
            <a:t>Equivalent to sustained fast jogging or sprinting.</a:t>
          </a:r>
        </a:p>
        <a:p>
          <a:pPr marL="228600" lvl="1" indent="-228600" algn="l" defTabSz="1022350">
            <a:lnSpc>
              <a:spcPct val="90000"/>
            </a:lnSpc>
            <a:spcBef>
              <a:spcPct val="0"/>
            </a:spcBef>
            <a:spcAft>
              <a:spcPct val="15000"/>
            </a:spcAft>
            <a:buChar char="•"/>
          </a:pPr>
          <a:r>
            <a:rPr lang="en-GB" sz="2300" kern="1200" dirty="0"/>
            <a:t>77–95% MHR.</a:t>
          </a:r>
        </a:p>
        <a:p>
          <a:pPr marL="228600" lvl="1" indent="-228600" algn="l" defTabSz="1022350">
            <a:lnSpc>
              <a:spcPct val="90000"/>
            </a:lnSpc>
            <a:spcBef>
              <a:spcPct val="0"/>
            </a:spcBef>
            <a:spcAft>
              <a:spcPct val="15000"/>
            </a:spcAft>
            <a:buChar char="•"/>
          </a:pPr>
          <a:r>
            <a:rPr lang="en-GB" sz="2300" kern="1200" dirty="0"/>
            <a:t>RPE 14–17 (6–20 scale).</a:t>
          </a:r>
        </a:p>
      </dsp:txBody>
      <dsp:txXfrm>
        <a:off x="4395920" y="753257"/>
        <a:ext cx="3856035" cy="32198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0E541-E049-4D64-A51D-21A74EA72833}">
      <dsp:nvSpPr>
        <dsp:cNvPr id="0" name=""/>
        <dsp:cNvSpPr/>
      </dsp:nvSpPr>
      <dsp:spPr>
        <a:xfrm>
          <a:off x="0" y="1021918"/>
          <a:ext cx="5514004" cy="3308402"/>
        </a:xfrm>
        <a:prstGeom prst="rect">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t>In pairs, plan a safe and effective cardiovascular workout for a small group (minimum of three) and record the information using an appropriate format.</a:t>
          </a:r>
        </a:p>
      </dsp:txBody>
      <dsp:txXfrm>
        <a:off x="0" y="1021918"/>
        <a:ext cx="5514004" cy="33084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07248-B77D-452A-8F61-3C6C48ACEB3A}">
      <dsp:nvSpPr>
        <dsp:cNvPr id="0" name=""/>
        <dsp:cNvSpPr/>
      </dsp:nvSpPr>
      <dsp:spPr>
        <a:xfrm>
          <a:off x="0" y="0"/>
          <a:ext cx="2874551" cy="4913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GB" sz="1000" b="1" kern="1200"/>
            <a:t>Improved muscular strength/hypertrophy/ endurance.</a:t>
          </a:r>
        </a:p>
      </dsp:txBody>
      <dsp:txXfrm>
        <a:off x="14390" y="14390"/>
        <a:ext cx="2286913" cy="462524"/>
      </dsp:txXfrm>
    </dsp:sp>
    <dsp:sp modelId="{A7450D2E-3934-40E9-BF62-07EDFCE87B45}">
      <dsp:nvSpPr>
        <dsp:cNvPr id="0" name=""/>
        <dsp:cNvSpPr/>
      </dsp:nvSpPr>
      <dsp:spPr>
        <a:xfrm>
          <a:off x="214658" y="559540"/>
          <a:ext cx="2874551" cy="49130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GB" sz="1000" b="1" kern="1200"/>
            <a:t>Improved resting metabolism (ability to burn calories).</a:t>
          </a:r>
        </a:p>
      </dsp:txBody>
      <dsp:txXfrm>
        <a:off x="229048" y="573930"/>
        <a:ext cx="2311765" cy="462524"/>
      </dsp:txXfrm>
    </dsp:sp>
    <dsp:sp modelId="{732FD48A-0C9C-45A6-823D-D886D49DC78C}">
      <dsp:nvSpPr>
        <dsp:cNvPr id="0" name=""/>
        <dsp:cNvSpPr/>
      </dsp:nvSpPr>
      <dsp:spPr>
        <a:xfrm>
          <a:off x="429316" y="1119081"/>
          <a:ext cx="2874551" cy="49130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GB" sz="1000" b="1" kern="1200"/>
            <a:t>Improved posture.</a:t>
          </a:r>
        </a:p>
      </dsp:txBody>
      <dsp:txXfrm>
        <a:off x="443706" y="1133471"/>
        <a:ext cx="2311765" cy="462524"/>
      </dsp:txXfrm>
    </dsp:sp>
    <dsp:sp modelId="{1CBF324F-3671-4AD2-8073-F18E9637EA4D}">
      <dsp:nvSpPr>
        <dsp:cNvPr id="0" name=""/>
        <dsp:cNvSpPr/>
      </dsp:nvSpPr>
      <dsp:spPr>
        <a:xfrm>
          <a:off x="643974" y="1678622"/>
          <a:ext cx="2874551" cy="49130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GB" sz="1000" b="1" kern="1200"/>
            <a:t>Improved motor fitness, for example, balance, coordination, power.</a:t>
          </a:r>
        </a:p>
      </dsp:txBody>
      <dsp:txXfrm>
        <a:off x="658364" y="1693012"/>
        <a:ext cx="2311765" cy="462524"/>
      </dsp:txXfrm>
    </dsp:sp>
    <dsp:sp modelId="{5B29A23A-8D3A-4BB5-AA91-F105A5EDFF52}">
      <dsp:nvSpPr>
        <dsp:cNvPr id="0" name=""/>
        <dsp:cNvSpPr/>
      </dsp:nvSpPr>
      <dsp:spPr>
        <a:xfrm>
          <a:off x="858632" y="2238162"/>
          <a:ext cx="2874551" cy="49130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GB" sz="1000" b="1" kern="1200"/>
            <a:t>Sport-specific benefits.</a:t>
          </a:r>
        </a:p>
      </dsp:txBody>
      <dsp:txXfrm>
        <a:off x="873022" y="2252552"/>
        <a:ext cx="2311765" cy="462524"/>
      </dsp:txXfrm>
    </dsp:sp>
    <dsp:sp modelId="{0EC12396-4D90-4631-8B91-6FD2B45C7C37}">
      <dsp:nvSpPr>
        <dsp:cNvPr id="0" name=""/>
        <dsp:cNvSpPr/>
      </dsp:nvSpPr>
      <dsp:spPr>
        <a:xfrm>
          <a:off x="2555204" y="358924"/>
          <a:ext cx="319347" cy="31934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GB" sz="1500" b="1" kern="1200"/>
        </a:p>
      </dsp:txBody>
      <dsp:txXfrm>
        <a:off x="2627057" y="358924"/>
        <a:ext cx="175641" cy="240309"/>
      </dsp:txXfrm>
    </dsp:sp>
    <dsp:sp modelId="{C1172D0F-3D4B-4538-8C74-D96C99385B3A}">
      <dsp:nvSpPr>
        <dsp:cNvPr id="0" name=""/>
        <dsp:cNvSpPr/>
      </dsp:nvSpPr>
      <dsp:spPr>
        <a:xfrm>
          <a:off x="2769862" y="918465"/>
          <a:ext cx="319347" cy="319347"/>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GB" sz="1500" b="1" kern="1200"/>
        </a:p>
      </dsp:txBody>
      <dsp:txXfrm>
        <a:off x="2841715" y="918465"/>
        <a:ext cx="175641" cy="240309"/>
      </dsp:txXfrm>
    </dsp:sp>
    <dsp:sp modelId="{249F79AF-A165-452D-BAF9-6850D97ABCD4}">
      <dsp:nvSpPr>
        <dsp:cNvPr id="0" name=""/>
        <dsp:cNvSpPr/>
      </dsp:nvSpPr>
      <dsp:spPr>
        <a:xfrm>
          <a:off x="2984520" y="1469817"/>
          <a:ext cx="319347" cy="319347"/>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GB" sz="1500" b="1" kern="1200"/>
        </a:p>
      </dsp:txBody>
      <dsp:txXfrm>
        <a:off x="3056373" y="1469817"/>
        <a:ext cx="175641" cy="240309"/>
      </dsp:txXfrm>
    </dsp:sp>
    <dsp:sp modelId="{1A285127-018B-4505-94D0-C954D237FB7C}">
      <dsp:nvSpPr>
        <dsp:cNvPr id="0" name=""/>
        <dsp:cNvSpPr/>
      </dsp:nvSpPr>
      <dsp:spPr>
        <a:xfrm>
          <a:off x="3199178" y="2034817"/>
          <a:ext cx="319347" cy="319347"/>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GB" sz="1500" b="1" kern="1200"/>
        </a:p>
      </dsp:txBody>
      <dsp:txXfrm>
        <a:off x="3271031" y="2034817"/>
        <a:ext cx="175641" cy="2403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480886-1856-4A9F-8406-77F6F1FD7074}">
      <dsp:nvSpPr>
        <dsp:cNvPr id="0" name=""/>
        <dsp:cNvSpPr/>
      </dsp:nvSpPr>
      <dsp:spPr>
        <a:xfrm>
          <a:off x="1002" y="0"/>
          <a:ext cx="2606046" cy="451740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Strength</a:t>
          </a:r>
        </a:p>
      </dsp:txBody>
      <dsp:txXfrm>
        <a:off x="1002" y="0"/>
        <a:ext cx="2606046" cy="1355222"/>
      </dsp:txXfrm>
    </dsp:sp>
    <dsp:sp modelId="{7ACC5B53-56BF-454A-BE82-0C748389EDB3}">
      <dsp:nvSpPr>
        <dsp:cNvPr id="0" name=""/>
        <dsp:cNvSpPr/>
      </dsp:nvSpPr>
      <dsp:spPr>
        <a:xfrm>
          <a:off x="261607" y="1355608"/>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100000"/>
            </a:lnSpc>
            <a:spcBef>
              <a:spcPct val="0"/>
            </a:spcBef>
            <a:spcAft>
              <a:spcPts val="0"/>
            </a:spcAft>
            <a:buNone/>
          </a:pPr>
          <a:r>
            <a:rPr lang="en-GB" sz="1800" b="1" kern="1200" dirty="0"/>
            <a:t>1–2 days/week (per muscle</a:t>
          </a:r>
        </a:p>
        <a:p>
          <a:pPr marL="0" lvl="0" indent="0" algn="ctr" defTabSz="800100">
            <a:lnSpc>
              <a:spcPct val="100000"/>
            </a:lnSpc>
            <a:spcBef>
              <a:spcPct val="0"/>
            </a:spcBef>
            <a:spcAft>
              <a:spcPts val="0"/>
            </a:spcAft>
            <a:buNone/>
          </a:pPr>
          <a:r>
            <a:rPr lang="en-GB" sz="1800" b="1" kern="1200" dirty="0"/>
            <a:t>group).</a:t>
          </a:r>
        </a:p>
      </dsp:txBody>
      <dsp:txXfrm>
        <a:off x="287601" y="1381602"/>
        <a:ext cx="2032849" cy="835501"/>
      </dsp:txXfrm>
    </dsp:sp>
    <dsp:sp modelId="{414B96C4-8847-4D3D-ADF9-AE8CBE2A41CC}">
      <dsp:nvSpPr>
        <dsp:cNvPr id="0" name=""/>
        <dsp:cNvSpPr/>
      </dsp:nvSpPr>
      <dsp:spPr>
        <a:xfrm>
          <a:off x="261607" y="2379635"/>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100000"/>
            </a:lnSpc>
            <a:spcBef>
              <a:spcPct val="0"/>
            </a:spcBef>
            <a:spcAft>
              <a:spcPts val="0"/>
            </a:spcAft>
            <a:buNone/>
          </a:pPr>
          <a:r>
            <a:rPr lang="en-GB" sz="1700" b="1" kern="1200" dirty="0"/>
            <a:t>2–6 sets of 1–6 reps at</a:t>
          </a:r>
        </a:p>
        <a:p>
          <a:pPr marL="0" lvl="0" indent="0" algn="ctr" defTabSz="755650">
            <a:lnSpc>
              <a:spcPct val="100000"/>
            </a:lnSpc>
            <a:spcBef>
              <a:spcPct val="0"/>
            </a:spcBef>
            <a:spcAft>
              <a:spcPts val="0"/>
            </a:spcAft>
            <a:buNone/>
          </a:pPr>
          <a:r>
            <a:rPr lang="en-GB" sz="1700" b="1" kern="1200" dirty="0"/>
            <a:t>≥ 85% 1RM.</a:t>
          </a:r>
        </a:p>
      </dsp:txBody>
      <dsp:txXfrm>
        <a:off x="287601" y="2405629"/>
        <a:ext cx="2032849" cy="835501"/>
      </dsp:txXfrm>
    </dsp:sp>
    <dsp:sp modelId="{CC61A938-EADC-4F71-B908-C5E7D1DE198A}">
      <dsp:nvSpPr>
        <dsp:cNvPr id="0" name=""/>
        <dsp:cNvSpPr/>
      </dsp:nvSpPr>
      <dsp:spPr>
        <a:xfrm>
          <a:off x="261607" y="3403662"/>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100000"/>
            </a:lnSpc>
            <a:spcBef>
              <a:spcPct val="0"/>
            </a:spcBef>
            <a:spcAft>
              <a:spcPts val="0"/>
            </a:spcAft>
            <a:buNone/>
          </a:pPr>
          <a:r>
            <a:rPr lang="en-GB" sz="1700" b="1" kern="1200" dirty="0"/>
            <a:t>2–5 minutes’ rest.</a:t>
          </a:r>
        </a:p>
      </dsp:txBody>
      <dsp:txXfrm>
        <a:off x="287601" y="3429656"/>
        <a:ext cx="2032849" cy="835501"/>
      </dsp:txXfrm>
    </dsp:sp>
    <dsp:sp modelId="{0E7A9DB8-A70E-4C2A-BB86-F5FB59134026}">
      <dsp:nvSpPr>
        <dsp:cNvPr id="0" name=""/>
        <dsp:cNvSpPr/>
      </dsp:nvSpPr>
      <dsp:spPr>
        <a:xfrm>
          <a:off x="2802502" y="0"/>
          <a:ext cx="2606046" cy="451740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Hypertrophy</a:t>
          </a:r>
        </a:p>
      </dsp:txBody>
      <dsp:txXfrm>
        <a:off x="2802502" y="0"/>
        <a:ext cx="2606046" cy="1355222"/>
      </dsp:txXfrm>
    </dsp:sp>
    <dsp:sp modelId="{9E2F75B7-B2F2-4BD7-BA90-929E36119B6D}">
      <dsp:nvSpPr>
        <dsp:cNvPr id="0" name=""/>
        <dsp:cNvSpPr/>
      </dsp:nvSpPr>
      <dsp:spPr>
        <a:xfrm>
          <a:off x="3063107" y="1355608"/>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100000"/>
            </a:lnSpc>
            <a:spcBef>
              <a:spcPct val="0"/>
            </a:spcBef>
            <a:spcAft>
              <a:spcPts val="0"/>
            </a:spcAft>
            <a:buNone/>
          </a:pPr>
          <a:r>
            <a:rPr lang="en-GB" sz="1800" b="1" kern="1200" dirty="0"/>
            <a:t>1–2 days/week (per muscle</a:t>
          </a:r>
        </a:p>
        <a:p>
          <a:pPr marL="0" lvl="0" indent="0" algn="ctr" defTabSz="800100">
            <a:lnSpc>
              <a:spcPct val="100000"/>
            </a:lnSpc>
            <a:spcBef>
              <a:spcPct val="0"/>
            </a:spcBef>
            <a:spcAft>
              <a:spcPts val="0"/>
            </a:spcAft>
            <a:buNone/>
          </a:pPr>
          <a:r>
            <a:rPr lang="en-GB" sz="1800" b="1" kern="1200" dirty="0"/>
            <a:t>group).</a:t>
          </a:r>
        </a:p>
      </dsp:txBody>
      <dsp:txXfrm>
        <a:off x="3089101" y="1381602"/>
        <a:ext cx="2032849" cy="835501"/>
      </dsp:txXfrm>
    </dsp:sp>
    <dsp:sp modelId="{588F9F9F-2CC0-4AF2-BC2C-037762142414}">
      <dsp:nvSpPr>
        <dsp:cNvPr id="0" name=""/>
        <dsp:cNvSpPr/>
      </dsp:nvSpPr>
      <dsp:spPr>
        <a:xfrm>
          <a:off x="3063107" y="2379635"/>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100000"/>
            </a:lnSpc>
            <a:spcBef>
              <a:spcPct val="0"/>
            </a:spcBef>
            <a:spcAft>
              <a:spcPts val="0"/>
            </a:spcAft>
            <a:buNone/>
          </a:pPr>
          <a:r>
            <a:rPr lang="en-GB" sz="1700" b="1" kern="1200" dirty="0"/>
            <a:t>3–6 sets of 6–12 reps at</a:t>
          </a:r>
        </a:p>
        <a:p>
          <a:pPr marL="0" lvl="0" indent="0" algn="ctr" defTabSz="755650">
            <a:lnSpc>
              <a:spcPct val="100000"/>
            </a:lnSpc>
            <a:spcBef>
              <a:spcPct val="0"/>
            </a:spcBef>
            <a:spcAft>
              <a:spcPts val="0"/>
            </a:spcAft>
            <a:buNone/>
          </a:pPr>
          <a:r>
            <a:rPr lang="en-GB" sz="1700" b="1" kern="1200" dirty="0"/>
            <a:t>67–85% 1RM.</a:t>
          </a:r>
        </a:p>
      </dsp:txBody>
      <dsp:txXfrm>
        <a:off x="3089101" y="2405629"/>
        <a:ext cx="2032849" cy="835501"/>
      </dsp:txXfrm>
    </dsp:sp>
    <dsp:sp modelId="{C6B10E9E-C782-4396-A034-01FA3D694F8A}">
      <dsp:nvSpPr>
        <dsp:cNvPr id="0" name=""/>
        <dsp:cNvSpPr/>
      </dsp:nvSpPr>
      <dsp:spPr>
        <a:xfrm>
          <a:off x="3063107" y="3403662"/>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100000"/>
            </a:lnSpc>
            <a:spcBef>
              <a:spcPct val="0"/>
            </a:spcBef>
            <a:spcAft>
              <a:spcPts val="0"/>
            </a:spcAft>
            <a:buNone/>
          </a:pPr>
          <a:r>
            <a:rPr lang="en-GB" sz="1700" b="1" kern="1200" dirty="0"/>
            <a:t>90 seconds’ rest.</a:t>
          </a:r>
        </a:p>
      </dsp:txBody>
      <dsp:txXfrm>
        <a:off x="3089101" y="3429656"/>
        <a:ext cx="2032849" cy="835501"/>
      </dsp:txXfrm>
    </dsp:sp>
    <dsp:sp modelId="{82206BAE-8FDB-46F6-8C6F-B155B539E35A}">
      <dsp:nvSpPr>
        <dsp:cNvPr id="0" name=""/>
        <dsp:cNvSpPr/>
      </dsp:nvSpPr>
      <dsp:spPr>
        <a:xfrm>
          <a:off x="5604002" y="0"/>
          <a:ext cx="2606046" cy="451740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Endurance</a:t>
          </a:r>
        </a:p>
      </dsp:txBody>
      <dsp:txXfrm>
        <a:off x="5604002" y="0"/>
        <a:ext cx="2606046" cy="1355222"/>
      </dsp:txXfrm>
    </dsp:sp>
    <dsp:sp modelId="{A35C301A-66CF-4480-8152-525F2E88FBAE}">
      <dsp:nvSpPr>
        <dsp:cNvPr id="0" name=""/>
        <dsp:cNvSpPr/>
      </dsp:nvSpPr>
      <dsp:spPr>
        <a:xfrm>
          <a:off x="5864607" y="1355608"/>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100000"/>
            </a:lnSpc>
            <a:spcBef>
              <a:spcPct val="0"/>
            </a:spcBef>
            <a:spcAft>
              <a:spcPts val="0"/>
            </a:spcAft>
            <a:buNone/>
          </a:pPr>
          <a:r>
            <a:rPr lang="en-GB" sz="1800" b="1" kern="1200" dirty="0"/>
            <a:t>2–3 days/week (per muscle</a:t>
          </a:r>
        </a:p>
        <a:p>
          <a:pPr marL="0" lvl="0" indent="0" algn="ctr" defTabSz="800100">
            <a:lnSpc>
              <a:spcPct val="100000"/>
            </a:lnSpc>
            <a:spcBef>
              <a:spcPct val="0"/>
            </a:spcBef>
            <a:spcAft>
              <a:spcPts val="0"/>
            </a:spcAft>
            <a:buNone/>
          </a:pPr>
          <a:r>
            <a:rPr lang="en-GB" sz="1800" b="1" kern="1200" dirty="0"/>
            <a:t>group).</a:t>
          </a:r>
        </a:p>
      </dsp:txBody>
      <dsp:txXfrm>
        <a:off x="5890601" y="1381602"/>
        <a:ext cx="2032849" cy="835501"/>
      </dsp:txXfrm>
    </dsp:sp>
    <dsp:sp modelId="{C3465844-0ADE-4698-9DCE-AD6060F2D160}">
      <dsp:nvSpPr>
        <dsp:cNvPr id="0" name=""/>
        <dsp:cNvSpPr/>
      </dsp:nvSpPr>
      <dsp:spPr>
        <a:xfrm>
          <a:off x="5864607" y="2379635"/>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100000"/>
            </a:lnSpc>
            <a:spcBef>
              <a:spcPct val="0"/>
            </a:spcBef>
            <a:spcAft>
              <a:spcPts val="0"/>
            </a:spcAft>
            <a:buNone/>
          </a:pPr>
          <a:r>
            <a:rPr lang="en-GB" sz="1700" b="1" kern="1200" dirty="0"/>
            <a:t>2–3 sets of 12+ reps at</a:t>
          </a:r>
        </a:p>
        <a:p>
          <a:pPr marL="0" lvl="0" indent="0" algn="ctr" defTabSz="755650">
            <a:lnSpc>
              <a:spcPct val="100000"/>
            </a:lnSpc>
            <a:spcBef>
              <a:spcPct val="0"/>
            </a:spcBef>
            <a:spcAft>
              <a:spcPts val="0"/>
            </a:spcAft>
            <a:buNone/>
          </a:pPr>
          <a:r>
            <a:rPr lang="en-GB" sz="1700" b="1" kern="1200" dirty="0"/>
            <a:t>≤ 67% 1RM.</a:t>
          </a:r>
        </a:p>
      </dsp:txBody>
      <dsp:txXfrm>
        <a:off x="5890601" y="2405629"/>
        <a:ext cx="2032849" cy="835501"/>
      </dsp:txXfrm>
    </dsp:sp>
    <dsp:sp modelId="{41EC1705-1D09-47E4-BB06-3181272CF941}">
      <dsp:nvSpPr>
        <dsp:cNvPr id="0" name=""/>
        <dsp:cNvSpPr/>
      </dsp:nvSpPr>
      <dsp:spPr>
        <a:xfrm>
          <a:off x="5864607" y="3403662"/>
          <a:ext cx="2084837" cy="88748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100000"/>
            </a:lnSpc>
            <a:spcBef>
              <a:spcPct val="0"/>
            </a:spcBef>
            <a:spcAft>
              <a:spcPts val="0"/>
            </a:spcAft>
            <a:buNone/>
          </a:pPr>
          <a:r>
            <a:rPr lang="en-GB" sz="1700" b="1" kern="1200" dirty="0"/>
            <a:t>≤ 30 seconds’ rest.</a:t>
          </a:r>
        </a:p>
      </dsp:txBody>
      <dsp:txXfrm>
        <a:off x="5890601" y="3429656"/>
        <a:ext cx="2032849" cy="8355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9BEBD-6817-49FD-A8EB-DEEF780370AC}">
      <dsp:nvSpPr>
        <dsp:cNvPr id="0" name=""/>
        <dsp:cNvSpPr/>
      </dsp:nvSpPr>
      <dsp:spPr>
        <a:xfrm>
          <a:off x="2339" y="332359"/>
          <a:ext cx="1855642" cy="11133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No. of exercises</a:t>
          </a:r>
        </a:p>
      </dsp:txBody>
      <dsp:txXfrm>
        <a:off x="2339" y="332359"/>
        <a:ext cx="1855642" cy="1113385"/>
      </dsp:txXfrm>
    </dsp:sp>
    <dsp:sp modelId="{6DB9E931-9757-4563-9E42-76952120FA08}">
      <dsp:nvSpPr>
        <dsp:cNvPr id="0" name=""/>
        <dsp:cNvSpPr/>
      </dsp:nvSpPr>
      <dsp:spPr>
        <a:xfrm>
          <a:off x="2043545" y="332359"/>
          <a:ext cx="1855642" cy="111338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No. of reps and sets</a:t>
          </a:r>
        </a:p>
      </dsp:txBody>
      <dsp:txXfrm>
        <a:off x="2043545" y="332359"/>
        <a:ext cx="1855642" cy="1113385"/>
      </dsp:txXfrm>
    </dsp:sp>
    <dsp:sp modelId="{25BCF78B-6594-4AA3-8978-DD3AF19AFB63}">
      <dsp:nvSpPr>
        <dsp:cNvPr id="0" name=""/>
        <dsp:cNvSpPr/>
      </dsp:nvSpPr>
      <dsp:spPr>
        <a:xfrm>
          <a:off x="4084752" y="332359"/>
          <a:ext cx="1855642" cy="111338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Resistance</a:t>
          </a:r>
        </a:p>
      </dsp:txBody>
      <dsp:txXfrm>
        <a:off x="4084752" y="332359"/>
        <a:ext cx="1855642" cy="1113385"/>
      </dsp:txXfrm>
    </dsp:sp>
    <dsp:sp modelId="{5D75B085-4248-440D-A820-5AE5D334726E}">
      <dsp:nvSpPr>
        <dsp:cNvPr id="0" name=""/>
        <dsp:cNvSpPr/>
      </dsp:nvSpPr>
      <dsp:spPr>
        <a:xfrm>
          <a:off x="6125958" y="332359"/>
          <a:ext cx="1855642" cy="111338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Range of movement</a:t>
          </a:r>
        </a:p>
      </dsp:txBody>
      <dsp:txXfrm>
        <a:off x="6125958" y="332359"/>
        <a:ext cx="1855642" cy="1113385"/>
      </dsp:txXfrm>
    </dsp:sp>
    <dsp:sp modelId="{177E814E-A636-40EE-A772-BE3AB0E9E4F6}">
      <dsp:nvSpPr>
        <dsp:cNvPr id="0" name=""/>
        <dsp:cNvSpPr/>
      </dsp:nvSpPr>
      <dsp:spPr>
        <a:xfrm>
          <a:off x="2339" y="1631308"/>
          <a:ext cx="1855642" cy="111338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Rest duration</a:t>
          </a:r>
        </a:p>
      </dsp:txBody>
      <dsp:txXfrm>
        <a:off x="2339" y="1631308"/>
        <a:ext cx="1855642" cy="1113385"/>
      </dsp:txXfrm>
    </dsp:sp>
    <dsp:sp modelId="{613522BB-0836-4FA9-8142-C9143ADB0B56}">
      <dsp:nvSpPr>
        <dsp:cNvPr id="0" name=""/>
        <dsp:cNvSpPr/>
      </dsp:nvSpPr>
      <dsp:spPr>
        <a:xfrm>
          <a:off x="2043545" y="1631308"/>
          <a:ext cx="1855642" cy="11133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Speed/ratio, e.g. 2:2</a:t>
          </a:r>
        </a:p>
      </dsp:txBody>
      <dsp:txXfrm>
        <a:off x="2043545" y="1631308"/>
        <a:ext cx="1855642" cy="1113385"/>
      </dsp:txXfrm>
    </dsp:sp>
    <dsp:sp modelId="{E9022DFC-7E26-4E5B-9838-C69A55C9D878}">
      <dsp:nvSpPr>
        <dsp:cNvPr id="0" name=""/>
        <dsp:cNvSpPr/>
      </dsp:nvSpPr>
      <dsp:spPr>
        <a:xfrm>
          <a:off x="4084752" y="1631308"/>
          <a:ext cx="1855642" cy="111338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Frequency</a:t>
          </a:r>
        </a:p>
      </dsp:txBody>
      <dsp:txXfrm>
        <a:off x="4084752" y="1631308"/>
        <a:ext cx="1855642" cy="1113385"/>
      </dsp:txXfrm>
    </dsp:sp>
    <dsp:sp modelId="{6B47C2D1-9859-49F3-9782-BDA042F08B4E}">
      <dsp:nvSpPr>
        <dsp:cNvPr id="0" name=""/>
        <dsp:cNvSpPr/>
      </dsp:nvSpPr>
      <dsp:spPr>
        <a:xfrm>
          <a:off x="6125958" y="1631308"/>
          <a:ext cx="1855642" cy="111338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Stability </a:t>
          </a:r>
        </a:p>
      </dsp:txBody>
      <dsp:txXfrm>
        <a:off x="6125958" y="1631308"/>
        <a:ext cx="1855642" cy="1113385"/>
      </dsp:txXfrm>
    </dsp:sp>
    <dsp:sp modelId="{0EBC7FA9-4182-42AD-BC87-A94CBF86DA31}">
      <dsp:nvSpPr>
        <dsp:cNvPr id="0" name=""/>
        <dsp:cNvSpPr/>
      </dsp:nvSpPr>
      <dsp:spPr>
        <a:xfrm>
          <a:off x="1022942" y="2930258"/>
          <a:ext cx="1855642" cy="111338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Type of equipment/ exercise</a:t>
          </a:r>
        </a:p>
      </dsp:txBody>
      <dsp:txXfrm>
        <a:off x="1022942" y="2930258"/>
        <a:ext cx="1855642" cy="1113385"/>
      </dsp:txXfrm>
    </dsp:sp>
    <dsp:sp modelId="{7FCD6576-B6B5-4C17-823F-8B768267FE38}">
      <dsp:nvSpPr>
        <dsp:cNvPr id="0" name=""/>
        <dsp:cNvSpPr/>
      </dsp:nvSpPr>
      <dsp:spPr>
        <a:xfrm>
          <a:off x="3064148" y="2930258"/>
          <a:ext cx="1855642" cy="111338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Order of exercises</a:t>
          </a:r>
        </a:p>
      </dsp:txBody>
      <dsp:txXfrm>
        <a:off x="3064148" y="2930258"/>
        <a:ext cx="1855642" cy="1113385"/>
      </dsp:txXfrm>
    </dsp:sp>
    <dsp:sp modelId="{4C36AFF3-EF63-42F2-9E16-D9809CD4242F}">
      <dsp:nvSpPr>
        <dsp:cNvPr id="0" name=""/>
        <dsp:cNvSpPr/>
      </dsp:nvSpPr>
      <dsp:spPr>
        <a:xfrm>
          <a:off x="5105355" y="2930258"/>
          <a:ext cx="1855642" cy="11133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Training methods</a:t>
          </a:r>
        </a:p>
      </dsp:txBody>
      <dsp:txXfrm>
        <a:off x="5105355" y="2930258"/>
        <a:ext cx="1855642" cy="11133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F30E4-1136-430C-8B5A-84CBD8D46CE6}">
      <dsp:nvSpPr>
        <dsp:cNvPr id="0" name=""/>
        <dsp:cNvSpPr/>
      </dsp:nvSpPr>
      <dsp:spPr>
        <a:xfrm>
          <a:off x="1228292" y="422"/>
          <a:ext cx="4653901" cy="67785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Repay oxygen debt.</a:t>
          </a:r>
        </a:p>
      </dsp:txBody>
      <dsp:txXfrm>
        <a:off x="1261382" y="33512"/>
        <a:ext cx="4587721" cy="611677"/>
      </dsp:txXfrm>
    </dsp:sp>
    <dsp:sp modelId="{503B836A-813F-499F-B793-B6D1B7CC96AF}">
      <dsp:nvSpPr>
        <dsp:cNvPr id="0" name=""/>
        <dsp:cNvSpPr/>
      </dsp:nvSpPr>
      <dsp:spPr>
        <a:xfrm>
          <a:off x="1228292" y="712173"/>
          <a:ext cx="4653901" cy="67785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Avoid blood pooling.</a:t>
          </a:r>
        </a:p>
      </dsp:txBody>
      <dsp:txXfrm>
        <a:off x="1261382" y="745263"/>
        <a:ext cx="4587721" cy="611677"/>
      </dsp:txXfrm>
    </dsp:sp>
    <dsp:sp modelId="{9D4D7B64-2768-4E18-ADE0-D06F3C3C4B53}">
      <dsp:nvSpPr>
        <dsp:cNvPr id="0" name=""/>
        <dsp:cNvSpPr/>
      </dsp:nvSpPr>
      <dsp:spPr>
        <a:xfrm>
          <a:off x="1228292" y="1423924"/>
          <a:ext cx="4653901" cy="67785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Reduce tension in muscles.</a:t>
          </a:r>
        </a:p>
      </dsp:txBody>
      <dsp:txXfrm>
        <a:off x="1261382" y="1457014"/>
        <a:ext cx="4587721" cy="611677"/>
      </dsp:txXfrm>
    </dsp:sp>
    <dsp:sp modelId="{CE50BB06-F4D9-4B38-BFF2-A8744B25FC6E}">
      <dsp:nvSpPr>
        <dsp:cNvPr id="0" name=""/>
        <dsp:cNvSpPr/>
      </dsp:nvSpPr>
      <dsp:spPr>
        <a:xfrm>
          <a:off x="1228292" y="2135675"/>
          <a:ext cx="4653901" cy="67785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Disperse lactic acid.</a:t>
          </a:r>
        </a:p>
      </dsp:txBody>
      <dsp:txXfrm>
        <a:off x="1261382" y="2168765"/>
        <a:ext cx="4587721" cy="611677"/>
      </dsp:txXfrm>
    </dsp:sp>
    <dsp:sp modelId="{10DDFE47-F68C-4141-BBC9-5C935884E736}">
      <dsp:nvSpPr>
        <dsp:cNvPr id="0" name=""/>
        <dsp:cNvSpPr/>
      </dsp:nvSpPr>
      <dsp:spPr>
        <a:xfrm>
          <a:off x="1228292" y="2847426"/>
          <a:ext cx="4653901" cy="67785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Facilitate muscle recovery.</a:t>
          </a:r>
        </a:p>
      </dsp:txBody>
      <dsp:txXfrm>
        <a:off x="1261382" y="2880516"/>
        <a:ext cx="4587721" cy="611677"/>
      </dsp:txXfrm>
    </dsp:sp>
    <dsp:sp modelId="{5FD24CF0-E716-4738-A7A1-D116327E922C}">
      <dsp:nvSpPr>
        <dsp:cNvPr id="0" name=""/>
        <dsp:cNvSpPr/>
      </dsp:nvSpPr>
      <dsp:spPr>
        <a:xfrm>
          <a:off x="1228292" y="3559177"/>
          <a:ext cx="4653901" cy="67785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Remove waste products.</a:t>
          </a:r>
        </a:p>
      </dsp:txBody>
      <dsp:txXfrm>
        <a:off x="1261382" y="3592267"/>
        <a:ext cx="4587721" cy="611677"/>
      </dsp:txXfrm>
    </dsp:sp>
    <dsp:sp modelId="{0E745D4D-71F1-4BB0-9A3F-CD612229DBA5}">
      <dsp:nvSpPr>
        <dsp:cNvPr id="0" name=""/>
        <dsp:cNvSpPr/>
      </dsp:nvSpPr>
      <dsp:spPr>
        <a:xfrm>
          <a:off x="1228292" y="4270928"/>
          <a:ext cx="4653901" cy="67785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Maintain and develop flexibility.</a:t>
          </a:r>
        </a:p>
      </dsp:txBody>
      <dsp:txXfrm>
        <a:off x="1261382" y="4304018"/>
        <a:ext cx="4587721" cy="6116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ADCB7-1332-4B07-BF03-698295860E47}">
      <dsp:nvSpPr>
        <dsp:cNvPr id="0" name=""/>
        <dsp:cNvSpPr/>
      </dsp:nvSpPr>
      <dsp:spPr>
        <a:xfrm>
          <a:off x="0" y="1066845"/>
          <a:ext cx="4689929" cy="3218548"/>
        </a:xfrm>
        <a:prstGeom prst="rect">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In pairs, plan a safe and effective cool-down for a small group (minimum of three) and record the information using an appropriate format.</a:t>
          </a:r>
        </a:p>
      </dsp:txBody>
      <dsp:txXfrm>
        <a:off x="0" y="1066845"/>
        <a:ext cx="4689929" cy="321854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E8064-33D1-472B-8D90-05BF1F29087F}">
      <dsp:nvSpPr>
        <dsp:cNvPr id="0" name=""/>
        <dsp:cNvSpPr/>
      </dsp:nvSpPr>
      <dsp:spPr>
        <a:xfrm>
          <a:off x="2575500" y="161"/>
          <a:ext cx="945000" cy="48666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Tyres</a:t>
          </a:r>
        </a:p>
      </dsp:txBody>
      <dsp:txXfrm>
        <a:off x="2575500" y="161"/>
        <a:ext cx="945000" cy="486667"/>
      </dsp:txXfrm>
    </dsp:sp>
    <dsp:sp modelId="{DDAF2BA2-0751-4493-B243-AD00F6C992BD}">
      <dsp:nvSpPr>
        <dsp:cNvPr id="0" name=""/>
        <dsp:cNvSpPr/>
      </dsp:nvSpPr>
      <dsp:spPr>
        <a:xfrm>
          <a:off x="2170500" y="511162"/>
          <a:ext cx="1755000" cy="48666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err="1"/>
            <a:t>Plyo</a:t>
          </a:r>
          <a:r>
            <a:rPr lang="en-GB" sz="2600" kern="1200" dirty="0"/>
            <a:t> boxes</a:t>
          </a:r>
        </a:p>
      </dsp:txBody>
      <dsp:txXfrm>
        <a:off x="2170500" y="511162"/>
        <a:ext cx="1755000" cy="486667"/>
      </dsp:txXfrm>
    </dsp:sp>
    <dsp:sp modelId="{08566C8B-B30A-41BA-BE83-54640BE84C0F}">
      <dsp:nvSpPr>
        <dsp:cNvPr id="0" name=""/>
        <dsp:cNvSpPr/>
      </dsp:nvSpPr>
      <dsp:spPr>
        <a:xfrm>
          <a:off x="1923000" y="1022163"/>
          <a:ext cx="2250000" cy="48666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Medicine balls</a:t>
          </a:r>
        </a:p>
      </dsp:txBody>
      <dsp:txXfrm>
        <a:off x="1923000" y="1022163"/>
        <a:ext cx="2250000" cy="486667"/>
      </dsp:txXfrm>
    </dsp:sp>
    <dsp:sp modelId="{C73D91E4-AE5F-41D7-A4DD-E01A9E28AFF0}">
      <dsp:nvSpPr>
        <dsp:cNvPr id="0" name=""/>
        <dsp:cNvSpPr/>
      </dsp:nvSpPr>
      <dsp:spPr>
        <a:xfrm>
          <a:off x="2238000" y="1533165"/>
          <a:ext cx="1620000" cy="48666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Core balls</a:t>
          </a:r>
        </a:p>
      </dsp:txBody>
      <dsp:txXfrm>
        <a:off x="2238000" y="1533165"/>
        <a:ext cx="1620000" cy="486667"/>
      </dsp:txXfrm>
    </dsp:sp>
    <dsp:sp modelId="{BCD0F2A8-9D76-4266-8F68-C66C6AF9B6F8}">
      <dsp:nvSpPr>
        <dsp:cNvPr id="0" name=""/>
        <dsp:cNvSpPr/>
      </dsp:nvSpPr>
      <dsp:spPr>
        <a:xfrm>
          <a:off x="2215500" y="2044166"/>
          <a:ext cx="1665000" cy="48666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Kettlebells</a:t>
          </a:r>
        </a:p>
      </dsp:txBody>
      <dsp:txXfrm>
        <a:off x="2215500" y="2044166"/>
        <a:ext cx="1665000" cy="486667"/>
      </dsp:txXfrm>
    </dsp:sp>
    <dsp:sp modelId="{E815F139-0BA7-4AC0-9CFE-2C40C6A69586}">
      <dsp:nvSpPr>
        <dsp:cNvPr id="0" name=""/>
        <dsp:cNvSpPr/>
      </dsp:nvSpPr>
      <dsp:spPr>
        <a:xfrm>
          <a:off x="1878000" y="2555168"/>
          <a:ext cx="2340000" cy="48666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Weighted bags</a:t>
          </a:r>
        </a:p>
      </dsp:txBody>
      <dsp:txXfrm>
        <a:off x="1878000" y="2555168"/>
        <a:ext cx="2340000" cy="486667"/>
      </dsp:txXfrm>
    </dsp:sp>
    <dsp:sp modelId="{97FCDD79-0B64-4DF1-8A21-15734E796233}">
      <dsp:nvSpPr>
        <dsp:cNvPr id="0" name=""/>
        <dsp:cNvSpPr/>
      </dsp:nvSpPr>
      <dsp:spPr>
        <a:xfrm>
          <a:off x="1293000" y="3066169"/>
          <a:ext cx="3510000" cy="48666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Suspension equipment</a:t>
          </a:r>
        </a:p>
      </dsp:txBody>
      <dsp:txXfrm>
        <a:off x="1293000" y="3066169"/>
        <a:ext cx="3510000" cy="486667"/>
      </dsp:txXfrm>
    </dsp:sp>
    <dsp:sp modelId="{5002E661-2EC7-42FD-9DBD-BCF6DB57DF1D}">
      <dsp:nvSpPr>
        <dsp:cNvPr id="0" name=""/>
        <dsp:cNvSpPr/>
      </dsp:nvSpPr>
      <dsp:spPr>
        <a:xfrm>
          <a:off x="1653000" y="3577170"/>
          <a:ext cx="2790000" cy="48666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GB" sz="2600" kern="1200" dirty="0"/>
            <a:t>Resistance tubing</a:t>
          </a:r>
        </a:p>
      </dsp:txBody>
      <dsp:txXfrm>
        <a:off x="1653000" y="3577170"/>
        <a:ext cx="2790000" cy="48666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C77D56-0F23-400E-8553-A2DFD18ACB73}">
      <dsp:nvSpPr>
        <dsp:cNvPr id="0" name=""/>
        <dsp:cNvSpPr/>
      </dsp:nvSpPr>
      <dsp:spPr>
        <a:xfrm>
          <a:off x="1608194" y="0"/>
          <a:ext cx="4018209" cy="4018209"/>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AFF44B8C-DCBE-431A-9606-0B92820EA2F2}">
      <dsp:nvSpPr>
        <dsp:cNvPr id="0" name=""/>
        <dsp:cNvSpPr/>
      </dsp:nvSpPr>
      <dsp:spPr>
        <a:xfrm>
          <a:off x="1989923" y="381729"/>
          <a:ext cx="1567101" cy="1567101"/>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t>Talk test</a:t>
          </a:r>
        </a:p>
      </dsp:txBody>
      <dsp:txXfrm>
        <a:off x="2066423" y="458229"/>
        <a:ext cx="1414101" cy="1414101"/>
      </dsp:txXfrm>
    </dsp:sp>
    <dsp:sp modelId="{795654E6-6590-463D-86DA-8F4FD6652845}">
      <dsp:nvSpPr>
        <dsp:cNvPr id="0" name=""/>
        <dsp:cNvSpPr/>
      </dsp:nvSpPr>
      <dsp:spPr>
        <a:xfrm>
          <a:off x="3677571" y="381729"/>
          <a:ext cx="1567101" cy="1567101"/>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t>RPE</a:t>
          </a:r>
        </a:p>
      </dsp:txBody>
      <dsp:txXfrm>
        <a:off x="3754071" y="458229"/>
        <a:ext cx="1414101" cy="1414101"/>
      </dsp:txXfrm>
    </dsp:sp>
    <dsp:sp modelId="{BDA76061-3F05-40AD-BC11-3DB114082EAC}">
      <dsp:nvSpPr>
        <dsp:cNvPr id="0" name=""/>
        <dsp:cNvSpPr/>
      </dsp:nvSpPr>
      <dsp:spPr>
        <a:xfrm>
          <a:off x="1989923" y="2069377"/>
          <a:ext cx="1567101" cy="1567101"/>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t>Heart rate</a:t>
          </a:r>
        </a:p>
      </dsp:txBody>
      <dsp:txXfrm>
        <a:off x="2066423" y="2145877"/>
        <a:ext cx="1414101" cy="1414101"/>
      </dsp:txXfrm>
    </dsp:sp>
    <dsp:sp modelId="{B90BB3E4-D9CE-4A2B-A3DD-6DD04160EC0C}">
      <dsp:nvSpPr>
        <dsp:cNvPr id="0" name=""/>
        <dsp:cNvSpPr/>
      </dsp:nvSpPr>
      <dsp:spPr>
        <a:xfrm>
          <a:off x="3677571" y="2069377"/>
          <a:ext cx="1567101" cy="1567101"/>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t>Observation</a:t>
          </a:r>
          <a:endParaRPr lang="en-GB" sz="1700" b="1" kern="1200" dirty="0"/>
        </a:p>
      </dsp:txBody>
      <dsp:txXfrm>
        <a:off x="3754071" y="2145877"/>
        <a:ext cx="1414101" cy="141410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570D9-9699-4F43-ACE3-4C3C7A49BCB4}">
      <dsp:nvSpPr>
        <dsp:cNvPr id="0" name=""/>
        <dsp:cNvSpPr/>
      </dsp:nvSpPr>
      <dsp:spPr>
        <a:xfrm rot="5400000">
          <a:off x="623652" y="1101451"/>
          <a:ext cx="1065062" cy="1772239"/>
        </a:xfrm>
        <a:prstGeom prst="corner">
          <a:avLst>
            <a:gd name="adj1" fmla="val 16120"/>
            <a:gd name="adj2" fmla="val 1611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3199E7-9426-4916-AA83-6538A6D71474}">
      <dsp:nvSpPr>
        <dsp:cNvPr id="0" name=""/>
        <dsp:cNvSpPr/>
      </dsp:nvSpPr>
      <dsp:spPr>
        <a:xfrm>
          <a:off x="445866" y="1630969"/>
          <a:ext cx="1599988" cy="1402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Talking easily, light breathless-ness.</a:t>
          </a:r>
        </a:p>
      </dsp:txBody>
      <dsp:txXfrm>
        <a:off x="445866" y="1630969"/>
        <a:ext cx="1599988" cy="1402483"/>
      </dsp:txXfrm>
    </dsp:sp>
    <dsp:sp modelId="{D49AEBC6-168C-4A64-98E2-9AC1345B86A5}">
      <dsp:nvSpPr>
        <dsp:cNvPr id="0" name=""/>
        <dsp:cNvSpPr/>
      </dsp:nvSpPr>
      <dsp:spPr>
        <a:xfrm>
          <a:off x="1743970" y="970976"/>
          <a:ext cx="301884" cy="301884"/>
        </a:xfrm>
        <a:prstGeom prst="triangle">
          <a:avLst>
            <a:gd name="adj" fmla="val 10000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17B86E-AACF-4AB0-B130-13BB2BF8521D}">
      <dsp:nvSpPr>
        <dsp:cNvPr id="0" name=""/>
        <dsp:cNvSpPr/>
      </dsp:nvSpPr>
      <dsp:spPr>
        <a:xfrm rot="5400000">
          <a:off x="2582350" y="616769"/>
          <a:ext cx="1065062" cy="1772239"/>
        </a:xfrm>
        <a:prstGeom prst="corner">
          <a:avLst>
            <a:gd name="adj1" fmla="val 16120"/>
            <a:gd name="adj2" fmla="val 1611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8B51A4-7179-43AE-B3FD-BD7A9DDD92F1}">
      <dsp:nvSpPr>
        <dsp:cNvPr id="0" name=""/>
        <dsp:cNvSpPr/>
      </dsp:nvSpPr>
      <dsp:spPr>
        <a:xfrm>
          <a:off x="2404565" y="1146287"/>
          <a:ext cx="1599988" cy="1402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Talking easily, but more breathless.</a:t>
          </a:r>
        </a:p>
      </dsp:txBody>
      <dsp:txXfrm>
        <a:off x="2404565" y="1146287"/>
        <a:ext cx="1599988" cy="1402483"/>
      </dsp:txXfrm>
    </dsp:sp>
    <dsp:sp modelId="{9512D381-7637-48F0-81B7-05F3A8B501C5}">
      <dsp:nvSpPr>
        <dsp:cNvPr id="0" name=""/>
        <dsp:cNvSpPr/>
      </dsp:nvSpPr>
      <dsp:spPr>
        <a:xfrm>
          <a:off x="3702668" y="486295"/>
          <a:ext cx="301884" cy="301884"/>
        </a:xfrm>
        <a:prstGeom prst="triangle">
          <a:avLst>
            <a:gd name="adj" fmla="val 10000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174122-576F-4554-AB54-5EFECB6471C0}">
      <dsp:nvSpPr>
        <dsp:cNvPr id="0" name=""/>
        <dsp:cNvSpPr/>
      </dsp:nvSpPr>
      <dsp:spPr>
        <a:xfrm rot="5400000">
          <a:off x="4541048" y="132087"/>
          <a:ext cx="1065062" cy="1772239"/>
        </a:xfrm>
        <a:prstGeom prst="corner">
          <a:avLst>
            <a:gd name="adj1" fmla="val 16120"/>
            <a:gd name="adj2" fmla="val 1611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CAF2E-2BC6-4EBD-954A-8A6A035FA40D}">
      <dsp:nvSpPr>
        <dsp:cNvPr id="0" name=""/>
        <dsp:cNvSpPr/>
      </dsp:nvSpPr>
      <dsp:spPr>
        <a:xfrm>
          <a:off x="4363263" y="661605"/>
          <a:ext cx="1599988" cy="1402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Talking becomes more difficult and breathing is heavier.</a:t>
          </a:r>
        </a:p>
      </dsp:txBody>
      <dsp:txXfrm>
        <a:off x="4363263" y="661605"/>
        <a:ext cx="1599988" cy="1402483"/>
      </dsp:txXfrm>
    </dsp:sp>
    <dsp:sp modelId="{41941359-67D6-4A7E-8BC7-5C31763D1E98}">
      <dsp:nvSpPr>
        <dsp:cNvPr id="0" name=""/>
        <dsp:cNvSpPr/>
      </dsp:nvSpPr>
      <dsp:spPr>
        <a:xfrm>
          <a:off x="5661366" y="1613"/>
          <a:ext cx="301884" cy="301884"/>
        </a:xfrm>
        <a:prstGeom prst="triangle">
          <a:avLst>
            <a:gd name="adj" fmla="val 10000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381F5F-1A44-469B-8A92-FE444E96EC0B}">
      <dsp:nvSpPr>
        <dsp:cNvPr id="0" name=""/>
        <dsp:cNvSpPr/>
      </dsp:nvSpPr>
      <dsp:spPr>
        <a:xfrm rot="5400000">
          <a:off x="6499746" y="-352594"/>
          <a:ext cx="1065062" cy="1772239"/>
        </a:xfrm>
        <a:prstGeom prst="corner">
          <a:avLst>
            <a:gd name="adj1" fmla="val 16120"/>
            <a:gd name="adj2" fmla="val 16110"/>
          </a:avLst>
        </a:prstGeom>
        <a:solidFill>
          <a:srgbClr val="9641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E1C173-D9BD-48CA-958F-0FD37E6919BF}">
      <dsp:nvSpPr>
        <dsp:cNvPr id="0" name=""/>
        <dsp:cNvSpPr/>
      </dsp:nvSpPr>
      <dsp:spPr>
        <a:xfrm>
          <a:off x="6321961" y="176923"/>
          <a:ext cx="1599988" cy="1402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Unable to talk and breathing very heavily.</a:t>
          </a:r>
        </a:p>
      </dsp:txBody>
      <dsp:txXfrm>
        <a:off x="6321961" y="176923"/>
        <a:ext cx="1599988" cy="140248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223A4-9DE0-4608-82EC-A6DD75C30F2F}">
      <dsp:nvSpPr>
        <dsp:cNvPr id="0" name=""/>
        <dsp:cNvSpPr/>
      </dsp:nvSpPr>
      <dsp:spPr>
        <a:xfrm>
          <a:off x="-220631" y="554626"/>
          <a:ext cx="2245122" cy="186252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Posture and alignment</a:t>
          </a:r>
        </a:p>
      </dsp:txBody>
      <dsp:txXfrm>
        <a:off x="108160" y="827386"/>
        <a:ext cx="1587540" cy="1317001"/>
      </dsp:txXfrm>
    </dsp:sp>
    <dsp:sp modelId="{66353A94-3D6A-4AF6-8D8E-71D4CE0E830E}">
      <dsp:nvSpPr>
        <dsp:cNvPr id="0" name=""/>
        <dsp:cNvSpPr/>
      </dsp:nvSpPr>
      <dsp:spPr>
        <a:xfrm>
          <a:off x="605045" y="1646851"/>
          <a:ext cx="2245122" cy="186252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Facial expressions</a:t>
          </a:r>
        </a:p>
      </dsp:txBody>
      <dsp:txXfrm>
        <a:off x="933836" y="1919611"/>
        <a:ext cx="1587540" cy="1317001"/>
      </dsp:txXfrm>
    </dsp:sp>
    <dsp:sp modelId="{C886F0D0-F0EA-4DC9-B4FF-0622CB43D5A5}">
      <dsp:nvSpPr>
        <dsp:cNvPr id="0" name=""/>
        <dsp:cNvSpPr/>
      </dsp:nvSpPr>
      <dsp:spPr>
        <a:xfrm>
          <a:off x="1539893" y="554626"/>
          <a:ext cx="2245122" cy="186252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Skin colour</a:t>
          </a:r>
        </a:p>
      </dsp:txBody>
      <dsp:txXfrm>
        <a:off x="1868684" y="827386"/>
        <a:ext cx="1587540" cy="1317001"/>
      </dsp:txXfrm>
    </dsp:sp>
    <dsp:sp modelId="{B49C1DB0-6D53-406C-B8F5-EE5EAFBD6E05}">
      <dsp:nvSpPr>
        <dsp:cNvPr id="0" name=""/>
        <dsp:cNvSpPr/>
      </dsp:nvSpPr>
      <dsp:spPr>
        <a:xfrm>
          <a:off x="2365569" y="1646851"/>
          <a:ext cx="2245122" cy="1862521"/>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Sweating</a:t>
          </a:r>
        </a:p>
      </dsp:txBody>
      <dsp:txXfrm>
        <a:off x="2694360" y="1919611"/>
        <a:ext cx="1587540" cy="1317001"/>
      </dsp:txXfrm>
    </dsp:sp>
    <dsp:sp modelId="{8692524A-14AC-46B4-931D-705B5D853FFB}">
      <dsp:nvSpPr>
        <dsp:cNvPr id="0" name=""/>
        <dsp:cNvSpPr/>
      </dsp:nvSpPr>
      <dsp:spPr>
        <a:xfrm>
          <a:off x="3300418" y="554626"/>
          <a:ext cx="2245122" cy="1862521"/>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Exercise technique</a:t>
          </a:r>
        </a:p>
      </dsp:txBody>
      <dsp:txXfrm>
        <a:off x="3629209" y="827386"/>
        <a:ext cx="1587540" cy="1317001"/>
      </dsp:txXfrm>
    </dsp:sp>
    <dsp:sp modelId="{8DC9951E-40B9-4535-85C2-101150E466F5}">
      <dsp:nvSpPr>
        <dsp:cNvPr id="0" name=""/>
        <dsp:cNvSpPr/>
      </dsp:nvSpPr>
      <dsp:spPr>
        <a:xfrm>
          <a:off x="4126094" y="1646851"/>
          <a:ext cx="2245122" cy="186252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Levels of coordination</a:t>
          </a:r>
        </a:p>
      </dsp:txBody>
      <dsp:txXfrm>
        <a:off x="4454885" y="1919611"/>
        <a:ext cx="1587540" cy="131700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850C8-6710-46A9-BA15-2C74D26F1128}">
      <dsp:nvSpPr>
        <dsp:cNvPr id="0" name=""/>
        <dsp:cNvSpPr/>
      </dsp:nvSpPr>
      <dsp:spPr>
        <a:xfrm>
          <a:off x="1143716" y="2033"/>
          <a:ext cx="1170000" cy="97829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en-GB" sz="3000" kern="1200" dirty="0"/>
            <a:t>Chest pain</a:t>
          </a:r>
        </a:p>
      </dsp:txBody>
      <dsp:txXfrm>
        <a:off x="1143716" y="2033"/>
        <a:ext cx="1170000" cy="978296"/>
      </dsp:txXfrm>
    </dsp:sp>
    <dsp:sp modelId="{5D034EA7-0859-4320-9ACB-981C7D46B1EC}">
      <dsp:nvSpPr>
        <dsp:cNvPr id="0" name=""/>
        <dsp:cNvSpPr/>
      </dsp:nvSpPr>
      <dsp:spPr>
        <a:xfrm>
          <a:off x="18716" y="1029245"/>
          <a:ext cx="3420000" cy="97829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en-GB" sz="3000" kern="1200" dirty="0"/>
            <a:t>Unexpected shortness of breath</a:t>
          </a:r>
        </a:p>
      </dsp:txBody>
      <dsp:txXfrm>
        <a:off x="18716" y="1029245"/>
        <a:ext cx="3420000" cy="978296"/>
      </dsp:txXfrm>
    </dsp:sp>
    <dsp:sp modelId="{9ED16E15-A119-4684-8A82-4BD927267FE4}">
      <dsp:nvSpPr>
        <dsp:cNvPr id="0" name=""/>
        <dsp:cNvSpPr/>
      </dsp:nvSpPr>
      <dsp:spPr>
        <a:xfrm>
          <a:off x="603716" y="2056457"/>
          <a:ext cx="2250000" cy="97829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en-GB" sz="3000" kern="1200" dirty="0"/>
            <a:t>Light-headedness</a:t>
          </a:r>
        </a:p>
      </dsp:txBody>
      <dsp:txXfrm>
        <a:off x="603716" y="2056457"/>
        <a:ext cx="2250000" cy="978296"/>
      </dsp:txXfrm>
    </dsp:sp>
    <dsp:sp modelId="{0A6A8D99-CE44-4970-8B77-93814320F2FE}">
      <dsp:nvSpPr>
        <dsp:cNvPr id="0" name=""/>
        <dsp:cNvSpPr/>
      </dsp:nvSpPr>
      <dsp:spPr>
        <a:xfrm>
          <a:off x="873716" y="3083669"/>
          <a:ext cx="1710000" cy="97829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en-GB" sz="3000" kern="1200" dirty="0"/>
            <a:t>Severe joint pain</a:t>
          </a:r>
        </a:p>
      </dsp:txBody>
      <dsp:txXfrm>
        <a:off x="873716" y="3083669"/>
        <a:ext cx="1710000" cy="97829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18.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034873-4842-8144-8C03-315831D97F78}" type="datetimeFigureOut">
              <a:rPr lang="en-US" smtClean="0"/>
              <a:t>3/20/2019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CD0A54-D941-CB4D-BCB2-E9F87B05DA8E}" type="slidenum">
              <a:rPr lang="en-US" smtClean="0"/>
              <a:t>‹#›</a:t>
            </a:fld>
            <a:endParaRPr lang="en-US"/>
          </a:p>
        </p:txBody>
      </p:sp>
    </p:spTree>
    <p:extLst>
      <p:ext uri="{BB962C8B-B14F-4D97-AF65-F5344CB8AC3E}">
        <p14:creationId xmlns:p14="http://schemas.microsoft.com/office/powerpoint/2010/main" val="15918808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CD0A54-D941-CB4D-BCB2-E9F87B05DA8E}" type="slidenum">
              <a:rPr lang="en-US" smtClean="0"/>
              <a:t>8</a:t>
            </a:fld>
            <a:endParaRPr lang="en-US" dirty="0"/>
          </a:p>
        </p:txBody>
      </p:sp>
    </p:spTree>
    <p:extLst>
      <p:ext uri="{BB962C8B-B14F-4D97-AF65-F5344CB8AC3E}">
        <p14:creationId xmlns:p14="http://schemas.microsoft.com/office/powerpoint/2010/main" val="1785322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you check the point at the bottom of the purple box? Is this right? </a:t>
            </a:r>
          </a:p>
        </p:txBody>
      </p:sp>
      <p:sp>
        <p:nvSpPr>
          <p:cNvPr id="4" name="Slide Number Placeholder 3"/>
          <p:cNvSpPr>
            <a:spLocks noGrp="1"/>
          </p:cNvSpPr>
          <p:nvPr>
            <p:ph type="sldNum" sz="quarter" idx="10"/>
          </p:nvPr>
        </p:nvSpPr>
        <p:spPr/>
        <p:txBody>
          <a:bodyPr/>
          <a:lstStyle/>
          <a:p>
            <a:fld id="{55570B32-4597-6F46-8B49-4EF9F5D4E278}" type="slidenum">
              <a:rPr lang="en-US" smtClean="0"/>
              <a:t>44</a:t>
            </a:fld>
            <a:endParaRPr lang="en-US"/>
          </a:p>
        </p:txBody>
      </p:sp>
    </p:spTree>
    <p:extLst>
      <p:ext uri="{BB962C8B-B14F-4D97-AF65-F5344CB8AC3E}">
        <p14:creationId xmlns:p14="http://schemas.microsoft.com/office/powerpoint/2010/main" val="2501817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Slide">
    <p:spTree>
      <p:nvGrpSpPr>
        <p:cNvPr id="1" name=""/>
        <p:cNvGrpSpPr/>
        <p:nvPr/>
      </p:nvGrpSpPr>
      <p:grpSpPr>
        <a:xfrm>
          <a:off x="0" y="0"/>
          <a:ext cx="0" cy="0"/>
          <a:chOff x="0" y="0"/>
          <a:chExt cx="0" cy="0"/>
        </a:xfrm>
      </p:grpSpPr>
      <p:sp>
        <p:nvSpPr>
          <p:cNvPr id="9" name="Subtitle 2"/>
          <p:cNvSpPr txBox="1">
            <a:spLocks/>
          </p:cNvSpPr>
          <p:nvPr userDrawn="1"/>
        </p:nvSpPr>
        <p:spPr>
          <a:xfrm>
            <a:off x="323850" y="6069007"/>
            <a:ext cx="8568630" cy="769938"/>
          </a:xfrm>
          <a:prstGeom prst="rect">
            <a:avLst/>
          </a:prstGeom>
        </p:spPr>
        <p:txBody>
          <a:bodyPr rtlCol="0">
            <a:normAutofit/>
          </a:bodyPr>
          <a:lstStyle>
            <a:lvl1pPr marL="31252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1pPr>
            <a:lvl2pPr marL="62505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2pPr>
            <a:lvl3pPr marL="93758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3pPr>
            <a:lvl4pPr marL="125011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4pPr>
            <a:lvl5pPr marL="1562640"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5pPr>
            <a:lvl6pPr marL="1875168"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6pPr>
            <a:lvl7pPr marL="2187696"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7pPr>
            <a:lvl8pPr marL="2500224"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8pPr>
            <a:lvl9pPr marL="2812752" marR="0" indent="-312528" algn="l" defTabSz="410751" rtl="0" latinLnBrk="0">
              <a:lnSpc>
                <a:spcPct val="100000"/>
              </a:lnSpc>
              <a:spcBef>
                <a:spcPts val="2953"/>
              </a:spcBef>
              <a:spcAft>
                <a:spcPts val="0"/>
              </a:spcAft>
              <a:buClrTx/>
              <a:buSzPct val="75000"/>
              <a:buFontTx/>
              <a:buChar char="•"/>
              <a:tabLst/>
              <a:defRPr sz="2531" b="0" i="0" u="none" strike="noStrike" cap="none" spc="0" baseline="0">
                <a:ln>
                  <a:noFill/>
                </a:ln>
                <a:solidFill>
                  <a:srgbClr val="000000"/>
                </a:solidFill>
                <a:uFillTx/>
                <a:latin typeface="+mn-lt"/>
                <a:ea typeface="+mn-ea"/>
                <a:cs typeface="+mn-cs"/>
                <a:sym typeface="Helvetica Light"/>
              </a:defRPr>
            </a:lvl9pPr>
          </a:lstStyle>
          <a:p>
            <a:pPr>
              <a:buFont typeface="Arial" panose="020B0604020202020204" pitchFamily="34" charset="0"/>
              <a:buNone/>
              <a:defRPr/>
            </a:pPr>
            <a:r>
              <a:rPr lang="en-GB" sz="1500" b="1" kern="0" dirty="0" err="1">
                <a:solidFill>
                  <a:srgbClr val="883E7E"/>
                </a:solidFill>
                <a:latin typeface="Arial" pitchFamily="34" charset="0"/>
                <a:cs typeface="Arial" pitchFamily="34" charset="0"/>
              </a:rPr>
              <a:t>www.activeiq.com</a:t>
            </a:r>
            <a:r>
              <a:rPr lang="en-GB" sz="2000" kern="0" dirty="0">
                <a:solidFill>
                  <a:srgbClr val="565756"/>
                </a:solidFill>
                <a:latin typeface="Arial" pitchFamily="34" charset="0"/>
                <a:cs typeface="Arial" pitchFamily="34" charset="0"/>
              </a:rPr>
              <a:t>	</a:t>
            </a:r>
          </a:p>
          <a:p>
            <a:pPr>
              <a:buFont typeface="Arial" panose="020B0604020202020204" pitchFamily="34" charset="0"/>
              <a:buNone/>
              <a:defRPr/>
            </a:pPr>
            <a:endParaRPr lang="en-GB" sz="2000" kern="0" dirty="0">
              <a:solidFill>
                <a:srgbClr val="565756"/>
              </a:solidFill>
              <a:latin typeface="Arial" pitchFamily="34" charset="0"/>
              <a:cs typeface="Arial" pitchFamily="34" charset="0"/>
            </a:endParaRPr>
          </a:p>
          <a:p>
            <a:pPr>
              <a:buFont typeface="Arial" panose="020B0604020202020204" pitchFamily="34" charset="0"/>
              <a:buNone/>
              <a:defRPr/>
            </a:pPr>
            <a:endParaRPr lang="en-US" kern="0" dirty="0">
              <a:latin typeface="Helvetica Light"/>
            </a:endParaRPr>
          </a:p>
        </p:txBody>
      </p:sp>
      <p:pic>
        <p:nvPicPr>
          <p:cNvPr id="10" name="PRE175001_AIQ Pathway1.pdf" descr="PRE175001_AIQ Pathway1.pdf"/>
          <p:cNvPicPr>
            <a:picLocks noChangeAspect="1"/>
          </p:cNvPicPr>
          <p:nvPr userDrawn="1"/>
        </p:nvPicPr>
        <p:blipFill>
          <a:blip r:embed="rId2">
            <a:extLst/>
          </a:blip>
          <a:stretch>
            <a:fillRect/>
          </a:stretch>
        </p:blipFill>
        <p:spPr>
          <a:xfrm rot="3164241" flipH="1">
            <a:off x="-3459555" y="-6581481"/>
            <a:ext cx="15263150" cy="8192940"/>
          </a:xfrm>
          <a:prstGeom prst="rect">
            <a:avLst/>
          </a:prstGeom>
          <a:ln w="12700">
            <a:miter lim="400000"/>
          </a:ln>
        </p:spPr>
      </p:pic>
      <p:pic>
        <p:nvPicPr>
          <p:cNvPr id="11" name="PRE175001_AIQ_Logo_RGB_HighRes_Colour.jpg" descr="PRE175001_AIQ_Logo_RGB_HighRes_Colour.jpg"/>
          <p:cNvPicPr>
            <a:picLocks noChangeAspect="1"/>
          </p:cNvPicPr>
          <p:nvPr userDrawn="1"/>
        </p:nvPicPr>
        <p:blipFill>
          <a:blip r:embed="rId3">
            <a:extLst/>
          </a:blip>
          <a:stretch>
            <a:fillRect/>
          </a:stretch>
        </p:blipFill>
        <p:spPr>
          <a:xfrm>
            <a:off x="6307112" y="0"/>
            <a:ext cx="2836888" cy="1196752"/>
          </a:xfrm>
          <a:prstGeom prst="rect">
            <a:avLst/>
          </a:prstGeom>
          <a:ln w="12700">
            <a:miter lim="400000"/>
          </a:ln>
        </p:spPr>
      </p:pic>
      <p:sp>
        <p:nvSpPr>
          <p:cNvPr id="6" name="Title 5"/>
          <p:cNvSpPr>
            <a:spLocks noGrp="1"/>
          </p:cNvSpPr>
          <p:nvPr>
            <p:ph type="title" hasCustomPrompt="1"/>
          </p:nvPr>
        </p:nvSpPr>
        <p:spPr>
          <a:xfrm>
            <a:off x="323850" y="2992583"/>
            <a:ext cx="7886700" cy="1813879"/>
          </a:xfrm>
          <a:prstGeom prst="rect">
            <a:avLst/>
          </a:prstGeom>
        </p:spPr>
        <p:txBody>
          <a:bodyPr/>
          <a:lstStyle>
            <a:lvl1pPr algn="l" eaLnBrk="1" hangingPunct="1">
              <a:defRPr sz="4400" baseline="0">
                <a:solidFill>
                  <a:srgbClr val="96418D"/>
                </a:solidFill>
              </a:defRPr>
            </a:lvl1pPr>
          </a:lstStyle>
          <a:p>
            <a:pPr algn="l" eaLnBrk="1" hangingPunct="1"/>
            <a:r>
              <a:rPr lang="en-GB" altLang="en-US" sz="3800" dirty="0">
                <a:solidFill>
                  <a:srgbClr val="8A3F7E"/>
                </a:solidFill>
                <a:latin typeface="Arial" charset="0"/>
                <a:ea typeface="ＭＳ Ｐゴシック" charset="-128"/>
              </a:rPr>
              <a:t>Insert Title Here</a:t>
            </a:r>
            <a:br>
              <a:rPr lang="en-GB" altLang="en-US" sz="3800" dirty="0">
                <a:solidFill>
                  <a:srgbClr val="8A3F7E"/>
                </a:solidFill>
                <a:latin typeface="Arial" charset="0"/>
                <a:ea typeface="ＭＳ Ｐゴシック" charset="-128"/>
              </a:rPr>
            </a:br>
            <a:r>
              <a:rPr lang="en-GB" altLang="en-US" sz="3800" dirty="0">
                <a:solidFill>
                  <a:srgbClr val="8A3F7E"/>
                </a:solidFill>
                <a:latin typeface="Arial" charset="0"/>
                <a:ea typeface="ＭＳ Ｐゴシック" charset="-128"/>
              </a:rPr>
              <a:t>Insert Title Here</a:t>
            </a:r>
            <a:br>
              <a:rPr lang="en-GB" altLang="en-US" sz="3800" dirty="0">
                <a:solidFill>
                  <a:srgbClr val="8A3F7E"/>
                </a:solidFill>
                <a:latin typeface="Arial" charset="0"/>
                <a:ea typeface="ＭＳ Ｐゴシック" charset="-128"/>
              </a:rPr>
            </a:br>
            <a:r>
              <a:rPr lang="en-GB" altLang="en-US" sz="3800" dirty="0">
                <a:solidFill>
                  <a:srgbClr val="8A3F7E"/>
                </a:solidFill>
                <a:latin typeface="Arial" charset="0"/>
                <a:ea typeface="ＭＳ Ｐゴシック" charset="-128"/>
              </a:rPr>
              <a:t>Year</a:t>
            </a:r>
            <a:endParaRPr lang="en-US" altLang="en-US" sz="3800" dirty="0">
              <a:solidFill>
                <a:srgbClr val="8A3F7E"/>
              </a:solidFill>
              <a:latin typeface="Arial" charset="0"/>
              <a:ea typeface="ＭＳ Ｐゴシック" charset="-128"/>
            </a:endParaRPr>
          </a:p>
        </p:txBody>
      </p:sp>
      <p:sp>
        <p:nvSpPr>
          <p:cNvPr id="17" name="Text Placeholder 16"/>
          <p:cNvSpPr>
            <a:spLocks noGrp="1"/>
          </p:cNvSpPr>
          <p:nvPr>
            <p:ph type="body" sz="quarter" idx="10" hasCustomPrompt="1"/>
          </p:nvPr>
        </p:nvSpPr>
        <p:spPr>
          <a:xfrm>
            <a:off x="323850" y="4939323"/>
            <a:ext cx="7886700" cy="1070708"/>
          </a:xfrm>
          <a:prstGeom prst="rect">
            <a:avLst/>
          </a:prstGeom>
        </p:spPr>
        <p:txBody>
          <a:bodyPr/>
          <a:lstStyle>
            <a:lvl1pPr>
              <a:defRPr sz="20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Department: Please State</a:t>
            </a:r>
          </a:p>
        </p:txBody>
      </p:sp>
    </p:spTree>
    <p:extLst>
      <p:ext uri="{BB962C8B-B14F-4D97-AF65-F5344CB8AC3E}">
        <p14:creationId xmlns:p14="http://schemas.microsoft.com/office/powerpoint/2010/main" val="337911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ing or Break Slide 1">
    <p:spTree>
      <p:nvGrpSpPr>
        <p:cNvPr id="1" name=""/>
        <p:cNvGrpSpPr/>
        <p:nvPr/>
      </p:nvGrpSpPr>
      <p:grpSpPr>
        <a:xfrm>
          <a:off x="0" y="0"/>
          <a:ext cx="0" cy="0"/>
          <a:chOff x="0" y="0"/>
          <a:chExt cx="0" cy="0"/>
        </a:xfrm>
      </p:grpSpPr>
      <p:pic>
        <p:nvPicPr>
          <p:cNvPr id="8" name="PRE175001_AIQ_Logo_RGB_HighRes_Colour.jpg" descr="PRE175001_AIQ_Logo_RGB_HighRes_Colour.jpg"/>
          <p:cNvPicPr>
            <a:picLocks noChangeAspect="1"/>
          </p:cNvPicPr>
          <p:nvPr userDrawn="1"/>
        </p:nvPicPr>
        <p:blipFill>
          <a:blip r:embed="rId2">
            <a:extLst/>
          </a:blip>
          <a:stretch>
            <a:fillRect/>
          </a:stretch>
        </p:blipFill>
        <p:spPr>
          <a:xfrm>
            <a:off x="169416" y="1351796"/>
            <a:ext cx="8795072" cy="3589371"/>
          </a:xfrm>
          <a:prstGeom prst="rect">
            <a:avLst/>
          </a:prstGeom>
          <a:ln w="12700">
            <a:miter lim="400000"/>
          </a:ln>
        </p:spPr>
      </p:pic>
      <p:sp>
        <p:nvSpPr>
          <p:cNvPr id="9" name="#BeginWithBetter"/>
          <p:cNvSpPr txBox="1"/>
          <p:nvPr userDrawn="1"/>
        </p:nvSpPr>
        <p:spPr>
          <a:xfrm>
            <a:off x="0" y="4057521"/>
            <a:ext cx="9144000" cy="379591"/>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b="1">
                <a:solidFill>
                  <a:srgbClr val="871F76"/>
                </a:solidFill>
                <a:latin typeface="Helvetica"/>
                <a:ea typeface="Helvetica"/>
                <a:cs typeface="Helvetica"/>
                <a:sym typeface="Helvetica"/>
              </a:defRPr>
            </a:lvl1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sz="1800" b="1" i="0" u="none" strike="noStrike" kern="0" cap="none" spc="0" normalizeH="0" baseline="0" noProof="0" dirty="0">
                <a:ln>
                  <a:noFill/>
                </a:ln>
                <a:solidFill>
                  <a:srgbClr val="871F76"/>
                </a:solidFill>
                <a:effectLst/>
                <a:uLnTx/>
                <a:uFillTx/>
                <a:latin typeface="Helvetica"/>
                <a:cs typeface="Helvetica"/>
                <a:sym typeface="Helvetica"/>
              </a:rPr>
              <a:t>#BeginWithBetter</a:t>
            </a:r>
          </a:p>
        </p:txBody>
      </p:sp>
      <p:pic>
        <p:nvPicPr>
          <p:cNvPr id="10" name="PRE175001_AIQ Pathway1.pdf" descr="PRE175001_AIQ Pathway1.pdf"/>
          <p:cNvPicPr>
            <a:picLocks noChangeAspect="1"/>
          </p:cNvPicPr>
          <p:nvPr userDrawn="1"/>
        </p:nvPicPr>
        <p:blipFill>
          <a:blip r:embed="rId3">
            <a:extLst/>
          </a:blip>
          <a:stretch>
            <a:fillRect/>
          </a:stretch>
        </p:blipFill>
        <p:spPr>
          <a:xfrm rot="5374365" flipH="1">
            <a:off x="-2014224" y="1246123"/>
            <a:ext cx="7915528" cy="4248890"/>
          </a:xfrm>
          <a:prstGeom prst="rect">
            <a:avLst/>
          </a:prstGeom>
          <a:ln w="12700">
            <a:miter lim="400000"/>
          </a:ln>
        </p:spPr>
      </p:pic>
    </p:spTree>
    <p:extLst>
      <p:ext uri="{BB962C8B-B14F-4D97-AF65-F5344CB8AC3E}">
        <p14:creationId xmlns:p14="http://schemas.microsoft.com/office/powerpoint/2010/main" val="799384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ing or Break Slide 2">
    <p:spTree>
      <p:nvGrpSpPr>
        <p:cNvPr id="1" name=""/>
        <p:cNvGrpSpPr/>
        <p:nvPr/>
      </p:nvGrpSpPr>
      <p:grpSpPr>
        <a:xfrm>
          <a:off x="0" y="0"/>
          <a:ext cx="0" cy="0"/>
          <a:chOff x="0" y="0"/>
          <a:chExt cx="0" cy="0"/>
        </a:xfrm>
      </p:grpSpPr>
      <p:pic>
        <p:nvPicPr>
          <p:cNvPr id="10" name="PRE175001_AIQ_Logo_RGB_HighRes_Colour.jpg" descr="PRE175001_AIQ_Logo_RGB_HighRes_Colour.jpg"/>
          <p:cNvPicPr>
            <a:picLocks noChangeAspect="1"/>
          </p:cNvPicPr>
          <p:nvPr userDrawn="1"/>
        </p:nvPicPr>
        <p:blipFill>
          <a:blip r:embed="rId2">
            <a:extLst/>
          </a:blip>
          <a:stretch>
            <a:fillRect/>
          </a:stretch>
        </p:blipFill>
        <p:spPr>
          <a:xfrm>
            <a:off x="0" y="1196752"/>
            <a:ext cx="9144000" cy="3857432"/>
          </a:xfrm>
          <a:prstGeom prst="rect">
            <a:avLst/>
          </a:prstGeom>
          <a:ln w="12700">
            <a:miter lim="400000"/>
          </a:ln>
        </p:spPr>
      </p:pic>
      <p:sp>
        <p:nvSpPr>
          <p:cNvPr id="11" name="#BeginWithBetter"/>
          <p:cNvSpPr txBox="1"/>
          <p:nvPr userDrawn="1"/>
        </p:nvSpPr>
        <p:spPr>
          <a:xfrm>
            <a:off x="3174182" y="4149080"/>
            <a:ext cx="2795638"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rgbClr val="871F76"/>
                </a:solidFill>
                <a:latin typeface="Helvetica"/>
                <a:ea typeface="Helvetica"/>
                <a:cs typeface="Helvetica"/>
                <a:sym typeface="Helvetica"/>
              </a:defRPr>
            </a:lvl1pPr>
          </a:lstStyle>
          <a:p>
            <a:pPr marL="0" marR="0" lvl="0" indent="0" algn="ctr" defTabSz="410751" eaLnBrk="1" fontAlgn="auto" latinLnBrk="0" hangingPunct="0">
              <a:lnSpc>
                <a:spcPct val="100000"/>
              </a:lnSpc>
              <a:spcBef>
                <a:spcPts val="0"/>
              </a:spcBef>
              <a:spcAft>
                <a:spcPts val="0"/>
              </a:spcAft>
              <a:buClrTx/>
              <a:buSzTx/>
              <a:buFontTx/>
              <a:buNone/>
              <a:tabLst/>
              <a:defRPr/>
            </a:pPr>
            <a:r>
              <a:rPr kumimoji="0" sz="2531" b="1" i="0" u="none" strike="noStrike" kern="0" cap="none" spc="0" normalizeH="0" baseline="0" noProof="0" dirty="0">
                <a:ln>
                  <a:noFill/>
                </a:ln>
                <a:solidFill>
                  <a:srgbClr val="871F76"/>
                </a:solidFill>
                <a:effectLst/>
                <a:uLnTx/>
                <a:uFillTx/>
                <a:latin typeface="Helvetica"/>
                <a:cs typeface="Helvetica"/>
                <a:sym typeface="Helvetica"/>
              </a:rPr>
              <a:t>#BeginWithBetter</a:t>
            </a:r>
          </a:p>
        </p:txBody>
      </p:sp>
    </p:spTree>
    <p:extLst>
      <p:ext uri="{BB962C8B-B14F-4D97-AF65-F5344CB8AC3E}">
        <p14:creationId xmlns:p14="http://schemas.microsoft.com/office/powerpoint/2010/main" val="760194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ing or Break Slide 3">
    <p:bg>
      <p:bgPr>
        <a:solidFill>
          <a:srgbClr val="882077"/>
        </a:solidFill>
        <a:effectLst/>
      </p:bgPr>
    </p:bg>
    <p:spTree>
      <p:nvGrpSpPr>
        <p:cNvPr id="1" name=""/>
        <p:cNvGrpSpPr/>
        <p:nvPr/>
      </p:nvGrpSpPr>
      <p:grpSpPr>
        <a:xfrm>
          <a:off x="0" y="0"/>
          <a:ext cx="0" cy="0"/>
          <a:chOff x="0" y="0"/>
          <a:chExt cx="0" cy="0"/>
        </a:xfrm>
      </p:grpSpPr>
      <p:sp>
        <p:nvSpPr>
          <p:cNvPr id="6" name="#BeginWithBetter"/>
          <p:cNvSpPr txBox="1"/>
          <p:nvPr userDrawn="1"/>
        </p:nvSpPr>
        <p:spPr>
          <a:xfrm>
            <a:off x="3174182" y="4149080"/>
            <a:ext cx="2795638"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rgbClr val="FFFFFF"/>
                </a:solidFill>
                <a:latin typeface="Helvetica"/>
                <a:ea typeface="Helvetica"/>
                <a:cs typeface="Helvetica"/>
                <a:sym typeface="Helvetica"/>
              </a:defRPr>
            </a:lvl1pPr>
          </a:lstStyle>
          <a:p>
            <a:pPr marL="0" marR="0" lvl="0" indent="0" algn="ctr" defTabSz="410751" eaLnBrk="1" fontAlgn="auto" latinLnBrk="0" hangingPunct="0">
              <a:lnSpc>
                <a:spcPct val="100000"/>
              </a:lnSpc>
              <a:spcBef>
                <a:spcPts val="0"/>
              </a:spcBef>
              <a:spcAft>
                <a:spcPts val="0"/>
              </a:spcAft>
              <a:buClrTx/>
              <a:buSzTx/>
              <a:buFontTx/>
              <a:buNone/>
              <a:tabLst/>
              <a:defRPr/>
            </a:pPr>
            <a:r>
              <a:rPr kumimoji="0" sz="2531" b="1" i="0" u="none" strike="noStrike" kern="0" cap="none" spc="0" normalizeH="0" baseline="0" noProof="0" dirty="0">
                <a:ln>
                  <a:noFill/>
                </a:ln>
                <a:solidFill>
                  <a:srgbClr val="FFFFFF"/>
                </a:solidFill>
                <a:effectLst/>
                <a:uLnTx/>
                <a:uFillTx/>
                <a:latin typeface="Helvetica"/>
                <a:cs typeface="Helvetica"/>
                <a:sym typeface="Helvetica"/>
              </a:rPr>
              <a:t>#BeginWithBetter</a:t>
            </a:r>
          </a:p>
        </p:txBody>
      </p:sp>
      <p:pic>
        <p:nvPicPr>
          <p:cNvPr id="7" name="AIQ Logo White.png" descr="AIQ Logo White.png"/>
          <p:cNvPicPr>
            <a:picLocks noChangeAspect="1"/>
          </p:cNvPicPr>
          <p:nvPr userDrawn="1"/>
        </p:nvPicPr>
        <p:blipFill>
          <a:blip r:embed="rId2">
            <a:extLst/>
          </a:blip>
          <a:stretch>
            <a:fillRect/>
          </a:stretch>
        </p:blipFill>
        <p:spPr>
          <a:xfrm>
            <a:off x="827584" y="2492896"/>
            <a:ext cx="7524835" cy="1327520"/>
          </a:xfrm>
          <a:prstGeom prst="rect">
            <a:avLst/>
          </a:prstGeom>
          <a:ln w="12700">
            <a:miter lim="400000"/>
          </a:ln>
        </p:spPr>
      </p:pic>
    </p:spTree>
    <p:extLst>
      <p:ext uri="{BB962C8B-B14F-4D97-AF65-F5344CB8AC3E}">
        <p14:creationId xmlns:p14="http://schemas.microsoft.com/office/powerpoint/2010/main" val="230473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nding or Break Slide 4">
    <p:bg>
      <p:bgPr>
        <a:solidFill>
          <a:srgbClr val="96418D"/>
        </a:solidFill>
        <a:effectLst/>
      </p:bgPr>
    </p:bg>
    <p:spTree>
      <p:nvGrpSpPr>
        <p:cNvPr id="1" name=""/>
        <p:cNvGrpSpPr/>
        <p:nvPr/>
      </p:nvGrpSpPr>
      <p:grpSpPr>
        <a:xfrm>
          <a:off x="0" y="0"/>
          <a:ext cx="0" cy="0"/>
          <a:chOff x="0" y="0"/>
          <a:chExt cx="0" cy="0"/>
        </a:xfrm>
      </p:grpSpPr>
      <p:sp>
        <p:nvSpPr>
          <p:cNvPr id="7" name="#BeginWithBetter"/>
          <p:cNvSpPr txBox="1"/>
          <p:nvPr userDrawn="1"/>
        </p:nvSpPr>
        <p:spPr>
          <a:xfrm>
            <a:off x="361574" y="6322255"/>
            <a:ext cx="2012540" cy="33175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defRPr sz="2400" b="1">
                <a:solidFill>
                  <a:srgbClr val="FFFFFF"/>
                </a:solidFill>
                <a:latin typeface="Helvetica"/>
                <a:ea typeface="Helvetica"/>
                <a:cs typeface="Helvetica"/>
                <a:sym typeface="Helvetica"/>
              </a:defRPr>
            </a:lvl1pPr>
          </a:lstStyle>
          <a:p>
            <a:pPr marL="0" marR="0" lvl="0" indent="0" algn="ctr" defTabSz="410751" eaLnBrk="1" fontAlgn="auto" latinLnBrk="0" hangingPunct="0">
              <a:lnSpc>
                <a:spcPct val="100000"/>
              </a:lnSpc>
              <a:spcBef>
                <a:spcPts val="0"/>
              </a:spcBef>
              <a:spcAft>
                <a:spcPts val="0"/>
              </a:spcAft>
              <a:buClrTx/>
              <a:buSzTx/>
              <a:buFontTx/>
              <a:buNone/>
              <a:tabLst/>
              <a:defRPr/>
            </a:pPr>
            <a:r>
              <a:rPr kumimoji="0" sz="1687" b="1" i="0" u="none" strike="noStrike" kern="0" cap="none" spc="0" normalizeH="0" baseline="0" noProof="0" dirty="0">
                <a:ln>
                  <a:noFill/>
                </a:ln>
                <a:solidFill>
                  <a:srgbClr val="FFFFFF"/>
                </a:solidFill>
                <a:effectLst/>
                <a:uLnTx/>
                <a:uFillTx/>
                <a:latin typeface="Helvetica"/>
                <a:cs typeface="Helvetica"/>
                <a:sym typeface="Helvetica"/>
              </a:rPr>
              <a:t>#BeginWithBetter</a:t>
            </a:r>
          </a:p>
        </p:txBody>
      </p:sp>
      <p:pic>
        <p:nvPicPr>
          <p:cNvPr id="8" name="page8image1240.png" descr="page8image1240.png"/>
          <p:cNvPicPr>
            <a:picLocks noChangeAspect="1"/>
          </p:cNvPicPr>
          <p:nvPr userDrawn="1"/>
        </p:nvPicPr>
        <p:blipFill>
          <a:blip r:embed="rId2">
            <a:extLst/>
          </a:blip>
          <a:stretch>
            <a:fillRect/>
          </a:stretch>
        </p:blipFill>
        <p:spPr>
          <a:xfrm>
            <a:off x="1" y="0"/>
            <a:ext cx="9143999" cy="6204380"/>
          </a:xfrm>
          <a:prstGeom prst="rect">
            <a:avLst/>
          </a:prstGeom>
          <a:ln w="12700">
            <a:miter lim="400000"/>
          </a:ln>
        </p:spPr>
      </p:pic>
      <p:pic>
        <p:nvPicPr>
          <p:cNvPr id="9" name="Image" descr="Image"/>
          <p:cNvPicPr>
            <a:picLocks noChangeAspect="1"/>
          </p:cNvPicPr>
          <p:nvPr userDrawn="1"/>
        </p:nvPicPr>
        <p:blipFill>
          <a:blip r:embed="rId3">
            <a:extLst/>
          </a:blip>
          <a:stretch>
            <a:fillRect/>
          </a:stretch>
        </p:blipFill>
        <p:spPr>
          <a:xfrm>
            <a:off x="668867" y="4625085"/>
            <a:ext cx="1397954" cy="1683817"/>
          </a:xfrm>
          <a:prstGeom prst="rect">
            <a:avLst/>
          </a:prstGeom>
          <a:ln w="12700">
            <a:miter lim="400000"/>
          </a:ln>
        </p:spPr>
      </p:pic>
      <p:grpSp>
        <p:nvGrpSpPr>
          <p:cNvPr id="10" name="Group"/>
          <p:cNvGrpSpPr/>
          <p:nvPr userDrawn="1"/>
        </p:nvGrpSpPr>
        <p:grpSpPr>
          <a:xfrm>
            <a:off x="-260389" y="3780166"/>
            <a:ext cx="10548153" cy="3140377"/>
            <a:chOff x="0" y="-1"/>
            <a:chExt cx="15001817" cy="4466312"/>
          </a:xfrm>
        </p:grpSpPr>
        <p:sp>
          <p:nvSpPr>
            <p:cNvPr id="11" name="Shape"/>
            <p:cNvSpPr/>
            <p:nvPr/>
          </p:nvSpPr>
          <p:spPr>
            <a:xfrm rot="3903076">
              <a:off x="1238227" y="-557499"/>
              <a:ext cx="800399" cy="3241742"/>
            </a:xfrm>
            <a:custGeom>
              <a:avLst/>
              <a:gdLst/>
              <a:ahLst/>
              <a:cxnLst>
                <a:cxn ang="0">
                  <a:pos x="wd2" y="hd2"/>
                </a:cxn>
                <a:cxn ang="5400000">
                  <a:pos x="wd2" y="hd2"/>
                </a:cxn>
                <a:cxn ang="10800000">
                  <a:pos x="wd2" y="hd2"/>
                </a:cxn>
                <a:cxn ang="16200000">
                  <a:pos x="wd2" y="hd2"/>
                </a:cxn>
              </a:cxnLst>
              <a:rect l="0" t="0" r="r" b="b"/>
              <a:pathLst>
                <a:path w="21600" h="21600" extrusionOk="0">
                  <a:moveTo>
                    <a:pt x="0" y="4610"/>
                  </a:moveTo>
                  <a:lnTo>
                    <a:pt x="21185" y="0"/>
                  </a:lnTo>
                  <a:lnTo>
                    <a:pt x="21600" y="21600"/>
                  </a:lnTo>
                  <a:lnTo>
                    <a:pt x="0" y="21600"/>
                  </a:lnTo>
                  <a:lnTo>
                    <a:pt x="0" y="4610"/>
                  </a:lnTo>
                  <a:close/>
                </a:path>
              </a:pathLst>
            </a:custGeom>
            <a:solidFill>
              <a:srgbClr val="591868"/>
            </a:solidFill>
            <a:ln w="12700" cap="flat">
              <a:noFill/>
              <a:miter lim="400000"/>
            </a:ln>
            <a:effectLst/>
          </p:spPr>
          <p:txBody>
            <a:bodyPr wrap="square" lIns="50800" tIns="50800" rIns="50800" bIns="50800" numCol="1" anchor="ctr">
              <a:noAutofit/>
            </a:bodyPr>
            <a:lstStyle/>
            <a:p>
              <a:pPr algn="ctr" defTabSz="410751" hangingPunct="0">
                <a:defRPr sz="2100"/>
              </a:pPr>
              <a:endParaRPr sz="1477" kern="0" dirty="0">
                <a:solidFill>
                  <a:srgbClr val="000000"/>
                </a:solidFill>
                <a:latin typeface="Helvetica Light"/>
                <a:sym typeface="Helvetica Light"/>
              </a:endParaRPr>
            </a:p>
          </p:txBody>
        </p:sp>
        <p:sp>
          <p:nvSpPr>
            <p:cNvPr id="12" name="Shape"/>
            <p:cNvSpPr/>
            <p:nvPr/>
          </p:nvSpPr>
          <p:spPr>
            <a:xfrm rot="3617419">
              <a:off x="11621055" y="-1051824"/>
              <a:ext cx="800399" cy="6406607"/>
            </a:xfrm>
            <a:custGeom>
              <a:avLst/>
              <a:gdLst/>
              <a:ahLst/>
              <a:cxnLst>
                <a:cxn ang="0">
                  <a:pos x="wd2" y="hd2"/>
                </a:cxn>
                <a:cxn ang="5400000">
                  <a:pos x="wd2" y="hd2"/>
                </a:cxn>
                <a:cxn ang="10800000">
                  <a:pos x="wd2" y="hd2"/>
                </a:cxn>
                <a:cxn ang="16200000">
                  <a:pos x="wd2" y="hd2"/>
                </a:cxn>
              </a:cxnLst>
              <a:rect l="0" t="0" r="r" b="b"/>
              <a:pathLst>
                <a:path w="21600" h="21600" extrusionOk="0">
                  <a:moveTo>
                    <a:pt x="0" y="4610"/>
                  </a:moveTo>
                  <a:lnTo>
                    <a:pt x="21185" y="0"/>
                  </a:lnTo>
                  <a:lnTo>
                    <a:pt x="21600" y="21600"/>
                  </a:lnTo>
                  <a:lnTo>
                    <a:pt x="0" y="21600"/>
                  </a:lnTo>
                  <a:lnTo>
                    <a:pt x="0" y="4610"/>
                  </a:lnTo>
                  <a:close/>
                </a:path>
              </a:pathLst>
            </a:custGeom>
            <a:solidFill>
              <a:srgbClr val="591868"/>
            </a:solidFill>
            <a:ln w="12700" cap="flat">
              <a:noFill/>
              <a:miter lim="400000"/>
            </a:ln>
            <a:effectLst/>
          </p:spPr>
          <p:txBody>
            <a:bodyPr wrap="square" lIns="50800" tIns="50800" rIns="50800" bIns="50800" numCol="1" anchor="ctr">
              <a:noAutofit/>
            </a:bodyPr>
            <a:lstStyle/>
            <a:p>
              <a:pPr algn="ctr" defTabSz="410751" hangingPunct="0">
                <a:defRPr sz="2100"/>
              </a:pPr>
              <a:endParaRPr sz="1477" kern="0" dirty="0">
                <a:solidFill>
                  <a:srgbClr val="000000"/>
                </a:solidFill>
                <a:latin typeface="Helvetica Light"/>
                <a:sym typeface="Helvetica Light"/>
              </a:endParaRPr>
            </a:p>
          </p:txBody>
        </p:sp>
        <p:sp>
          <p:nvSpPr>
            <p:cNvPr id="13" name="Shape"/>
            <p:cNvSpPr/>
            <p:nvPr/>
          </p:nvSpPr>
          <p:spPr>
            <a:xfrm rot="17650415">
              <a:off x="5327977" y="-2326985"/>
              <a:ext cx="801850" cy="9120280"/>
            </a:xfrm>
            <a:custGeom>
              <a:avLst/>
              <a:gdLst/>
              <a:ahLst/>
              <a:cxnLst>
                <a:cxn ang="0">
                  <a:pos x="wd2" y="hd2"/>
                </a:cxn>
                <a:cxn ang="5400000">
                  <a:pos x="wd2" y="hd2"/>
                </a:cxn>
                <a:cxn ang="10800000">
                  <a:pos x="wd2" y="hd2"/>
                </a:cxn>
                <a:cxn ang="16200000">
                  <a:pos x="wd2" y="hd2"/>
                </a:cxn>
              </a:cxnLst>
              <a:rect l="0" t="0" r="r" b="b"/>
              <a:pathLst>
                <a:path w="21600" h="21600" extrusionOk="0">
                  <a:moveTo>
                    <a:pt x="86" y="0"/>
                  </a:moveTo>
                  <a:lnTo>
                    <a:pt x="21377" y="1475"/>
                  </a:lnTo>
                  <a:lnTo>
                    <a:pt x="21600" y="21600"/>
                  </a:lnTo>
                  <a:lnTo>
                    <a:pt x="0" y="20286"/>
                  </a:lnTo>
                  <a:lnTo>
                    <a:pt x="86" y="0"/>
                  </a:lnTo>
                  <a:close/>
                </a:path>
              </a:pathLst>
            </a:custGeom>
            <a:solidFill>
              <a:srgbClr val="7C3775"/>
            </a:solidFill>
            <a:ln w="12700" cap="flat">
              <a:noFill/>
              <a:miter lim="400000"/>
            </a:ln>
            <a:effectLst/>
          </p:spPr>
          <p:txBody>
            <a:bodyPr wrap="square" lIns="50800" tIns="50800" rIns="50800" bIns="50800" numCol="1" anchor="ctr">
              <a:noAutofit/>
            </a:bodyPr>
            <a:lstStyle/>
            <a:p>
              <a:pPr algn="ctr" defTabSz="410751" hangingPunct="0">
                <a:defRPr sz="2400"/>
              </a:pPr>
              <a:endParaRPr sz="1687" kern="0" dirty="0">
                <a:solidFill>
                  <a:srgbClr val="000000"/>
                </a:solidFill>
                <a:latin typeface="Helvetica Light"/>
                <a:sym typeface="Helvetica Light"/>
              </a:endParaRPr>
            </a:p>
          </p:txBody>
        </p:sp>
      </p:grpSp>
    </p:spTree>
    <p:extLst>
      <p:ext uri="{BB962C8B-B14F-4D97-AF65-F5344CB8AC3E}">
        <p14:creationId xmlns:p14="http://schemas.microsoft.com/office/powerpoint/2010/main" val="506064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ing or Break Slide 5">
    <p:bg>
      <p:bgPr>
        <a:solidFill>
          <a:srgbClr val="96418D"/>
        </a:solidFill>
        <a:effectLst/>
      </p:bgPr>
    </p:bg>
    <p:spTree>
      <p:nvGrpSpPr>
        <p:cNvPr id="1" name=""/>
        <p:cNvGrpSpPr/>
        <p:nvPr/>
      </p:nvGrpSpPr>
      <p:grpSpPr>
        <a:xfrm>
          <a:off x="0" y="0"/>
          <a:ext cx="0" cy="0"/>
          <a:chOff x="0" y="0"/>
          <a:chExt cx="0" cy="0"/>
        </a:xfrm>
      </p:grpSpPr>
      <p:pic>
        <p:nvPicPr>
          <p:cNvPr id="8" name="Image" descr="Image"/>
          <p:cNvPicPr>
            <a:picLocks noChangeAspect="1"/>
          </p:cNvPicPr>
          <p:nvPr userDrawn="1"/>
        </p:nvPicPr>
        <p:blipFill>
          <a:blip r:embed="rId2">
            <a:extLst/>
          </a:blip>
          <a:stretch>
            <a:fillRect/>
          </a:stretch>
        </p:blipFill>
        <p:spPr>
          <a:xfrm>
            <a:off x="3169180" y="1739321"/>
            <a:ext cx="2805641" cy="3379358"/>
          </a:xfrm>
          <a:prstGeom prst="rect">
            <a:avLst/>
          </a:prstGeom>
          <a:ln w="12700">
            <a:miter lim="400000"/>
          </a:ln>
        </p:spPr>
      </p:pic>
    </p:spTree>
    <p:extLst>
      <p:ext uri="{BB962C8B-B14F-4D97-AF65-F5344CB8AC3E}">
        <p14:creationId xmlns:p14="http://schemas.microsoft.com/office/powerpoint/2010/main" val="1141352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7" name="Title 16"/>
          <p:cNvSpPr>
            <a:spLocks noGrp="1"/>
          </p:cNvSpPr>
          <p:nvPr>
            <p:ph type="title" hasCustomPrompt="1"/>
          </p:nvPr>
        </p:nvSpPr>
        <p:spPr>
          <a:xfrm>
            <a:off x="-1" y="2676915"/>
            <a:ext cx="9144001" cy="777483"/>
          </a:xfrm>
          <a:prstGeom prst="rect">
            <a:avLst/>
          </a:prstGeom>
        </p:spPr>
        <p:txBody>
          <a:bodyPr anchor="ctr"/>
          <a:lstStyle>
            <a:lvl1pPr algn="ctr">
              <a:defRPr sz="5000" b="0" i="0" baseline="0">
                <a:solidFill>
                  <a:srgbClr val="882077"/>
                </a:solidFill>
                <a:latin typeface="Arial" charset="0"/>
                <a:ea typeface="Arial" charset="0"/>
                <a:cs typeface="Arial" charset="0"/>
              </a:defRPr>
            </a:lvl1pPr>
          </a:lstStyle>
          <a:p>
            <a:r>
              <a:rPr lang="en-US" dirty="0"/>
              <a:t>Title, 50pt</a:t>
            </a:r>
            <a:endParaRPr lang="en-GB" dirty="0"/>
          </a:p>
        </p:txBody>
      </p:sp>
      <p:sp>
        <p:nvSpPr>
          <p:cNvPr id="3" name="Text Placeholder 2"/>
          <p:cNvSpPr>
            <a:spLocks noGrp="1"/>
          </p:cNvSpPr>
          <p:nvPr>
            <p:ph type="body" sz="quarter" idx="10" hasCustomPrompt="1"/>
          </p:nvPr>
        </p:nvSpPr>
        <p:spPr>
          <a:xfrm>
            <a:off x="0" y="3462464"/>
            <a:ext cx="9144000" cy="882650"/>
          </a:xfrm>
          <a:prstGeom prst="rect">
            <a:avLst/>
          </a:prstGeom>
        </p:spPr>
        <p:txBody>
          <a:bodyPr anchor="ctr" anchorCtr="1"/>
          <a:lstStyle>
            <a:lvl1pPr marL="0" marR="0" indent="0" algn="ctr" defTabSz="914400" rtl="0" eaLnBrk="1" fontAlgn="auto" latinLnBrk="0" hangingPunct="1">
              <a:lnSpc>
                <a:spcPct val="90000"/>
              </a:lnSpc>
              <a:spcBef>
                <a:spcPts val="1000"/>
              </a:spcBef>
              <a:spcAft>
                <a:spcPts val="0"/>
              </a:spcAft>
              <a:buClrTx/>
              <a:buSzTx/>
              <a:buFontTx/>
              <a:buNone/>
              <a:tabLst/>
              <a:defRPr sz="2800" b="0" i="0" baseline="0">
                <a:solidFill>
                  <a:schemeClr val="bg1">
                    <a:lumMod val="50000"/>
                  </a:schemeClr>
                </a:solidFill>
                <a:latin typeface="Arial" charset="0"/>
                <a:ea typeface="Arial" charset="0"/>
                <a:cs typeface="Arial"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000" dirty="0"/>
              <a:t>Subtitle, 30pt</a:t>
            </a:r>
            <a:endParaRPr lang="en-GB" sz="30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Tree>
    <p:extLst>
      <p:ext uri="{BB962C8B-B14F-4D97-AF65-F5344CB8AC3E}">
        <p14:creationId xmlns:p14="http://schemas.microsoft.com/office/powerpoint/2010/main" val="30239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Body Slide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8" name="Title Text"/>
          <p:cNvSpPr txBox="1">
            <a:spLocks/>
          </p:cNvSpPr>
          <p:nvPr userDrawn="1"/>
        </p:nvSpPr>
        <p:spPr>
          <a:xfrm>
            <a:off x="0" y="379353"/>
            <a:ext cx="8690708" cy="648071"/>
          </a:xfrm>
          <a:custGeom>
            <a:avLst/>
            <a:gdLst>
              <a:gd name="connsiteX0" fmla="*/ 0 w 8461792"/>
              <a:gd name="connsiteY0" fmla="*/ 0 h 648071"/>
              <a:gd name="connsiteX1" fmla="*/ 8461792 w 8461792"/>
              <a:gd name="connsiteY1" fmla="*/ 0 h 648071"/>
              <a:gd name="connsiteX2" fmla="*/ 8461792 w 8461792"/>
              <a:gd name="connsiteY2" fmla="*/ 648071 h 648071"/>
              <a:gd name="connsiteX3" fmla="*/ 0 w 8461792"/>
              <a:gd name="connsiteY3" fmla="*/ 648071 h 648071"/>
              <a:gd name="connsiteX4" fmla="*/ 0 w 8461792"/>
              <a:gd name="connsiteY4" fmla="*/ 0 h 648071"/>
              <a:gd name="connsiteX0" fmla="*/ 0 w 8461792"/>
              <a:gd name="connsiteY0" fmla="*/ 0 h 648071"/>
              <a:gd name="connsiteX1" fmla="*/ 8461792 w 8461792"/>
              <a:gd name="connsiteY1" fmla="*/ 0 h 648071"/>
              <a:gd name="connsiteX2" fmla="*/ 7910463 w 8461792"/>
              <a:gd name="connsiteY2" fmla="*/ 634624 h 648071"/>
              <a:gd name="connsiteX3" fmla="*/ 0 w 8461792"/>
              <a:gd name="connsiteY3" fmla="*/ 648071 h 648071"/>
              <a:gd name="connsiteX4" fmla="*/ 0 w 8461792"/>
              <a:gd name="connsiteY4" fmla="*/ 0 h 648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1792" h="648071">
                <a:moveTo>
                  <a:pt x="0" y="0"/>
                </a:moveTo>
                <a:lnTo>
                  <a:pt x="8461792" y="0"/>
                </a:lnTo>
                <a:lnTo>
                  <a:pt x="7910463" y="634624"/>
                </a:lnTo>
                <a:lnTo>
                  <a:pt x="0" y="648071"/>
                </a:lnTo>
                <a:lnTo>
                  <a:pt x="0" y="0"/>
                </a:lnTo>
                <a:close/>
              </a:path>
            </a:pathLst>
          </a:custGeom>
          <a:solidFill>
            <a:srgbClr val="871E76"/>
          </a:solidFill>
        </p:spPr>
        <p:txBody>
          <a:bodyPr/>
          <a:lstStyle>
            <a:lvl1pPr algn="l" defTabSz="914400" rtl="0" eaLnBrk="1" latinLnBrk="0" hangingPunct="1">
              <a:lnSpc>
                <a:spcPct val="90000"/>
              </a:lnSpc>
              <a:spcBef>
                <a:spcPct val="0"/>
              </a:spcBef>
              <a:buNone/>
              <a:defRPr sz="3600" b="1" kern="1200">
                <a:solidFill>
                  <a:schemeClr val="bg1"/>
                </a:solidFill>
                <a:latin typeface="Helvetica"/>
                <a:ea typeface="Helvetica"/>
                <a:cs typeface="Helvetica"/>
                <a:sym typeface="Helvetica"/>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FFFFFF"/>
              </a:solidFill>
              <a:effectLst/>
              <a:uLnTx/>
              <a:uFillTx/>
              <a:latin typeface="Helvetica"/>
              <a:cs typeface="Helvetica"/>
              <a:sym typeface="Helvetica"/>
            </a:endParaRPr>
          </a:p>
        </p:txBody>
      </p:sp>
      <p:sp>
        <p:nvSpPr>
          <p:cNvPr id="2" name="Title 1"/>
          <p:cNvSpPr>
            <a:spLocks noGrp="1"/>
          </p:cNvSpPr>
          <p:nvPr>
            <p:ph type="title" hasCustomPrompt="1"/>
          </p:nvPr>
        </p:nvSpPr>
        <p:spPr>
          <a:xfrm>
            <a:off x="468924" y="445482"/>
            <a:ext cx="7448062" cy="500184"/>
          </a:xfrm>
          <a:prstGeom prst="rect">
            <a:avLst/>
          </a:prstGeom>
        </p:spPr>
        <p:txBody>
          <a:bodyPr/>
          <a:lstStyle>
            <a:lvl1pPr algn="l">
              <a:defRPr sz="3500" b="0" i="0" baseline="0">
                <a:solidFill>
                  <a:schemeClr val="bg1"/>
                </a:solidFill>
                <a:latin typeface="Arial" charset="0"/>
                <a:ea typeface="Arial" charset="0"/>
                <a:cs typeface="Arial" charset="0"/>
              </a:defRPr>
            </a:lvl1pPr>
          </a:lstStyle>
          <a:p>
            <a:r>
              <a:rPr lang="en-US" dirty="0"/>
              <a:t>Title here, 40pt</a:t>
            </a:r>
          </a:p>
        </p:txBody>
      </p:sp>
      <p:sp>
        <p:nvSpPr>
          <p:cNvPr id="11" name="Text Placeholder 10"/>
          <p:cNvSpPr>
            <a:spLocks noGrp="1"/>
          </p:cNvSpPr>
          <p:nvPr>
            <p:ph type="body" sz="quarter" idx="10" hasCustomPrompt="1"/>
          </p:nvPr>
        </p:nvSpPr>
        <p:spPr>
          <a:xfrm>
            <a:off x="468923" y="1227016"/>
            <a:ext cx="8221785" cy="4235938"/>
          </a:xfrm>
          <a:prstGeom prst="rect">
            <a:avLst/>
          </a:prstGeom>
        </p:spPr>
        <p:txBody>
          <a:bodyPr/>
          <a:lstStyle>
            <a:lvl1pPr>
              <a:defRPr sz="2000" strike="noStrike" baseline="0">
                <a:solidFill>
                  <a:schemeClr val="bg1">
                    <a:lumMod val="50000"/>
                  </a:schemeClr>
                </a:solidFill>
              </a:defRPr>
            </a:lvl1pPr>
          </a:lstStyle>
          <a:p>
            <a:pPr lvl="0"/>
            <a:r>
              <a:rPr lang="en-US" dirty="0"/>
              <a:t>Body text here, 20pt</a:t>
            </a:r>
          </a:p>
        </p:txBody>
      </p:sp>
    </p:spTree>
    <p:extLst>
      <p:ext uri="{BB962C8B-B14F-4D97-AF65-F5344CB8AC3E}">
        <p14:creationId xmlns:p14="http://schemas.microsoft.com/office/powerpoint/2010/main" val="20987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Body Slide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4" name="Image"/>
          <p:cNvSpPr txBox="1">
            <a:spLocks/>
          </p:cNvSpPr>
          <p:nvPr userDrawn="1"/>
        </p:nvSpPr>
        <p:spPr>
          <a:xfrm>
            <a:off x="4723805" y="446484"/>
            <a:ext cx="3750469" cy="4854724"/>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
        <p:nvSpPr>
          <p:cNvPr id="7" name="Text Placeholder 6"/>
          <p:cNvSpPr>
            <a:spLocks noGrp="1"/>
          </p:cNvSpPr>
          <p:nvPr>
            <p:ph type="body" sz="quarter" idx="10" hasCustomPrompt="1"/>
          </p:nvPr>
        </p:nvSpPr>
        <p:spPr>
          <a:xfrm>
            <a:off x="382588" y="446484"/>
            <a:ext cx="8091487" cy="5047854"/>
          </a:xfrm>
          <a:prstGeom prst="rect">
            <a:avLst/>
          </a:prstGeom>
        </p:spPr>
        <p:txBody>
          <a:bodyPr/>
          <a:lstStyle>
            <a:lvl1pPr>
              <a:defRPr sz="2000" b="0" i="0" baseline="0">
                <a:solidFill>
                  <a:schemeClr val="bg1">
                    <a:lumMod val="50000"/>
                  </a:schemeClr>
                </a:solidFill>
                <a:latin typeface="Arial" charset="0"/>
                <a:ea typeface="Arial" charset="0"/>
                <a:cs typeface="Arial"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your text here</a:t>
            </a:r>
          </a:p>
        </p:txBody>
      </p:sp>
    </p:spTree>
    <p:extLst>
      <p:ext uri="{BB962C8B-B14F-4D97-AF65-F5344CB8AC3E}">
        <p14:creationId xmlns:p14="http://schemas.microsoft.com/office/powerpoint/2010/main" val="123177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6" name="Title 16"/>
          <p:cNvSpPr>
            <a:spLocks noGrp="1"/>
          </p:cNvSpPr>
          <p:nvPr>
            <p:ph type="title" hasCustomPrompt="1"/>
          </p:nvPr>
        </p:nvSpPr>
        <p:spPr>
          <a:xfrm>
            <a:off x="1" y="2439025"/>
            <a:ext cx="9143999" cy="777483"/>
          </a:xfrm>
          <a:prstGeom prst="rect">
            <a:avLst/>
          </a:prstGeom>
        </p:spPr>
        <p:txBody>
          <a:bodyPr anchor="ctr"/>
          <a:lstStyle>
            <a:lvl1pPr algn="ctr">
              <a:defRPr sz="2800" b="1" i="1" baseline="0">
                <a:solidFill>
                  <a:srgbClr val="882077"/>
                </a:solidFill>
                <a:latin typeface="Arial" charset="0"/>
                <a:ea typeface="Arial" charset="0"/>
                <a:cs typeface="Arial" charset="0"/>
              </a:defRPr>
            </a:lvl1pPr>
          </a:lstStyle>
          <a:p>
            <a:r>
              <a:rPr lang="en-US" dirty="0"/>
              <a:t>“Type a quote here.”</a:t>
            </a:r>
            <a:endParaRPr lang="en-GB" dirty="0"/>
          </a:p>
        </p:txBody>
      </p:sp>
      <p:sp>
        <p:nvSpPr>
          <p:cNvPr id="17" name="Text Placeholder 16"/>
          <p:cNvSpPr>
            <a:spLocks noGrp="1"/>
          </p:cNvSpPr>
          <p:nvPr>
            <p:ph type="body" sz="quarter" idx="10" hasCustomPrompt="1"/>
          </p:nvPr>
        </p:nvSpPr>
        <p:spPr>
          <a:xfrm>
            <a:off x="0" y="3407508"/>
            <a:ext cx="9143999" cy="906463"/>
          </a:xfrm>
          <a:prstGeom prst="rect">
            <a:avLst/>
          </a:prstGeom>
        </p:spPr>
        <p:txBody>
          <a:bodyPr wrap="none" anchor="ctr" anchorCtr="1"/>
          <a:lstStyle>
            <a:lvl1pPr marL="0" indent="0" algn="ctr">
              <a:buFontTx/>
              <a:buNone/>
              <a:defRPr sz="20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 John Smith</a:t>
            </a:r>
          </a:p>
        </p:txBody>
      </p:sp>
    </p:spTree>
    <p:extLst>
      <p:ext uri="{BB962C8B-B14F-4D97-AF65-F5344CB8AC3E}">
        <p14:creationId xmlns:p14="http://schemas.microsoft.com/office/powerpoint/2010/main" val="91417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3192" y="5060436"/>
            <a:ext cx="6460808" cy="1797564"/>
          </a:xfrm>
          <a:prstGeom prst="rect">
            <a:avLst/>
          </a:prstGeom>
        </p:spPr>
      </p:pic>
      <p:sp>
        <p:nvSpPr>
          <p:cNvPr id="4" name="Image"/>
          <p:cNvSpPr txBox="1">
            <a:spLocks/>
          </p:cNvSpPr>
          <p:nvPr userDrawn="1"/>
        </p:nvSpPr>
        <p:spPr>
          <a:xfrm>
            <a:off x="4723805" y="3580805"/>
            <a:ext cx="3750469" cy="1864419"/>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
        <p:nvSpPr>
          <p:cNvPr id="5" name="Image"/>
          <p:cNvSpPr txBox="1">
            <a:spLocks/>
          </p:cNvSpPr>
          <p:nvPr userDrawn="1"/>
        </p:nvSpPr>
        <p:spPr>
          <a:xfrm>
            <a:off x="4728177" y="625078"/>
            <a:ext cx="3750469" cy="2652117"/>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
        <p:nvSpPr>
          <p:cNvPr id="6" name="Image"/>
          <p:cNvSpPr txBox="1">
            <a:spLocks/>
          </p:cNvSpPr>
          <p:nvPr userDrawn="1"/>
        </p:nvSpPr>
        <p:spPr>
          <a:xfrm>
            <a:off x="669726" y="625078"/>
            <a:ext cx="3750469" cy="5607844"/>
          </a:xfrm>
          <a:prstGeom prst="rect">
            <a:avLst/>
          </a:prstGeom>
        </p:spPr>
        <p:txBody>
          <a:bodyPr lIns="91439" tIns="45719" rIns="91439" bIns="45719"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Helvetica Light"/>
            </a:endParaRPr>
          </a:p>
        </p:txBody>
      </p:sp>
    </p:spTree>
    <p:extLst>
      <p:ext uri="{BB962C8B-B14F-4D97-AF65-F5344CB8AC3E}">
        <p14:creationId xmlns:p14="http://schemas.microsoft.com/office/powerpoint/2010/main" val="2048345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360223"/>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 id="2147483668" r:id="rId6"/>
    <p:sldLayoutId id="2147483669" r:id="rId7"/>
    <p:sldLayoutId id="2147483662" r:id="rId8"/>
    <p:sldLayoutId id="2147483673" r:id="rId9"/>
    <p:sldLayoutId id="2147483672"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jpe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png"/><Relationship Id="rId7" Type="http://schemas.openxmlformats.org/officeDocument/2006/relationships/diagramColors" Target="../diagrams/colors5.xml"/><Relationship Id="rId2" Type="http://schemas.openxmlformats.org/officeDocument/2006/relationships/image" Target="../media/image16.jpg"/><Relationship Id="rId1" Type="http://schemas.openxmlformats.org/officeDocument/2006/relationships/slideLayout" Target="../slideLayouts/slideLayout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8.jpeg"/><Relationship Id="rId7" Type="http://schemas.openxmlformats.org/officeDocument/2006/relationships/diagramColors" Target="../diagrams/colors9.xml"/><Relationship Id="rId2" Type="http://schemas.openxmlformats.org/officeDocument/2006/relationships/image" Target="../media/image10.png"/><Relationship Id="rId1" Type="http://schemas.openxmlformats.org/officeDocument/2006/relationships/slideLayout" Target="../slideLayouts/slideLayout8.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8.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8.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8.jpeg"/><Relationship Id="rId2" Type="http://schemas.openxmlformats.org/officeDocument/2006/relationships/diagramData" Target="../diagrams/data14.xml"/><Relationship Id="rId1" Type="http://schemas.openxmlformats.org/officeDocument/2006/relationships/slideLayout" Target="../slideLayouts/slideLayout8.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8.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8.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8.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29.jpeg"/><Relationship Id="rId2" Type="http://schemas.openxmlformats.org/officeDocument/2006/relationships/diagramData" Target="../diagrams/data18.xml"/><Relationship Id="rId1" Type="http://schemas.openxmlformats.org/officeDocument/2006/relationships/slideLayout" Target="../slideLayouts/slideLayout8.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 </a:t>
            </a:r>
            <a:r>
              <a:rPr lang="en-GB" dirty="0"/>
              <a:t>Planning group-training-based sessions</a:t>
            </a:r>
            <a:endParaRPr lang="en-US" dirty="0"/>
          </a:p>
        </p:txBody>
      </p:sp>
      <p:sp>
        <p:nvSpPr>
          <p:cNvPr id="3" name="Text Placeholder 2"/>
          <p:cNvSpPr>
            <a:spLocks noGrp="1"/>
          </p:cNvSpPr>
          <p:nvPr>
            <p:ph type="body" sz="quarter" idx="10"/>
          </p:nvPr>
        </p:nvSpPr>
        <p:spPr>
          <a:xfrm>
            <a:off x="323850" y="4592096"/>
            <a:ext cx="7886700" cy="749719"/>
          </a:xfrm>
        </p:spPr>
        <p:txBody>
          <a:bodyPr/>
          <a:lstStyle/>
          <a:p>
            <a:pPr marL="0" indent="0">
              <a:buNone/>
            </a:pPr>
            <a:r>
              <a:rPr lang="en-GB" dirty="0"/>
              <a:t>Planning and instructing group-training-based exercise</a:t>
            </a:r>
            <a:endParaRPr lang="en-US" dirty="0"/>
          </a:p>
        </p:txBody>
      </p:sp>
    </p:spTree>
    <p:extLst>
      <p:ext uri="{BB962C8B-B14F-4D97-AF65-F5344CB8AC3E}">
        <p14:creationId xmlns:p14="http://schemas.microsoft.com/office/powerpoint/2010/main" val="488265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91503" y="1259309"/>
            <a:ext cx="8374515" cy="5245400"/>
          </a:xfrm>
        </p:spPr>
        <p:txBody>
          <a:bodyPr/>
          <a:lstStyle/>
          <a:p>
            <a:pPr marL="0" indent="0">
              <a:buNone/>
            </a:pPr>
            <a:r>
              <a:rPr lang="en-US" b="1" dirty="0">
                <a:solidFill>
                  <a:schemeClr val="tx1"/>
                </a:solidFill>
              </a:rPr>
              <a:t>By the end of the lesson you will be able to:</a:t>
            </a:r>
          </a:p>
          <a:p>
            <a:endParaRPr lang="en-GB" b="1" dirty="0">
              <a:solidFill>
                <a:schemeClr val="tx1"/>
              </a:solidFill>
            </a:endParaRPr>
          </a:p>
          <a:p>
            <a:r>
              <a:rPr lang="en-GB" dirty="0">
                <a:solidFill>
                  <a:schemeClr val="tx1"/>
                </a:solidFill>
              </a:rPr>
              <a:t>Recognise a safe and effective session structure</a:t>
            </a:r>
          </a:p>
          <a:p>
            <a:r>
              <a:rPr lang="en-GB" dirty="0">
                <a:solidFill>
                  <a:schemeClr val="tx1"/>
                </a:solidFill>
              </a:rPr>
              <a:t>Identify safe and effective exercises/equipment for inclusion in a group training session</a:t>
            </a:r>
          </a:p>
          <a:p>
            <a:r>
              <a:rPr lang="en-GB" dirty="0">
                <a:solidFill>
                  <a:schemeClr val="tx1"/>
                </a:solidFill>
              </a:rPr>
              <a:t>Describe how to adapt and modify exercises and equipment to regress, progress and accommodate different client needs</a:t>
            </a:r>
          </a:p>
          <a:p>
            <a:r>
              <a:rPr lang="en-GB" dirty="0">
                <a:solidFill>
                  <a:schemeClr val="tx1"/>
                </a:solidFill>
              </a:rPr>
              <a:t>Describe the purpose of a warm-up and cool-down</a:t>
            </a:r>
          </a:p>
          <a:p>
            <a:r>
              <a:rPr lang="en-GB" dirty="0">
                <a:solidFill>
                  <a:schemeClr val="tx1"/>
                </a:solidFill>
              </a:rPr>
              <a:t>Describe the appropriate exercises for inclusion in a warm-up and cool-down</a:t>
            </a:r>
          </a:p>
          <a:p>
            <a:r>
              <a:rPr lang="en-GB" dirty="0">
                <a:solidFill>
                  <a:schemeClr val="tx1"/>
                </a:solidFill>
              </a:rPr>
              <a:t>Describe the purpose and benefits of cardiovascular exercise</a:t>
            </a:r>
          </a:p>
          <a:p>
            <a:r>
              <a:rPr lang="en-GB" dirty="0">
                <a:solidFill>
                  <a:schemeClr val="tx1"/>
                </a:solidFill>
              </a:rPr>
              <a:t>Describe the purpose and benefits of muscular fitness and resistance exercises</a:t>
            </a:r>
          </a:p>
          <a:p>
            <a:endParaRPr lang="en-GB" b="1" dirty="0"/>
          </a:p>
          <a:p>
            <a:pPr marL="0" indent="0">
              <a:buNone/>
            </a:pPr>
            <a:endParaRPr lang="en-US" b="1" dirty="0"/>
          </a:p>
        </p:txBody>
      </p:sp>
      <p:sp>
        <p:nvSpPr>
          <p:cNvPr id="4" name="Title 1"/>
          <p:cNvSpPr>
            <a:spLocks noGrp="1"/>
          </p:cNvSpPr>
          <p:nvPr>
            <p:ph type="title"/>
          </p:nvPr>
        </p:nvSpPr>
        <p:spPr>
          <a:xfrm>
            <a:off x="468924" y="445482"/>
            <a:ext cx="7448062" cy="500184"/>
          </a:xfrm>
        </p:spPr>
        <p:txBody>
          <a:bodyPr>
            <a:noAutofit/>
          </a:bodyPr>
          <a:lstStyle/>
          <a:p>
            <a:r>
              <a:rPr lang="en-US" sz="2800" b="1" dirty="0"/>
              <a:t>Learning objectives</a:t>
            </a:r>
          </a:p>
        </p:txBody>
      </p:sp>
    </p:spTree>
    <p:extLst>
      <p:ext uri="{BB962C8B-B14F-4D97-AF65-F5344CB8AC3E}">
        <p14:creationId xmlns:p14="http://schemas.microsoft.com/office/powerpoint/2010/main" val="1365971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4207" y="1204718"/>
            <a:ext cx="8221785" cy="4895831"/>
          </a:xfrm>
        </p:spPr>
        <p:txBody>
          <a:bodyPr/>
          <a:lstStyle/>
          <a:p>
            <a:pPr marL="0" indent="0">
              <a:buNone/>
            </a:pPr>
            <a:r>
              <a:rPr lang="en-US" b="1" dirty="0">
                <a:solidFill>
                  <a:schemeClr val="tx1"/>
                </a:solidFill>
              </a:rPr>
              <a:t>By the end of the lesson you will be able to:</a:t>
            </a:r>
            <a:endParaRPr lang="en-GB" b="1" dirty="0">
              <a:solidFill>
                <a:schemeClr val="tx1"/>
              </a:solidFill>
            </a:endParaRPr>
          </a:p>
          <a:p>
            <a:r>
              <a:rPr lang="en-GB" dirty="0">
                <a:solidFill>
                  <a:schemeClr val="tx1"/>
                </a:solidFill>
              </a:rPr>
              <a:t>Explain the purpose and benefits of flexibility exercises</a:t>
            </a:r>
          </a:p>
          <a:p>
            <a:r>
              <a:rPr lang="en-GB" dirty="0">
                <a:solidFill>
                  <a:schemeClr val="tx1"/>
                </a:solidFill>
              </a:rPr>
              <a:t>Describe the appropriate exercises to improve the different components of fitness within a group training session</a:t>
            </a:r>
          </a:p>
          <a:p>
            <a:r>
              <a:rPr lang="en-GB" dirty="0">
                <a:solidFill>
                  <a:schemeClr val="tx1"/>
                </a:solidFill>
              </a:rPr>
              <a:t>Describe the different methods for monitoring exercise intensity</a:t>
            </a:r>
          </a:p>
          <a:p>
            <a:r>
              <a:rPr lang="en-GB" dirty="0">
                <a:solidFill>
                  <a:schemeClr val="tx1"/>
                </a:solidFill>
              </a:rPr>
              <a:t>Select safe and effective exercises for all components of the session, which meet the client’s needs, goals and abilities</a:t>
            </a:r>
          </a:p>
          <a:p>
            <a:r>
              <a:rPr lang="en-GB" dirty="0">
                <a:solidFill>
                  <a:schemeClr val="tx1"/>
                </a:solidFill>
              </a:rPr>
              <a:t>Plan adaptations and modifications to regress, progress and accommodate different client needs</a:t>
            </a:r>
          </a:p>
          <a:p>
            <a:r>
              <a:rPr lang="en-GB" dirty="0">
                <a:solidFill>
                  <a:schemeClr val="tx1"/>
                </a:solidFill>
              </a:rPr>
              <a:t>Explain how small equipment can be incorporated in a group training session</a:t>
            </a:r>
          </a:p>
          <a:p>
            <a:r>
              <a:rPr lang="en-GB" dirty="0">
                <a:solidFill>
                  <a:schemeClr val="tx1"/>
                </a:solidFill>
              </a:rPr>
              <a:t>Identify the different ways of using music in a group training session </a:t>
            </a:r>
          </a:p>
          <a:p>
            <a:r>
              <a:rPr lang="en-GB" dirty="0">
                <a:solidFill>
                  <a:schemeClr val="tx1"/>
                </a:solidFill>
              </a:rPr>
              <a:t>Record the session plan using an appropriate format</a:t>
            </a:r>
          </a:p>
          <a:p>
            <a:pPr marL="0" indent="0">
              <a:buNone/>
            </a:pPr>
            <a:endParaRPr lang="en-GB" b="1" dirty="0"/>
          </a:p>
          <a:p>
            <a:pPr marL="0" indent="0">
              <a:buNone/>
            </a:pPr>
            <a:endParaRPr lang="en-US" b="1" dirty="0"/>
          </a:p>
        </p:txBody>
      </p:sp>
      <p:sp>
        <p:nvSpPr>
          <p:cNvPr id="4" name="Title 1"/>
          <p:cNvSpPr>
            <a:spLocks noGrp="1"/>
          </p:cNvSpPr>
          <p:nvPr>
            <p:ph type="title"/>
          </p:nvPr>
        </p:nvSpPr>
        <p:spPr>
          <a:xfrm>
            <a:off x="347004" y="450562"/>
            <a:ext cx="7448062" cy="500184"/>
          </a:xfrm>
        </p:spPr>
        <p:txBody>
          <a:bodyPr>
            <a:noAutofit/>
          </a:bodyPr>
          <a:lstStyle/>
          <a:p>
            <a:r>
              <a:rPr lang="en-US" sz="2800" b="1" dirty="0"/>
              <a:t>Learning objectives</a:t>
            </a:r>
          </a:p>
        </p:txBody>
      </p:sp>
    </p:spTree>
    <p:extLst>
      <p:ext uri="{BB962C8B-B14F-4D97-AF65-F5344CB8AC3E}">
        <p14:creationId xmlns:p14="http://schemas.microsoft.com/office/powerpoint/2010/main" val="3210442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1219" y="1800942"/>
            <a:ext cx="4529581" cy="4015658"/>
          </a:xfrm>
          <a:prstGeom prst="rect">
            <a:avLst/>
          </a:prstGeom>
          <a:solidFill>
            <a:schemeClr val="accent4">
              <a:lumMod val="60000"/>
              <a:lumOff val="40000"/>
            </a:schemeClr>
          </a:solidFill>
          <a:ln>
            <a:noFill/>
          </a:ln>
          <a:effectLst>
            <a:glow rad="228600">
              <a:schemeClr val="accent5">
                <a:satMod val="175000"/>
                <a:alpha val="40000"/>
              </a:schemeClr>
            </a:glow>
            <a:outerShdw blurRad="225425" dist="50800" dir="5220000" algn="ctr">
              <a:srgbClr val="000000">
                <a:alpha val="33000"/>
              </a:srgbClr>
            </a:outerShdw>
          </a:effectLst>
          <a:scene3d>
            <a:camera prst="orthographicFront"/>
            <a:lightRig rig="threePt" dir="t"/>
          </a:scene3d>
          <a:sp3d>
            <a:bevelT prst="angle"/>
          </a:sp3d>
        </p:spPr>
        <p:txBody>
          <a:bodyPr/>
          <a:lstStyle/>
          <a:p>
            <a:pPr marL="0" indent="0">
              <a:lnSpc>
                <a:spcPct val="100000"/>
              </a:lnSpc>
              <a:spcBef>
                <a:spcPts val="0"/>
              </a:spcBef>
              <a:buNone/>
            </a:pPr>
            <a:endParaRPr lang="en-GB" dirty="0">
              <a:solidFill>
                <a:schemeClr val="tx1"/>
              </a:solidFill>
            </a:endParaRPr>
          </a:p>
          <a:p>
            <a:pPr marL="0" indent="0">
              <a:lnSpc>
                <a:spcPct val="100000"/>
              </a:lnSpc>
              <a:spcBef>
                <a:spcPts val="0"/>
              </a:spcBef>
              <a:buNone/>
            </a:pPr>
            <a:r>
              <a:rPr lang="en-GB" dirty="0">
                <a:solidFill>
                  <a:schemeClr val="tx1"/>
                </a:solidFill>
              </a:rPr>
              <a:t>Part A – in pairs, discuss and write down the different reasons for taking part in a group training session (swap tables/flipchart paper with another pair).</a:t>
            </a:r>
          </a:p>
          <a:p>
            <a:pPr marL="0" indent="0">
              <a:lnSpc>
                <a:spcPct val="100000"/>
              </a:lnSpc>
              <a:spcBef>
                <a:spcPts val="0"/>
              </a:spcBef>
              <a:buNone/>
            </a:pPr>
            <a:r>
              <a:rPr lang="en-GB" dirty="0">
                <a:solidFill>
                  <a:schemeClr val="tx1"/>
                </a:solidFill>
              </a:rPr>
              <a:t>Part B – discuss and write down the different components of an exercise class, in an order that is considered appropriate (swap tables/flipchart paper with another pair).</a:t>
            </a:r>
          </a:p>
          <a:p>
            <a:pPr marL="0" indent="0">
              <a:lnSpc>
                <a:spcPct val="100000"/>
              </a:lnSpc>
              <a:spcBef>
                <a:spcPts val="0"/>
              </a:spcBef>
              <a:buNone/>
            </a:pPr>
            <a:endParaRPr lang="en-GB" dirty="0">
              <a:solidFill>
                <a:schemeClr val="tx1"/>
              </a:solidFill>
            </a:endParaRPr>
          </a:p>
        </p:txBody>
      </p:sp>
      <p:sp>
        <p:nvSpPr>
          <p:cNvPr id="4" name="Title 1"/>
          <p:cNvSpPr>
            <a:spLocks noGrp="1"/>
          </p:cNvSpPr>
          <p:nvPr>
            <p:ph type="title"/>
          </p:nvPr>
        </p:nvSpPr>
        <p:spPr>
          <a:xfrm>
            <a:off x="301499" y="535634"/>
            <a:ext cx="7448062" cy="500184"/>
          </a:xfrm>
        </p:spPr>
        <p:txBody>
          <a:bodyPr>
            <a:noAutofit/>
          </a:bodyPr>
          <a:lstStyle/>
          <a:p>
            <a:r>
              <a:rPr lang="en-US" sz="2000" b="1" dirty="0"/>
              <a:t>Importance of collecting client information</a:t>
            </a:r>
          </a:p>
        </p:txBody>
      </p:sp>
      <p:pic>
        <p:nvPicPr>
          <p:cNvPr id="5" name="Picture 4" descr="A close up of a logo&#10;&#10;Description generated with very high confidence">
            <a:extLst>
              <a:ext uri="{FF2B5EF4-FFF2-40B4-BE49-F238E27FC236}">
                <a16:creationId xmlns:a16="http://schemas.microsoft.com/office/drawing/2014/main" id="{07994351-881F-42CD-A469-737C18F9BD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7200" y="2413000"/>
            <a:ext cx="3068320" cy="3068320"/>
          </a:xfrm>
          <a:prstGeom prst="rect">
            <a:avLst/>
          </a:prstGeom>
        </p:spPr>
      </p:pic>
    </p:spTree>
    <p:extLst>
      <p:ext uri="{BB962C8B-B14F-4D97-AF65-F5344CB8AC3E}">
        <p14:creationId xmlns:p14="http://schemas.microsoft.com/office/powerpoint/2010/main" val="620513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8180-A2B7-4619-81A0-F3B3498DFECE}"/>
              </a:ext>
            </a:extLst>
          </p:cNvPr>
          <p:cNvSpPr>
            <a:spLocks noGrp="1"/>
          </p:cNvSpPr>
          <p:nvPr>
            <p:ph type="title"/>
          </p:nvPr>
        </p:nvSpPr>
        <p:spPr/>
        <p:txBody>
          <a:bodyPr/>
          <a:lstStyle/>
          <a:p>
            <a:r>
              <a:rPr lang="en-GB" dirty="0"/>
              <a:t>Tutor consolidation  </a:t>
            </a:r>
          </a:p>
        </p:txBody>
      </p:sp>
      <p:graphicFrame>
        <p:nvGraphicFramePr>
          <p:cNvPr id="4" name="Table 3">
            <a:extLst>
              <a:ext uri="{FF2B5EF4-FFF2-40B4-BE49-F238E27FC236}">
                <a16:creationId xmlns:a16="http://schemas.microsoft.com/office/drawing/2014/main" id="{69DFC9A4-B391-4AED-B618-2907D56BA0F7}"/>
              </a:ext>
            </a:extLst>
          </p:cNvPr>
          <p:cNvGraphicFramePr>
            <a:graphicFrameLocks noGrp="1"/>
          </p:cNvGraphicFramePr>
          <p:nvPr>
            <p:extLst>
              <p:ext uri="{D42A27DB-BD31-4B8C-83A1-F6EECF244321}">
                <p14:modId xmlns:p14="http://schemas.microsoft.com/office/powerpoint/2010/main" val="568050378"/>
              </p:ext>
            </p:extLst>
          </p:nvPr>
        </p:nvGraphicFramePr>
        <p:xfrm>
          <a:off x="277823" y="1143413"/>
          <a:ext cx="4244685" cy="3101688"/>
        </p:xfrm>
        <a:graphic>
          <a:graphicData uri="http://schemas.openxmlformats.org/drawingml/2006/table">
            <a:tbl>
              <a:tblPr firstRow="1" bandRow="1">
                <a:tableStyleId>{5C22544A-7EE6-4342-B048-85BDC9FD1C3A}</a:tableStyleId>
              </a:tblPr>
              <a:tblGrid>
                <a:gridCol w="4244685">
                  <a:extLst>
                    <a:ext uri="{9D8B030D-6E8A-4147-A177-3AD203B41FA5}">
                      <a16:colId xmlns:a16="http://schemas.microsoft.com/office/drawing/2014/main" val="814798141"/>
                    </a:ext>
                  </a:extLst>
                </a:gridCol>
              </a:tblGrid>
              <a:tr h="427819">
                <a:tc>
                  <a:txBody>
                    <a:bodyPr/>
                    <a:lstStyle/>
                    <a:p>
                      <a:r>
                        <a:rPr lang="en-GB" dirty="0"/>
                        <a:t>Benefits of group training </a:t>
                      </a:r>
                    </a:p>
                  </a:txBody>
                  <a:tcPr>
                    <a:solidFill>
                      <a:srgbClr val="96418D"/>
                    </a:solidFill>
                  </a:tcPr>
                </a:tc>
                <a:extLst>
                  <a:ext uri="{0D108BD9-81ED-4DB2-BD59-A6C34878D82A}">
                    <a16:rowId xmlns:a16="http://schemas.microsoft.com/office/drawing/2014/main" val="514189410"/>
                  </a:ext>
                </a:extLst>
              </a:tr>
              <a:tr h="2673869">
                <a:tc>
                  <a:txBody>
                    <a:bodyPr/>
                    <a:lstStyle/>
                    <a:p>
                      <a:pPr marL="285750" indent="-285750">
                        <a:buFont typeface="Arial" panose="020B0604020202020204" pitchFamily="34" charset="0"/>
                        <a:buChar char="•"/>
                      </a:pPr>
                      <a:r>
                        <a:rPr lang="en-GB" dirty="0">
                          <a:solidFill>
                            <a:schemeClr val="bg1"/>
                          </a:solidFill>
                        </a:rPr>
                        <a:t>Can target all components of fitness.</a:t>
                      </a:r>
                    </a:p>
                    <a:p>
                      <a:pPr marL="285750" indent="-285750">
                        <a:buFont typeface="Arial" panose="020B0604020202020204" pitchFamily="34" charset="0"/>
                        <a:buChar char="•"/>
                      </a:pPr>
                      <a:r>
                        <a:rPr lang="en-GB" dirty="0">
                          <a:solidFill>
                            <a:schemeClr val="bg1"/>
                          </a:solidFill>
                        </a:rPr>
                        <a:t>Improves social interaction.</a:t>
                      </a:r>
                    </a:p>
                    <a:p>
                      <a:pPr marL="285750" indent="-285750">
                        <a:buFont typeface="Arial" panose="020B0604020202020204" pitchFamily="34" charset="0"/>
                        <a:buChar char="•"/>
                      </a:pPr>
                      <a:r>
                        <a:rPr lang="en-GB" dirty="0">
                          <a:solidFill>
                            <a:schemeClr val="bg1"/>
                          </a:solidFill>
                        </a:rPr>
                        <a:t>Improves adherence. </a:t>
                      </a:r>
                    </a:p>
                    <a:p>
                      <a:pPr marL="285750" indent="-285750">
                        <a:buFont typeface="Arial" panose="020B0604020202020204" pitchFamily="34" charset="0"/>
                        <a:buChar char="•"/>
                      </a:pPr>
                      <a:r>
                        <a:rPr lang="en-GB" dirty="0">
                          <a:solidFill>
                            <a:schemeClr val="bg1"/>
                          </a:solidFill>
                        </a:rPr>
                        <a:t>Supportive environment.</a:t>
                      </a:r>
                    </a:p>
                    <a:p>
                      <a:pPr marL="285750" indent="-285750">
                        <a:buFont typeface="Arial" panose="020B0604020202020204" pitchFamily="34" charset="0"/>
                        <a:buChar char="•"/>
                      </a:pPr>
                      <a:r>
                        <a:rPr lang="en-GB" dirty="0">
                          <a:solidFill>
                            <a:schemeClr val="bg1"/>
                          </a:solidFill>
                        </a:rPr>
                        <a:t>Sense of belonging.</a:t>
                      </a:r>
                    </a:p>
                    <a:p>
                      <a:pPr marL="285750" indent="-285750">
                        <a:buFont typeface="Arial" panose="020B0604020202020204" pitchFamily="34" charset="0"/>
                        <a:buChar char="•"/>
                      </a:pPr>
                      <a:r>
                        <a:rPr lang="en-GB" dirty="0">
                          <a:solidFill>
                            <a:schemeClr val="bg1"/>
                          </a:solidFill>
                        </a:rPr>
                        <a:t>Fun and enjoyable.</a:t>
                      </a:r>
                    </a:p>
                    <a:p>
                      <a:pPr marL="285750" indent="-285750">
                        <a:buFont typeface="Arial" panose="020B0604020202020204" pitchFamily="34" charset="0"/>
                        <a:buChar char="•"/>
                      </a:pPr>
                      <a:r>
                        <a:rPr lang="en-GB" dirty="0">
                          <a:solidFill>
                            <a:schemeClr val="bg1"/>
                          </a:solidFill>
                        </a:rPr>
                        <a:t>Improves health and well-being. </a:t>
                      </a:r>
                    </a:p>
                  </a:txBody>
                  <a:tcPr>
                    <a:solidFill>
                      <a:srgbClr val="96418D"/>
                    </a:solidFill>
                  </a:tcPr>
                </a:tc>
                <a:extLst>
                  <a:ext uri="{0D108BD9-81ED-4DB2-BD59-A6C34878D82A}">
                    <a16:rowId xmlns:a16="http://schemas.microsoft.com/office/drawing/2014/main" val="2621552980"/>
                  </a:ext>
                </a:extLst>
              </a:tr>
            </a:tbl>
          </a:graphicData>
        </a:graphic>
      </p:graphicFrame>
      <p:graphicFrame>
        <p:nvGraphicFramePr>
          <p:cNvPr id="7" name="Table 6">
            <a:extLst>
              <a:ext uri="{FF2B5EF4-FFF2-40B4-BE49-F238E27FC236}">
                <a16:creationId xmlns:a16="http://schemas.microsoft.com/office/drawing/2014/main" id="{F9C2AFA7-9B65-4283-9B70-F9F0A73F3CA6}"/>
              </a:ext>
            </a:extLst>
          </p:cNvPr>
          <p:cNvGraphicFramePr>
            <a:graphicFrameLocks noGrp="1"/>
          </p:cNvGraphicFramePr>
          <p:nvPr>
            <p:extLst>
              <p:ext uri="{D42A27DB-BD31-4B8C-83A1-F6EECF244321}">
                <p14:modId xmlns:p14="http://schemas.microsoft.com/office/powerpoint/2010/main" val="1031689972"/>
              </p:ext>
            </p:extLst>
          </p:nvPr>
        </p:nvGraphicFramePr>
        <p:xfrm>
          <a:off x="4621494" y="2014883"/>
          <a:ext cx="4244685" cy="3313949"/>
        </p:xfrm>
        <a:graphic>
          <a:graphicData uri="http://schemas.openxmlformats.org/drawingml/2006/table">
            <a:tbl>
              <a:tblPr firstRow="1" bandRow="1">
                <a:tableStyleId>{5C22544A-7EE6-4342-B048-85BDC9FD1C3A}</a:tableStyleId>
              </a:tblPr>
              <a:tblGrid>
                <a:gridCol w="4244685">
                  <a:extLst>
                    <a:ext uri="{9D8B030D-6E8A-4147-A177-3AD203B41FA5}">
                      <a16:colId xmlns:a16="http://schemas.microsoft.com/office/drawing/2014/main" val="814798141"/>
                    </a:ext>
                  </a:extLst>
                </a:gridCol>
              </a:tblGrid>
              <a:tr h="427819">
                <a:tc>
                  <a:txBody>
                    <a:bodyPr/>
                    <a:lstStyle/>
                    <a:p>
                      <a:r>
                        <a:rPr lang="en-GB" dirty="0"/>
                        <a:t>Components of a group training session </a:t>
                      </a:r>
                    </a:p>
                  </a:txBody>
                  <a:tcPr>
                    <a:solidFill>
                      <a:srgbClr val="96418D"/>
                    </a:solidFill>
                  </a:tcPr>
                </a:tc>
                <a:extLst>
                  <a:ext uri="{0D108BD9-81ED-4DB2-BD59-A6C34878D82A}">
                    <a16:rowId xmlns:a16="http://schemas.microsoft.com/office/drawing/2014/main" val="514189410"/>
                  </a:ext>
                </a:extLst>
              </a:tr>
              <a:tr h="2673869">
                <a:tc>
                  <a:txBody>
                    <a:bodyPr/>
                    <a:lstStyle/>
                    <a:p>
                      <a:pPr marL="285750" indent="-285750">
                        <a:buFont typeface="Arial" panose="020B0604020202020204" pitchFamily="34" charset="0"/>
                        <a:buChar char="•"/>
                      </a:pPr>
                      <a:r>
                        <a:rPr lang="en-GB" dirty="0">
                          <a:solidFill>
                            <a:schemeClr val="bg1"/>
                          </a:solidFill>
                        </a:rPr>
                        <a:t>Welcome and introduction.</a:t>
                      </a:r>
                    </a:p>
                    <a:p>
                      <a:pPr marL="285750" indent="-285750">
                        <a:buFont typeface="Arial" panose="020B0604020202020204" pitchFamily="34" charset="0"/>
                        <a:buChar char="•"/>
                      </a:pPr>
                      <a:r>
                        <a:rPr lang="en-GB" dirty="0">
                          <a:solidFill>
                            <a:schemeClr val="bg1"/>
                          </a:solidFill>
                        </a:rPr>
                        <a:t>Warm-up and stretch.</a:t>
                      </a:r>
                    </a:p>
                    <a:p>
                      <a:pPr marL="285750" indent="-285750">
                        <a:buFont typeface="Arial" panose="020B0604020202020204" pitchFamily="34" charset="0"/>
                        <a:buChar char="•"/>
                      </a:pPr>
                      <a:r>
                        <a:rPr lang="en-GB" dirty="0">
                          <a:solidFill>
                            <a:schemeClr val="bg1"/>
                          </a:solidFill>
                        </a:rPr>
                        <a:t>Main component (including CV, muscular fitness, functional fitness).</a:t>
                      </a:r>
                    </a:p>
                    <a:p>
                      <a:pPr marL="285750" indent="-285750">
                        <a:buFont typeface="Arial" panose="020B0604020202020204" pitchFamily="34" charset="0"/>
                        <a:buChar char="•"/>
                      </a:pPr>
                      <a:r>
                        <a:rPr lang="en-GB" dirty="0">
                          <a:solidFill>
                            <a:schemeClr val="bg1"/>
                          </a:solidFill>
                        </a:rPr>
                        <a:t>Cool-down and stretch.</a:t>
                      </a:r>
                    </a:p>
                    <a:p>
                      <a:pPr marL="285750" indent="-285750">
                        <a:buFont typeface="Arial" panose="020B0604020202020204" pitchFamily="34" charset="0"/>
                        <a:buChar char="•"/>
                      </a:pPr>
                      <a:r>
                        <a:rPr lang="en-GB" dirty="0">
                          <a:solidFill>
                            <a:schemeClr val="bg1"/>
                          </a:solidFill>
                        </a:rPr>
                        <a:t>Closing the session and feedback. </a:t>
                      </a:r>
                    </a:p>
                    <a:p>
                      <a:pPr marL="285750" indent="-285750">
                        <a:buFont typeface="Arial" panose="020B0604020202020204" pitchFamily="34" charset="0"/>
                        <a:buChar char="•"/>
                      </a:pPr>
                      <a:endParaRPr lang="en-GB" dirty="0">
                        <a:solidFill>
                          <a:schemeClr val="bg1"/>
                        </a:solidFill>
                      </a:endParaRPr>
                    </a:p>
                  </a:txBody>
                  <a:tcPr>
                    <a:solidFill>
                      <a:srgbClr val="96418D"/>
                    </a:solidFill>
                  </a:tcPr>
                </a:tc>
                <a:extLst>
                  <a:ext uri="{0D108BD9-81ED-4DB2-BD59-A6C34878D82A}">
                    <a16:rowId xmlns:a16="http://schemas.microsoft.com/office/drawing/2014/main" val="2621552980"/>
                  </a:ext>
                </a:extLst>
              </a:tr>
            </a:tbl>
          </a:graphicData>
        </a:graphic>
      </p:graphicFrame>
    </p:spTree>
    <p:extLst>
      <p:ext uri="{BB962C8B-B14F-4D97-AF65-F5344CB8AC3E}">
        <p14:creationId xmlns:p14="http://schemas.microsoft.com/office/powerpoint/2010/main" val="3153513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9241" y="459129"/>
            <a:ext cx="7448062" cy="500184"/>
          </a:xfrm>
        </p:spPr>
        <p:txBody>
          <a:bodyPr>
            <a:noAutofit/>
          </a:bodyPr>
          <a:lstStyle/>
          <a:p>
            <a:r>
              <a:rPr lang="en-US" sz="2800" b="1" dirty="0"/>
              <a:t>Session structure</a:t>
            </a:r>
          </a:p>
        </p:txBody>
      </p:sp>
      <p:graphicFrame>
        <p:nvGraphicFramePr>
          <p:cNvPr id="6" name="Diagram 5"/>
          <p:cNvGraphicFramePr/>
          <p:nvPr>
            <p:extLst>
              <p:ext uri="{D42A27DB-BD31-4B8C-83A1-F6EECF244321}">
                <p14:modId xmlns:p14="http://schemas.microsoft.com/office/powerpoint/2010/main" val="1851575356"/>
              </p:ext>
            </p:extLst>
          </p:nvPr>
        </p:nvGraphicFramePr>
        <p:xfrm>
          <a:off x="353014" y="1397000"/>
          <a:ext cx="8094950" cy="4266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5786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Planning considerations</a:t>
            </a:r>
          </a:p>
        </p:txBody>
      </p:sp>
      <p:sp>
        <p:nvSpPr>
          <p:cNvPr id="2" name="TextBox 1"/>
          <p:cNvSpPr txBox="1"/>
          <p:nvPr/>
        </p:nvSpPr>
        <p:spPr>
          <a:xfrm>
            <a:off x="1184685" y="4161271"/>
            <a:ext cx="6732301" cy="1477328"/>
          </a:xfrm>
          <a:prstGeom prst="rect">
            <a:avLst/>
          </a:prstGeom>
          <a:solidFill>
            <a:srgbClr val="96418D"/>
          </a:solidFill>
        </p:spPr>
        <p:txBody>
          <a:bodyPr wrap="square" rtlCol="0">
            <a:spAutoFit/>
          </a:bodyPr>
          <a:lstStyle/>
          <a:p>
            <a:r>
              <a:rPr lang="en-GB" b="1" dirty="0">
                <a:solidFill>
                  <a:schemeClr val="bg1"/>
                </a:solidFill>
              </a:rPr>
              <a:t>What needs to be considered when planning a group-training-based session? </a:t>
            </a:r>
          </a:p>
          <a:p>
            <a:endParaRPr lang="en-GB" b="1" dirty="0">
              <a:solidFill>
                <a:schemeClr val="bg1"/>
              </a:solidFill>
            </a:endParaRPr>
          </a:p>
          <a:p>
            <a:r>
              <a:rPr lang="en-GB" b="1" dirty="0">
                <a:solidFill>
                  <a:schemeClr val="bg1"/>
                </a:solidFill>
              </a:rPr>
              <a:t>Write up all ideas and present to the class.</a:t>
            </a:r>
          </a:p>
          <a:p>
            <a:endParaRPr lang="en-GB" dirty="0">
              <a:solidFill>
                <a:schemeClr val="bg1"/>
              </a:solidFill>
            </a:endParaRPr>
          </a:p>
        </p:txBody>
      </p:sp>
      <p:pic>
        <p:nvPicPr>
          <p:cNvPr id="6" name="Picture 5">
            <a:extLst>
              <a:ext uri="{FF2B5EF4-FFF2-40B4-BE49-F238E27FC236}">
                <a16:creationId xmlns:a16="http://schemas.microsoft.com/office/drawing/2014/main" id="{F39B5483-84DC-45CB-BC66-F6910B84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42" y="1137920"/>
            <a:ext cx="8447315" cy="2956560"/>
          </a:xfrm>
          <a:prstGeom prst="rect">
            <a:avLst/>
          </a:prstGeom>
        </p:spPr>
      </p:pic>
    </p:spTree>
    <p:extLst>
      <p:ext uri="{BB962C8B-B14F-4D97-AF65-F5344CB8AC3E}">
        <p14:creationId xmlns:p14="http://schemas.microsoft.com/office/powerpoint/2010/main" val="1230298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Planning considerations</a:t>
            </a:r>
          </a:p>
        </p:txBody>
      </p:sp>
      <p:pic>
        <p:nvPicPr>
          <p:cNvPr id="9218" name="Picture 2" descr="Image result for symbol for equal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2338387"/>
            <a:ext cx="1982318" cy="1982318"/>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9" name="Diagram 8"/>
          <p:cNvGraphicFramePr/>
          <p:nvPr>
            <p:extLst>
              <p:ext uri="{D42A27DB-BD31-4B8C-83A1-F6EECF244321}">
                <p14:modId xmlns:p14="http://schemas.microsoft.com/office/powerpoint/2010/main" val="2016740907"/>
              </p:ext>
            </p:extLst>
          </p:nvPr>
        </p:nvGraphicFramePr>
        <p:xfrm>
          <a:off x="683093" y="1429555"/>
          <a:ext cx="7369086" cy="43147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61516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71938" y="472777"/>
            <a:ext cx="7448062" cy="500184"/>
          </a:xfrm>
        </p:spPr>
        <p:txBody>
          <a:bodyPr>
            <a:noAutofit/>
          </a:bodyPr>
          <a:lstStyle/>
          <a:p>
            <a:r>
              <a:rPr lang="en-US" sz="2800" b="1" dirty="0"/>
              <a:t>Purpose of a warm-up</a:t>
            </a:r>
          </a:p>
        </p:txBody>
      </p:sp>
      <p:graphicFrame>
        <p:nvGraphicFramePr>
          <p:cNvPr id="5" name="Diagram 4"/>
          <p:cNvGraphicFramePr/>
          <p:nvPr>
            <p:extLst>
              <p:ext uri="{D42A27DB-BD31-4B8C-83A1-F6EECF244321}">
                <p14:modId xmlns:p14="http://schemas.microsoft.com/office/powerpoint/2010/main" val="462422669"/>
              </p:ext>
            </p:extLst>
          </p:nvPr>
        </p:nvGraphicFramePr>
        <p:xfrm>
          <a:off x="-551466" y="1123565"/>
          <a:ext cx="7110486" cy="49492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5">
            <a:extLst>
              <a:ext uri="{FF2B5EF4-FFF2-40B4-BE49-F238E27FC236}">
                <a16:creationId xmlns:a16="http://schemas.microsoft.com/office/drawing/2014/main" id="{0352AABA-9F9E-481C-912F-37579541526A}"/>
              </a:ext>
            </a:extLst>
          </p:cNvPr>
          <p:cNvGrpSpPr/>
          <p:nvPr/>
        </p:nvGrpSpPr>
        <p:grpSpPr>
          <a:xfrm>
            <a:off x="676826" y="6120139"/>
            <a:ext cx="4653901" cy="677857"/>
            <a:chOff x="1228292" y="4270928"/>
            <a:chExt cx="4653901" cy="677857"/>
          </a:xfrm>
          <a:solidFill>
            <a:srgbClr val="FFC000"/>
          </a:solidFill>
        </p:grpSpPr>
        <p:sp>
          <p:nvSpPr>
            <p:cNvPr id="7" name="Rectangle: Rounded Corners 6">
              <a:extLst>
                <a:ext uri="{FF2B5EF4-FFF2-40B4-BE49-F238E27FC236}">
                  <a16:creationId xmlns:a16="http://schemas.microsoft.com/office/drawing/2014/main" id="{7E5FE577-415F-4E43-84A8-CAEABCF1442D}"/>
                </a:ext>
              </a:extLst>
            </p:cNvPr>
            <p:cNvSpPr/>
            <p:nvPr/>
          </p:nvSpPr>
          <p:spPr>
            <a:xfrm>
              <a:off x="1228292" y="4270928"/>
              <a:ext cx="4653901" cy="677857"/>
            </a:xfrm>
            <a:prstGeom prst="round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9B60E8FA-64F1-478E-9A80-15CC3BBCD3BA}"/>
                </a:ext>
              </a:extLst>
            </p:cNvPr>
            <p:cNvSpPr txBox="1"/>
            <p:nvPr/>
          </p:nvSpPr>
          <p:spPr>
            <a:xfrm>
              <a:off x="1261381" y="4304017"/>
              <a:ext cx="4587721" cy="61167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b="1" dirty="0"/>
                <a:t>Give the group trainer the opportunity to observe posture and technique</a:t>
              </a:r>
              <a:r>
                <a:rPr lang="en-GB" sz="1800" b="1" kern="1200" dirty="0"/>
                <a:t>.</a:t>
              </a:r>
            </a:p>
          </p:txBody>
        </p:sp>
      </p:grpSp>
    </p:spTree>
    <p:extLst>
      <p:ext uri="{BB962C8B-B14F-4D97-AF65-F5344CB8AC3E}">
        <p14:creationId xmlns:p14="http://schemas.microsoft.com/office/powerpoint/2010/main" val="285363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itle 1">
            <a:extLst>
              <a:ext uri="{FF2B5EF4-FFF2-40B4-BE49-F238E27FC236}">
                <a16:creationId xmlns:a16="http://schemas.microsoft.com/office/drawing/2014/main" id="{909E9FDE-1177-4C59-971C-6CE32CDF3FE1}"/>
              </a:ext>
            </a:extLst>
          </p:cNvPr>
          <p:cNvSpPr>
            <a:spLocks noGrp="1"/>
          </p:cNvSpPr>
          <p:nvPr>
            <p:ph type="title"/>
          </p:nvPr>
        </p:nvSpPr>
        <p:spPr>
          <a:xfrm>
            <a:off x="4976979" y="1459467"/>
            <a:ext cx="3733482" cy="1090538"/>
          </a:xfrm>
        </p:spPr>
        <p:txBody>
          <a:bodyPr vert="horz" lIns="91440" tIns="45720" rIns="91440" bIns="45720" rtlCol="0" anchor="ctr">
            <a:normAutofit/>
          </a:bodyPr>
          <a:lstStyle/>
          <a:p>
            <a:r>
              <a:rPr lang="en-US" sz="3400" kern="1200">
                <a:solidFill>
                  <a:srgbClr val="000000"/>
                </a:solidFill>
                <a:latin typeface="+mj-lt"/>
                <a:ea typeface="+mj-ea"/>
                <a:cs typeface="+mj-cs"/>
              </a:rPr>
              <a:t>Warm-up guidelines</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Picture 4" descr="A group of people posing for the camera&#10;&#10;Description generated with high confidence">
            <a:extLst>
              <a:ext uri="{FF2B5EF4-FFF2-40B4-BE49-F238E27FC236}">
                <a16:creationId xmlns:a16="http://schemas.microsoft.com/office/drawing/2014/main" id="{6F130EE5-2A35-424A-BB1C-FF27B1D52638}"/>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2235" r="23990"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Text Placeholder 2">
            <a:extLst>
              <a:ext uri="{FF2B5EF4-FFF2-40B4-BE49-F238E27FC236}">
                <a16:creationId xmlns:a16="http://schemas.microsoft.com/office/drawing/2014/main" id="{B402CD11-09D5-4041-8474-27C8908EDFB6}"/>
              </a:ext>
            </a:extLst>
          </p:cNvPr>
          <p:cNvSpPr>
            <a:spLocks noGrp="1"/>
          </p:cNvSpPr>
          <p:nvPr>
            <p:ph type="body" sz="quarter" idx="10"/>
          </p:nvPr>
        </p:nvSpPr>
        <p:spPr>
          <a:xfrm>
            <a:off x="4974330" y="2673512"/>
            <a:ext cx="3733184" cy="2729467"/>
          </a:xfrm>
        </p:spPr>
        <p:txBody>
          <a:bodyPr vert="horz" lIns="91440" tIns="45720" rIns="91440" bIns="45720" rtlCol="0" anchor="ctr">
            <a:normAutofit/>
          </a:bodyPr>
          <a:lstStyle/>
          <a:p>
            <a:r>
              <a:rPr lang="en-US" sz="1300">
                <a:solidFill>
                  <a:srgbClr val="000000"/>
                </a:solidFill>
              </a:rPr>
              <a:t>There are many ways to warm up; however, it should depend upon what the group trainer has planned within the session. </a:t>
            </a:r>
          </a:p>
          <a:p>
            <a:r>
              <a:rPr lang="en-US" sz="1300">
                <a:solidFill>
                  <a:srgbClr val="000000"/>
                </a:solidFill>
              </a:rPr>
              <a:t>The trainer must be aware that the warm-up should be a rehearsal to prepare the group for the main component. </a:t>
            </a:r>
          </a:p>
          <a:p>
            <a:pPr marL="0"/>
            <a:endParaRPr lang="en-US" sz="1300">
              <a:solidFill>
                <a:srgbClr val="000000"/>
              </a:solidFill>
            </a:endParaRPr>
          </a:p>
          <a:p>
            <a:r>
              <a:rPr lang="en-US" sz="1300">
                <a:solidFill>
                  <a:srgbClr val="000000"/>
                </a:solidFill>
              </a:rPr>
              <a:t>The warm-up is made up of three elements:</a:t>
            </a:r>
          </a:p>
          <a:p>
            <a:pPr lvl="1"/>
            <a:r>
              <a:rPr lang="en-US" sz="1300">
                <a:solidFill>
                  <a:srgbClr val="000000"/>
                </a:solidFill>
              </a:rPr>
              <a:t>Mobility (if necessary).</a:t>
            </a:r>
          </a:p>
          <a:p>
            <a:pPr lvl="1"/>
            <a:r>
              <a:rPr lang="en-US" sz="1300">
                <a:solidFill>
                  <a:srgbClr val="000000"/>
                </a:solidFill>
              </a:rPr>
              <a:t>Pulse-raiser.</a:t>
            </a:r>
          </a:p>
          <a:p>
            <a:pPr lvl="1"/>
            <a:r>
              <a:rPr lang="en-US" sz="1300">
                <a:solidFill>
                  <a:srgbClr val="000000"/>
                </a:solidFill>
              </a:rPr>
              <a:t>Preparatory stretch.</a:t>
            </a:r>
          </a:p>
        </p:txBody>
      </p:sp>
    </p:spTree>
    <p:extLst>
      <p:ext uri="{BB962C8B-B14F-4D97-AF65-F5344CB8AC3E}">
        <p14:creationId xmlns:p14="http://schemas.microsoft.com/office/powerpoint/2010/main" val="102637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4" name="Title 1"/>
          <p:cNvSpPr>
            <a:spLocks noGrp="1"/>
          </p:cNvSpPr>
          <p:nvPr>
            <p:ph type="title"/>
          </p:nvPr>
        </p:nvSpPr>
        <p:spPr>
          <a:xfrm>
            <a:off x="4570578" y="1257300"/>
            <a:ext cx="3988849" cy="1381125"/>
          </a:xfrm>
        </p:spPr>
        <p:txBody>
          <a:bodyPr vert="horz" lIns="91440" tIns="45720" rIns="91440" bIns="45720" rtlCol="0" anchor="ctr">
            <a:normAutofit/>
          </a:bodyPr>
          <a:lstStyle/>
          <a:p>
            <a:r>
              <a:rPr lang="en-US" sz="3100" b="1" kern="1200">
                <a:solidFill>
                  <a:srgbClr val="000000"/>
                </a:solidFill>
                <a:latin typeface="+mj-lt"/>
                <a:ea typeface="+mj-ea"/>
                <a:cs typeface="+mj-cs"/>
              </a:rPr>
              <a:t>Warm-up guidelines – mobility</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Picture 2" descr="A picture containing person, sport, woman, athletic game&#10;&#10;Description generated with very high confidence">
            <a:extLst>
              <a:ext uri="{FF2B5EF4-FFF2-40B4-BE49-F238E27FC236}">
                <a16:creationId xmlns:a16="http://schemas.microsoft.com/office/drawing/2014/main" id="{0B92455F-5C2A-402C-A2C1-00ADB84F60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012" y="2539979"/>
            <a:ext cx="3061697" cy="2104916"/>
          </a:xfrm>
          <a:prstGeom prst="rect">
            <a:avLst/>
          </a:prstGeom>
        </p:spPr>
      </p:pic>
      <p:sp>
        <p:nvSpPr>
          <p:cNvPr id="5" name="TextBox 4"/>
          <p:cNvSpPr txBox="1"/>
          <p:nvPr/>
        </p:nvSpPr>
        <p:spPr>
          <a:xfrm>
            <a:off x="4570579" y="2947260"/>
            <a:ext cx="4003614" cy="2927188"/>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1400">
                <a:solidFill>
                  <a:srgbClr val="000000"/>
                </a:solidFill>
              </a:rPr>
              <a:t>If the group trainer decides to perform individual mobility exercises, it is advised that the joint is taken through its full ROM.</a:t>
            </a:r>
          </a:p>
          <a:p>
            <a:pPr indent="-228600">
              <a:lnSpc>
                <a:spcPct val="90000"/>
              </a:lnSpc>
              <a:spcAft>
                <a:spcPts val="600"/>
              </a:spcAft>
              <a:buFont typeface="Arial" panose="020B0604020202020204" pitchFamily="34" charset="0"/>
              <a:buChar char="•"/>
            </a:pPr>
            <a:endParaRPr lang="en-US" sz="1400">
              <a:solidFill>
                <a:srgbClr val="000000"/>
              </a:solidFill>
            </a:endParaRPr>
          </a:p>
          <a:p>
            <a:pPr marL="342900" indent="-228600">
              <a:lnSpc>
                <a:spcPct val="90000"/>
              </a:lnSpc>
              <a:spcAft>
                <a:spcPts val="600"/>
              </a:spcAft>
              <a:buFont typeface="Arial" panose="020B0604020202020204" pitchFamily="34" charset="0"/>
              <a:buChar char="•"/>
            </a:pPr>
            <a:r>
              <a:rPr lang="en-US" sz="1400">
                <a:solidFill>
                  <a:srgbClr val="000000"/>
                </a:solidFill>
              </a:rPr>
              <a:t>Specific mobility, for example, shoulder rolls or hip circles, is only necessary if:</a:t>
            </a:r>
          </a:p>
          <a:p>
            <a:pPr marL="742950" lvl="1" indent="-228600">
              <a:lnSpc>
                <a:spcPct val="90000"/>
              </a:lnSpc>
              <a:spcAft>
                <a:spcPts val="600"/>
              </a:spcAft>
              <a:buFont typeface="Arial" panose="020B0604020202020204" pitchFamily="34" charset="0"/>
              <a:buChar char="•"/>
            </a:pPr>
            <a:r>
              <a:rPr lang="en-US" sz="1400">
                <a:solidFill>
                  <a:srgbClr val="000000"/>
                </a:solidFill>
              </a:rPr>
              <a:t>A client is particularly ‘stiff’ in a certain area/s.</a:t>
            </a:r>
          </a:p>
          <a:p>
            <a:pPr marL="742950" lvl="1" indent="-228600">
              <a:lnSpc>
                <a:spcPct val="90000"/>
              </a:lnSpc>
              <a:spcAft>
                <a:spcPts val="600"/>
              </a:spcAft>
              <a:buFont typeface="Arial" panose="020B0604020202020204" pitchFamily="34" charset="0"/>
              <a:buChar char="•"/>
            </a:pPr>
            <a:r>
              <a:rPr lang="en-US" sz="1400">
                <a:solidFill>
                  <a:srgbClr val="000000"/>
                </a:solidFill>
              </a:rPr>
              <a:t>Pulse-raising activities do not mobilise all joints.</a:t>
            </a:r>
          </a:p>
          <a:p>
            <a:pPr marL="742950" lvl="1" indent="-228600">
              <a:lnSpc>
                <a:spcPct val="90000"/>
              </a:lnSpc>
              <a:spcAft>
                <a:spcPts val="600"/>
              </a:spcAft>
              <a:buFont typeface="Arial" panose="020B0604020202020204" pitchFamily="34" charset="0"/>
              <a:buChar char="•"/>
            </a:pPr>
            <a:r>
              <a:rPr lang="en-US" sz="1400">
                <a:solidFill>
                  <a:srgbClr val="000000"/>
                </a:solidFill>
              </a:rPr>
              <a:t>15–20 reps at each joint, gradually increasing ROM, are performed.</a:t>
            </a:r>
          </a:p>
          <a:p>
            <a:pPr marL="285750" indent="-228600">
              <a:lnSpc>
                <a:spcPct val="90000"/>
              </a:lnSpc>
              <a:spcAft>
                <a:spcPts val="600"/>
              </a:spcAft>
              <a:buFont typeface="Arial" panose="020B0604020202020204" pitchFamily="34" charset="0"/>
              <a:buChar char="•"/>
            </a:pPr>
            <a:endParaRPr lang="en-US" sz="1400">
              <a:solidFill>
                <a:srgbClr val="000000"/>
              </a:solidFill>
            </a:endParaRPr>
          </a:p>
        </p:txBody>
      </p:sp>
    </p:spTree>
    <p:extLst>
      <p:ext uri="{BB962C8B-B14F-4D97-AF65-F5344CB8AC3E}">
        <p14:creationId xmlns:p14="http://schemas.microsoft.com/office/powerpoint/2010/main" val="978487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Warm-up guidelines – pulse-raiser</a:t>
            </a:r>
          </a:p>
        </p:txBody>
      </p:sp>
      <p:sp>
        <p:nvSpPr>
          <p:cNvPr id="2" name="Rectangle 1"/>
          <p:cNvSpPr/>
          <p:nvPr/>
        </p:nvSpPr>
        <p:spPr>
          <a:xfrm>
            <a:off x="239414" y="1524818"/>
            <a:ext cx="3941426" cy="4708981"/>
          </a:xfrm>
          <a:prstGeom prst="rect">
            <a:avLst/>
          </a:prstGeom>
        </p:spPr>
        <p:txBody>
          <a:bodyPr wrap="square">
            <a:spAutoFit/>
          </a:bodyPr>
          <a:lstStyle/>
          <a:p>
            <a:pPr marL="285750" indent="-285750">
              <a:buFont typeface="Arial" panose="020B0604020202020204" pitchFamily="34" charset="0"/>
              <a:buChar char="•"/>
            </a:pPr>
            <a:r>
              <a:rPr lang="en-GB" sz="2000" dirty="0"/>
              <a:t>A pulse-raiser should take 5–10 minutes for a group of healthy clients in a ‘normal’ exercising environment (may need to adapt for colder environments or other factors, e.g. client age).</a:t>
            </a:r>
          </a:p>
          <a:p>
            <a:pPr marL="285750" indent="-285750">
              <a:buFont typeface="Arial" panose="020B0604020202020204" pitchFamily="34" charset="0"/>
              <a:buChar char="•"/>
            </a:pPr>
            <a:r>
              <a:rPr lang="en-GB" sz="2000" dirty="0"/>
              <a:t>The aim is to gradually increase intensity throughout the pulse-raiser to ensure that the client achieves a rate of perceived exertion (RPE) of between 4 and 7 (1–10 scale), dependent on the intensity of the main workout.</a:t>
            </a:r>
          </a:p>
        </p:txBody>
      </p:sp>
      <p:pic>
        <p:nvPicPr>
          <p:cNvPr id="7" name="Picture 6" descr="A picture containing indoor, person, man, building&#10;&#10;Description generated with very high confidence">
            <a:extLst>
              <a:ext uri="{FF2B5EF4-FFF2-40B4-BE49-F238E27FC236}">
                <a16:creationId xmlns:a16="http://schemas.microsoft.com/office/drawing/2014/main" id="{7821D27E-4109-4155-8FF9-C0716284E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4195" y="2296160"/>
            <a:ext cx="4271005" cy="2850896"/>
          </a:xfrm>
          <a:prstGeom prst="rect">
            <a:avLst/>
          </a:prstGeom>
        </p:spPr>
      </p:pic>
    </p:spTree>
    <p:extLst>
      <p:ext uri="{BB962C8B-B14F-4D97-AF65-F5344CB8AC3E}">
        <p14:creationId xmlns:p14="http://schemas.microsoft.com/office/powerpoint/2010/main" val="3577342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Warm-up guidelines – stretch</a:t>
            </a:r>
          </a:p>
        </p:txBody>
      </p:sp>
      <p:sp>
        <p:nvSpPr>
          <p:cNvPr id="3" name="Rectangle 2"/>
          <p:cNvSpPr/>
          <p:nvPr/>
        </p:nvSpPr>
        <p:spPr>
          <a:xfrm>
            <a:off x="168673" y="1137091"/>
            <a:ext cx="5536092" cy="5632311"/>
          </a:xfrm>
          <a:prstGeom prst="rect">
            <a:avLst/>
          </a:prstGeom>
        </p:spPr>
        <p:txBody>
          <a:bodyPr wrap="square">
            <a:spAutoFit/>
          </a:bodyPr>
          <a:lstStyle/>
          <a:p>
            <a:pPr marL="285750" indent="-285750">
              <a:buFont typeface="Arial" panose="020B0604020202020204" pitchFamily="34" charset="0"/>
              <a:buChar char="•"/>
            </a:pPr>
            <a:r>
              <a:rPr lang="en-GB" sz="2000" b="1" dirty="0"/>
              <a:t>Dynamic</a:t>
            </a:r>
            <a:r>
              <a:rPr lang="en-GB" sz="2000" dirty="0"/>
              <a:t> stretching should be performed in the warm-up. Examples include leg swings, heel flicks, lunges and chest-press movements.</a:t>
            </a:r>
          </a:p>
          <a:p>
            <a:pPr marL="285750" indent="-285750">
              <a:buFont typeface="Arial" panose="020B0604020202020204" pitchFamily="34" charset="0"/>
              <a:buChar char="•"/>
            </a:pPr>
            <a:r>
              <a:rPr lang="en-GB" sz="2000" dirty="0"/>
              <a:t>8–10 reps for each movement should be performed.</a:t>
            </a:r>
          </a:p>
          <a:p>
            <a:pPr marL="285750" indent="-285750">
              <a:buFont typeface="Arial" panose="020B0604020202020204" pitchFamily="34" charset="0"/>
              <a:buChar char="•"/>
            </a:pPr>
            <a:r>
              <a:rPr lang="en-GB" sz="2000" dirty="0"/>
              <a:t>They aim to lengthen muscles to the end of their range of motion under control, while keeping the heart rate elevated and increasing the power output of the muscle, therefore improving performance in the main workout.</a:t>
            </a:r>
          </a:p>
          <a:p>
            <a:pPr marL="285750" indent="-285750">
              <a:buFont typeface="Arial" panose="020B0604020202020204" pitchFamily="34" charset="0"/>
              <a:buChar char="•"/>
            </a:pPr>
            <a:r>
              <a:rPr lang="en-GB" sz="2000" b="1" dirty="0"/>
              <a:t>Static</a:t>
            </a:r>
            <a:r>
              <a:rPr lang="en-GB" sz="2000" dirty="0"/>
              <a:t> stretches may be used in the warm-up, if:</a:t>
            </a:r>
          </a:p>
          <a:p>
            <a:pPr marL="742950" lvl="1" indent="-285750">
              <a:buFont typeface="Arial" panose="020B0604020202020204" pitchFamily="34" charset="0"/>
              <a:buChar char="•"/>
            </a:pPr>
            <a:r>
              <a:rPr lang="en-GB" sz="2000" dirty="0"/>
              <a:t>The client is particularly ‘tight’ in a certain muscle/s.</a:t>
            </a:r>
          </a:p>
          <a:p>
            <a:pPr marL="742950" lvl="1" indent="-285750">
              <a:buFont typeface="Arial" panose="020B0604020202020204" pitchFamily="34" charset="0"/>
              <a:buChar char="•"/>
            </a:pPr>
            <a:r>
              <a:rPr lang="en-GB" sz="2000" dirty="0"/>
              <a:t>Dynamic stretches can’t be performed safely.</a:t>
            </a:r>
          </a:p>
        </p:txBody>
      </p:sp>
      <p:pic>
        <p:nvPicPr>
          <p:cNvPr id="6" name="Picture 5"/>
          <p:cNvPicPr>
            <a:picLocks noChangeAspect="1"/>
          </p:cNvPicPr>
          <p:nvPr/>
        </p:nvPicPr>
        <p:blipFill>
          <a:blip r:embed="rId2"/>
          <a:stretch>
            <a:fillRect/>
          </a:stretch>
        </p:blipFill>
        <p:spPr>
          <a:xfrm>
            <a:off x="7050239" y="2227003"/>
            <a:ext cx="2093761" cy="2955252"/>
          </a:xfrm>
          <a:prstGeom prst="rect">
            <a:avLst/>
          </a:prstGeom>
        </p:spPr>
      </p:pic>
      <p:pic>
        <p:nvPicPr>
          <p:cNvPr id="7" name="Picture 6"/>
          <p:cNvPicPr>
            <a:picLocks noChangeAspect="1"/>
          </p:cNvPicPr>
          <p:nvPr/>
        </p:nvPicPr>
        <p:blipFill>
          <a:blip r:embed="rId3"/>
          <a:stretch>
            <a:fillRect/>
          </a:stretch>
        </p:blipFill>
        <p:spPr>
          <a:xfrm>
            <a:off x="5626876" y="1250162"/>
            <a:ext cx="1575145" cy="3119403"/>
          </a:xfrm>
          <a:prstGeom prst="rect">
            <a:avLst/>
          </a:prstGeom>
        </p:spPr>
      </p:pic>
    </p:spTree>
    <p:extLst>
      <p:ext uri="{BB962C8B-B14F-4D97-AF65-F5344CB8AC3E}">
        <p14:creationId xmlns:p14="http://schemas.microsoft.com/office/powerpoint/2010/main" val="1065877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Plan a warm-up</a:t>
            </a:r>
          </a:p>
        </p:txBody>
      </p:sp>
      <p:graphicFrame>
        <p:nvGraphicFramePr>
          <p:cNvPr id="5" name="Diagram 4"/>
          <p:cNvGraphicFramePr/>
          <p:nvPr>
            <p:extLst>
              <p:ext uri="{D42A27DB-BD31-4B8C-83A1-F6EECF244321}">
                <p14:modId xmlns:p14="http://schemas.microsoft.com/office/powerpoint/2010/main" val="2005025184"/>
              </p:ext>
            </p:extLst>
          </p:nvPr>
        </p:nvGraphicFramePr>
        <p:xfrm>
          <a:off x="468925" y="1144094"/>
          <a:ext cx="5405849" cy="5352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585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 green, sitting, sofa&#10;&#10;Description generated with high confidence">
            <a:extLst>
              <a:ext uri="{FF2B5EF4-FFF2-40B4-BE49-F238E27FC236}">
                <a16:creationId xmlns:a16="http://schemas.microsoft.com/office/drawing/2014/main" id="{52CE7916-2874-4D05-85EA-EA9B45C73D45}"/>
              </a:ext>
            </a:extLst>
          </p:cNvPr>
          <p:cNvPicPr>
            <a:picLocks noChangeAspect="1"/>
          </p:cNvPicPr>
          <p:nvPr/>
        </p:nvPicPr>
        <p:blipFill rotWithShape="1">
          <a:blip r:embed="rId2">
            <a:extLst>
              <a:ext uri="{28A0092B-C50C-407E-A947-70E740481C1C}">
                <a14:useLocalDpi xmlns:a14="http://schemas.microsoft.com/office/drawing/2010/main" val="0"/>
              </a:ext>
            </a:extLst>
          </a:blip>
          <a:srcRect t="16930" b="6608"/>
          <a:stretch/>
        </p:blipFill>
        <p:spPr>
          <a:xfrm>
            <a:off x="20" y="10"/>
            <a:ext cx="9143980" cy="4666928"/>
          </a:xfrm>
          <a:prstGeom prst="rect">
            <a:avLst/>
          </a:prstGeom>
        </p:spPr>
      </p:pic>
      <p:pic>
        <p:nvPicPr>
          <p:cNvPr id="14"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603748" y="4551037"/>
            <a:ext cx="3766337" cy="1509931"/>
          </a:xfrm>
        </p:spPr>
        <p:txBody>
          <a:bodyPr vert="horz" lIns="91440" tIns="45720" rIns="91440" bIns="45720" rtlCol="0" anchor="ctr">
            <a:normAutofit/>
          </a:bodyPr>
          <a:lstStyle/>
          <a:p>
            <a:r>
              <a:rPr lang="en-US" b="1">
                <a:solidFill>
                  <a:srgbClr val="000000"/>
                </a:solidFill>
                <a:latin typeface="+mj-lt"/>
                <a:ea typeface="+mj-ea"/>
                <a:cs typeface="+mj-cs"/>
              </a:rPr>
              <a:t>Benefits of CV training</a:t>
            </a:r>
          </a:p>
        </p:txBody>
      </p:sp>
      <p:graphicFrame>
        <p:nvGraphicFramePr>
          <p:cNvPr id="5" name="Diagram 4"/>
          <p:cNvGraphicFramePr/>
          <p:nvPr>
            <p:extLst>
              <p:ext uri="{D42A27DB-BD31-4B8C-83A1-F6EECF244321}">
                <p14:modId xmlns:p14="http://schemas.microsoft.com/office/powerpoint/2010/main" val="2132166628"/>
              </p:ext>
            </p:extLst>
          </p:nvPr>
        </p:nvGraphicFramePr>
        <p:xfrm>
          <a:off x="4852685" y="4551037"/>
          <a:ext cx="3694808" cy="15099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70257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CV guidelines – for health benefits</a:t>
            </a:r>
          </a:p>
        </p:txBody>
      </p:sp>
      <p:graphicFrame>
        <p:nvGraphicFramePr>
          <p:cNvPr id="2" name="Diagram 1"/>
          <p:cNvGraphicFramePr/>
          <p:nvPr>
            <p:extLst>
              <p:ext uri="{D42A27DB-BD31-4B8C-83A1-F6EECF244321}">
                <p14:modId xmlns:p14="http://schemas.microsoft.com/office/powerpoint/2010/main" val="3621411411"/>
              </p:ext>
            </p:extLst>
          </p:nvPr>
        </p:nvGraphicFramePr>
        <p:xfrm>
          <a:off x="639988" y="1656308"/>
          <a:ext cx="343013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4094328" y="2859207"/>
            <a:ext cx="723332" cy="400110"/>
          </a:xfrm>
          <a:prstGeom prst="rect">
            <a:avLst/>
          </a:prstGeom>
          <a:noFill/>
        </p:spPr>
        <p:txBody>
          <a:bodyPr wrap="square" rtlCol="0">
            <a:spAutoFit/>
          </a:bodyPr>
          <a:lstStyle/>
          <a:p>
            <a:r>
              <a:rPr lang="en-GB" sz="2000" b="1" dirty="0"/>
              <a:t>OR</a:t>
            </a:r>
          </a:p>
        </p:txBody>
      </p:sp>
      <p:sp>
        <p:nvSpPr>
          <p:cNvPr id="8" name="TextBox 7"/>
          <p:cNvSpPr txBox="1"/>
          <p:nvPr/>
        </p:nvSpPr>
        <p:spPr>
          <a:xfrm>
            <a:off x="4125035" y="4219432"/>
            <a:ext cx="661917" cy="400110"/>
          </a:xfrm>
          <a:prstGeom prst="rect">
            <a:avLst/>
          </a:prstGeom>
          <a:noFill/>
        </p:spPr>
        <p:txBody>
          <a:bodyPr wrap="square" rtlCol="0">
            <a:spAutoFit/>
          </a:bodyPr>
          <a:lstStyle/>
          <a:p>
            <a:r>
              <a:rPr lang="en-GB" sz="2000" b="1" dirty="0"/>
              <a:t>OR</a:t>
            </a:r>
          </a:p>
        </p:txBody>
      </p:sp>
    </p:spTree>
    <p:extLst>
      <p:ext uri="{BB962C8B-B14F-4D97-AF65-F5344CB8AC3E}">
        <p14:creationId xmlns:p14="http://schemas.microsoft.com/office/powerpoint/2010/main" val="25011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CV guidelines – intensity differences</a:t>
            </a:r>
          </a:p>
        </p:txBody>
      </p:sp>
      <p:graphicFrame>
        <p:nvGraphicFramePr>
          <p:cNvPr id="5" name="Diagram 4"/>
          <p:cNvGraphicFramePr/>
          <p:nvPr>
            <p:extLst>
              <p:ext uri="{D42A27DB-BD31-4B8C-83A1-F6EECF244321}">
                <p14:modId xmlns:p14="http://schemas.microsoft.com/office/powerpoint/2010/main" val="974189158"/>
              </p:ext>
            </p:extLst>
          </p:nvPr>
        </p:nvGraphicFramePr>
        <p:xfrm>
          <a:off x="346094" y="1397000"/>
          <a:ext cx="825199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1397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Plan a CV workout</a:t>
            </a:r>
          </a:p>
        </p:txBody>
      </p:sp>
      <p:graphicFrame>
        <p:nvGraphicFramePr>
          <p:cNvPr id="5" name="Diagram 4"/>
          <p:cNvGraphicFramePr/>
          <p:nvPr>
            <p:extLst>
              <p:ext uri="{D42A27DB-BD31-4B8C-83A1-F6EECF244321}">
                <p14:modId xmlns:p14="http://schemas.microsoft.com/office/powerpoint/2010/main" val="1029192383"/>
              </p:ext>
            </p:extLst>
          </p:nvPr>
        </p:nvGraphicFramePr>
        <p:xfrm>
          <a:off x="468925" y="1144094"/>
          <a:ext cx="5514004" cy="5352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4315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7"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4" name="Title 1"/>
          <p:cNvSpPr>
            <a:spLocks noGrp="1"/>
          </p:cNvSpPr>
          <p:nvPr>
            <p:ph type="title"/>
          </p:nvPr>
        </p:nvSpPr>
        <p:spPr>
          <a:xfrm>
            <a:off x="4976979" y="1459467"/>
            <a:ext cx="3733482" cy="1090538"/>
          </a:xfrm>
        </p:spPr>
        <p:txBody>
          <a:bodyPr vert="horz" lIns="91440" tIns="45720" rIns="91440" bIns="45720" rtlCol="0" anchor="ctr">
            <a:normAutofit/>
          </a:bodyPr>
          <a:lstStyle/>
          <a:p>
            <a:r>
              <a:rPr lang="en-US" sz="3100" b="1" kern="1200">
                <a:solidFill>
                  <a:srgbClr val="000000"/>
                </a:solidFill>
                <a:latin typeface="+mj-lt"/>
                <a:ea typeface="+mj-ea"/>
                <a:cs typeface="+mj-cs"/>
              </a:rPr>
              <a:t>Benefits of resistance training</a:t>
            </a:r>
          </a:p>
        </p:txBody>
      </p:sp>
      <p:sp>
        <p:nvSpPr>
          <p:cNvPr id="1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Picture 2" descr="A person jumping up in the air&#10;&#10;Description generated with very high confidence">
            <a:extLst>
              <a:ext uri="{FF2B5EF4-FFF2-40B4-BE49-F238E27FC236}">
                <a16:creationId xmlns:a16="http://schemas.microsoft.com/office/drawing/2014/main" id="{17CD5AD3-1EBD-45AE-A22B-232A534DE779}"/>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1" b="1077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graphicFrame>
        <p:nvGraphicFramePr>
          <p:cNvPr id="5" name="Diagram 4"/>
          <p:cNvGraphicFramePr/>
          <p:nvPr>
            <p:extLst>
              <p:ext uri="{D42A27DB-BD31-4B8C-83A1-F6EECF244321}">
                <p14:modId xmlns:p14="http://schemas.microsoft.com/office/powerpoint/2010/main" val="1096399439"/>
              </p:ext>
            </p:extLst>
          </p:nvPr>
        </p:nvGraphicFramePr>
        <p:xfrm>
          <a:off x="4974330" y="2673512"/>
          <a:ext cx="3733184" cy="27294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00697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Resistance training guidelines</a:t>
            </a:r>
          </a:p>
        </p:txBody>
      </p:sp>
      <p:graphicFrame>
        <p:nvGraphicFramePr>
          <p:cNvPr id="5" name="Diagram 4"/>
          <p:cNvGraphicFramePr/>
          <p:nvPr>
            <p:extLst>
              <p:ext uri="{D42A27DB-BD31-4B8C-83A1-F6EECF244321}">
                <p14:modId xmlns:p14="http://schemas.microsoft.com/office/powerpoint/2010/main" val="332022898"/>
              </p:ext>
            </p:extLst>
          </p:nvPr>
        </p:nvGraphicFramePr>
        <p:xfrm>
          <a:off x="346094" y="1214651"/>
          <a:ext cx="8211052" cy="4517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454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Resistance planning considerations</a:t>
            </a:r>
          </a:p>
        </p:txBody>
      </p:sp>
      <p:sp>
        <p:nvSpPr>
          <p:cNvPr id="2" name="TextBox 1"/>
          <p:cNvSpPr txBox="1"/>
          <p:nvPr/>
        </p:nvSpPr>
        <p:spPr>
          <a:xfrm>
            <a:off x="148897" y="1255592"/>
            <a:ext cx="5763172" cy="4708981"/>
          </a:xfrm>
          <a:prstGeom prst="rect">
            <a:avLst/>
          </a:prstGeom>
          <a:noFill/>
        </p:spPr>
        <p:txBody>
          <a:bodyPr wrap="square" rtlCol="0">
            <a:spAutoFit/>
          </a:bodyPr>
          <a:lstStyle/>
          <a:p>
            <a:pPr marL="285750" indent="-285750">
              <a:buFont typeface="Arial" panose="020B0604020202020204" pitchFamily="34" charset="0"/>
              <a:buChar char="•"/>
            </a:pPr>
            <a:r>
              <a:rPr lang="en-GB" sz="2000" b="1" dirty="0"/>
              <a:t>Exercises and equipment – </a:t>
            </a:r>
            <a:r>
              <a:rPr lang="en-GB" sz="2000" dirty="0"/>
              <a:t>fixed machines, free weights, body weight, functional kit.</a:t>
            </a:r>
            <a:endParaRPr lang="en-GB" sz="2000" b="1" dirty="0"/>
          </a:p>
          <a:p>
            <a:pPr marL="285750" indent="-285750">
              <a:buFont typeface="Arial" panose="020B0604020202020204" pitchFamily="34" charset="0"/>
              <a:buChar char="•"/>
            </a:pPr>
            <a:r>
              <a:rPr lang="en-GB" sz="2000" b="1" dirty="0"/>
              <a:t>Number of exercises – </a:t>
            </a:r>
            <a:r>
              <a:rPr lang="en-GB" sz="2000" dirty="0"/>
              <a:t>dependent upon fitness, goals, time and training approach.</a:t>
            </a:r>
            <a:endParaRPr lang="en-GB" sz="2000" b="1" dirty="0"/>
          </a:p>
          <a:p>
            <a:pPr marL="285750" indent="-285750">
              <a:buFont typeface="Arial" panose="020B0604020202020204" pitchFamily="34" charset="0"/>
              <a:buChar char="•"/>
            </a:pPr>
            <a:r>
              <a:rPr lang="en-GB" sz="2000" b="1" dirty="0"/>
              <a:t>Training approach/method – </a:t>
            </a:r>
            <a:r>
              <a:rPr lang="en-GB" sz="2000" dirty="0"/>
              <a:t>dependent upon fitness, goals, time and training approach.</a:t>
            </a:r>
            <a:endParaRPr lang="en-GB" sz="2000" b="1" dirty="0"/>
          </a:p>
          <a:p>
            <a:pPr marL="285750" indent="-285750">
              <a:buFont typeface="Arial" panose="020B0604020202020204" pitchFamily="34" charset="0"/>
              <a:buChar char="•"/>
            </a:pPr>
            <a:r>
              <a:rPr lang="en-GB" sz="2000" b="1" dirty="0"/>
              <a:t>Muscle balance – </a:t>
            </a:r>
            <a:r>
              <a:rPr lang="en-GB" sz="2000" dirty="0"/>
              <a:t>important to balance training of muscles across a week’s programming.</a:t>
            </a:r>
            <a:endParaRPr lang="en-GB" sz="2000" b="1" dirty="0"/>
          </a:p>
          <a:p>
            <a:pPr marL="285750" indent="-285750">
              <a:buFont typeface="Arial" panose="020B0604020202020204" pitchFamily="34" charset="0"/>
              <a:buChar char="•"/>
            </a:pPr>
            <a:r>
              <a:rPr lang="en-GB" sz="2000" b="1" dirty="0"/>
              <a:t>Exercise order – </a:t>
            </a:r>
            <a:r>
              <a:rPr lang="en-GB" sz="2000" dirty="0"/>
              <a:t>large to small muscles for most clients; advanced clients may reverse this to avoid plateaus.</a:t>
            </a:r>
            <a:endParaRPr lang="en-GB" sz="2000" b="1" dirty="0"/>
          </a:p>
          <a:p>
            <a:pPr marL="285750" indent="-285750">
              <a:buFont typeface="Arial" panose="020B0604020202020204" pitchFamily="34" charset="0"/>
              <a:buChar char="•"/>
            </a:pPr>
            <a:r>
              <a:rPr lang="en-GB" sz="2000" b="1" dirty="0"/>
              <a:t>Exercise sequence – </a:t>
            </a:r>
            <a:r>
              <a:rPr lang="en-GB" sz="2000" dirty="0"/>
              <a:t>push–pull, upper–lower, upper–lower rotation.</a:t>
            </a:r>
            <a:endParaRPr lang="en-GB" sz="20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1156" y="1823127"/>
            <a:ext cx="3656390" cy="2166411"/>
          </a:xfrm>
          <a:prstGeom prst="rect">
            <a:avLst/>
          </a:prstGeom>
        </p:spPr>
      </p:pic>
    </p:spTree>
    <p:extLst>
      <p:ext uri="{BB962C8B-B14F-4D97-AF65-F5344CB8AC3E}">
        <p14:creationId xmlns:p14="http://schemas.microsoft.com/office/powerpoint/2010/main" val="2489402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Resistance programming variables</a:t>
            </a:r>
          </a:p>
        </p:txBody>
      </p:sp>
      <p:graphicFrame>
        <p:nvGraphicFramePr>
          <p:cNvPr id="2" name="Diagram 1"/>
          <p:cNvGraphicFramePr/>
          <p:nvPr>
            <p:extLst>
              <p:ext uri="{D42A27DB-BD31-4B8C-83A1-F6EECF244321}">
                <p14:modId xmlns:p14="http://schemas.microsoft.com/office/powerpoint/2010/main" val="3259996133"/>
              </p:ext>
            </p:extLst>
          </p:nvPr>
        </p:nvGraphicFramePr>
        <p:xfrm>
          <a:off x="464024" y="1396999"/>
          <a:ext cx="7983940" cy="4376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8602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535" y="531882"/>
            <a:ext cx="8748214" cy="500184"/>
          </a:xfrm>
        </p:spPr>
        <p:txBody>
          <a:bodyPr>
            <a:noAutofit/>
          </a:bodyPr>
          <a:lstStyle/>
          <a:p>
            <a:r>
              <a:rPr lang="en-US" sz="2400" b="1" dirty="0"/>
              <a:t>Basic resistance progression – group training </a:t>
            </a:r>
          </a:p>
        </p:txBody>
      </p:sp>
      <p:sp>
        <p:nvSpPr>
          <p:cNvPr id="3" name="Rectangle 2"/>
          <p:cNvSpPr/>
          <p:nvPr/>
        </p:nvSpPr>
        <p:spPr>
          <a:xfrm>
            <a:off x="-2246630" y="4402793"/>
            <a:ext cx="3770630" cy="707886"/>
          </a:xfrm>
          <a:prstGeom prst="rect">
            <a:avLst/>
          </a:prstGeom>
        </p:spPr>
        <p:txBody>
          <a:bodyPr wrap="square">
            <a:spAutoFit/>
          </a:bodyPr>
          <a:lstStyle/>
          <a:p>
            <a:r>
              <a:rPr lang="en-GB" sz="2000" dirty="0"/>
              <a:t>:.</a:t>
            </a:r>
          </a:p>
          <a:p>
            <a:r>
              <a:rPr lang="en-GB" sz="2000" dirty="0"/>
              <a:t>:.</a:t>
            </a:r>
          </a:p>
        </p:txBody>
      </p:sp>
      <p:sp>
        <p:nvSpPr>
          <p:cNvPr id="6" name="Text Placeholder 2">
            <a:extLst>
              <a:ext uri="{FF2B5EF4-FFF2-40B4-BE49-F238E27FC236}">
                <a16:creationId xmlns:a16="http://schemas.microsoft.com/office/drawing/2014/main" id="{86DC7D15-EF48-453A-896C-60F404FC7EE7}"/>
              </a:ext>
            </a:extLst>
          </p:cNvPr>
          <p:cNvSpPr>
            <a:spLocks noGrp="1"/>
          </p:cNvSpPr>
          <p:nvPr>
            <p:ph type="body" sz="quarter" idx="10"/>
          </p:nvPr>
        </p:nvSpPr>
        <p:spPr>
          <a:xfrm>
            <a:off x="378543" y="1381432"/>
            <a:ext cx="8312166" cy="4076606"/>
          </a:xfrm>
        </p:spPr>
        <p:txBody>
          <a:bodyPr/>
          <a:lstStyle/>
          <a:p>
            <a:r>
              <a:rPr lang="en-US" dirty="0">
                <a:solidFill>
                  <a:schemeClr val="tx1"/>
                </a:solidFill>
              </a:rPr>
              <a:t>Group training classes can be programmed so that they are progressive. </a:t>
            </a:r>
          </a:p>
          <a:p>
            <a:r>
              <a:rPr lang="en-US" dirty="0">
                <a:solidFill>
                  <a:schemeClr val="tx1"/>
                </a:solidFill>
              </a:rPr>
              <a:t>Small group training is where there are between two and six participants, who are of a similar level of ability in terms of fitness, level, skill and experience.</a:t>
            </a:r>
          </a:p>
          <a:p>
            <a:r>
              <a:rPr lang="en-US" dirty="0">
                <a:solidFill>
                  <a:schemeClr val="tx1"/>
                </a:solidFill>
              </a:rPr>
              <a:t>However, the larger the group, the more generic the goal and </a:t>
            </a:r>
            <a:r>
              <a:rPr lang="en-US" dirty="0" err="1">
                <a:solidFill>
                  <a:schemeClr val="tx1"/>
                </a:solidFill>
              </a:rPr>
              <a:t>periodised</a:t>
            </a:r>
            <a:r>
              <a:rPr lang="en-US" dirty="0">
                <a:solidFill>
                  <a:schemeClr val="tx1"/>
                </a:solidFill>
              </a:rPr>
              <a:t> programming will be. It cannot be specific to individuals.  </a:t>
            </a:r>
          </a:p>
          <a:p>
            <a:r>
              <a:rPr lang="en-US" dirty="0">
                <a:solidFill>
                  <a:schemeClr val="tx1"/>
                </a:solidFill>
              </a:rPr>
              <a:t>With large groups, there are inevitably mixed abilities in terms of fitness level, skill and experience. The overall goal of the class could be based around hypertrophy or strength so long as there are no beginners and everybody has a base level of muscular endurance.</a:t>
            </a:r>
            <a:endParaRPr lang="en-GB" dirty="0">
              <a:solidFill>
                <a:schemeClr val="tx1"/>
              </a:solidFill>
            </a:endParaRPr>
          </a:p>
        </p:txBody>
      </p:sp>
    </p:spTree>
    <p:extLst>
      <p:ext uri="{BB962C8B-B14F-4D97-AF65-F5344CB8AC3E}">
        <p14:creationId xmlns:p14="http://schemas.microsoft.com/office/powerpoint/2010/main" val="1165193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BC8A6-416E-47A3-83FA-99D38F6DEF79}"/>
              </a:ext>
            </a:extLst>
          </p:cNvPr>
          <p:cNvSpPr>
            <a:spLocks noGrp="1"/>
          </p:cNvSpPr>
          <p:nvPr>
            <p:ph type="title"/>
          </p:nvPr>
        </p:nvSpPr>
        <p:spPr/>
        <p:txBody>
          <a:bodyPr/>
          <a:lstStyle/>
          <a:p>
            <a:r>
              <a:rPr lang="en-GB" dirty="0"/>
              <a:t>Basic resistance progression</a:t>
            </a:r>
          </a:p>
        </p:txBody>
      </p:sp>
      <p:sp>
        <p:nvSpPr>
          <p:cNvPr id="3" name="Text Placeholder 2">
            <a:extLst>
              <a:ext uri="{FF2B5EF4-FFF2-40B4-BE49-F238E27FC236}">
                <a16:creationId xmlns:a16="http://schemas.microsoft.com/office/drawing/2014/main" id="{6B687F6B-5C1B-4743-9B00-58922160F569}"/>
              </a:ext>
            </a:extLst>
          </p:cNvPr>
          <p:cNvSpPr>
            <a:spLocks noGrp="1"/>
          </p:cNvSpPr>
          <p:nvPr>
            <p:ph type="body" sz="quarter" idx="10"/>
          </p:nvPr>
        </p:nvSpPr>
        <p:spPr>
          <a:xfrm>
            <a:off x="468924" y="1312605"/>
            <a:ext cx="5523085" cy="4808495"/>
          </a:xfrm>
        </p:spPr>
        <p:txBody>
          <a:bodyPr/>
          <a:lstStyle/>
          <a:p>
            <a:r>
              <a:rPr lang="en-US" dirty="0">
                <a:solidFill>
                  <a:schemeClr val="tx1"/>
                </a:solidFill>
              </a:rPr>
              <a:t>The main principle of the progression pyramid is to begin with endurance training, that is, low resistance, high repetitions. </a:t>
            </a:r>
          </a:p>
          <a:p>
            <a:r>
              <a:rPr lang="en-US" dirty="0">
                <a:solidFill>
                  <a:schemeClr val="tx1"/>
                </a:solidFill>
              </a:rPr>
              <a:t>This allows participants to develop and improve their technique and joint stability, while the smaller load keeps the injury risk to a minimum.</a:t>
            </a:r>
          </a:p>
          <a:p>
            <a:r>
              <a:rPr lang="en-US" dirty="0">
                <a:solidFill>
                  <a:schemeClr val="tx1"/>
                </a:solidFill>
              </a:rPr>
              <a:t>However, when the focus of a mixed-ability class is on muscular endurance, the pyramid approach may not be wholly applicable. </a:t>
            </a:r>
          </a:p>
          <a:p>
            <a:r>
              <a:rPr lang="en-US" dirty="0">
                <a:solidFill>
                  <a:schemeClr val="tx1"/>
                </a:solidFill>
              </a:rPr>
              <a:t>If this is the case, the fitness professional must still seek to provide exercise progression and manipulate other training variables.</a:t>
            </a:r>
            <a:endParaRPr lang="en-GB" dirty="0">
              <a:solidFill>
                <a:schemeClr val="tx1"/>
              </a:solidFill>
            </a:endParaRPr>
          </a:p>
        </p:txBody>
      </p:sp>
      <p:pic>
        <p:nvPicPr>
          <p:cNvPr id="4" name="Picture 3">
            <a:extLst>
              <a:ext uri="{FF2B5EF4-FFF2-40B4-BE49-F238E27FC236}">
                <a16:creationId xmlns:a16="http://schemas.microsoft.com/office/drawing/2014/main" id="{6E924040-AF56-4B91-A1BB-593334742091}"/>
              </a:ext>
            </a:extLst>
          </p:cNvPr>
          <p:cNvPicPr>
            <a:picLocks noChangeAspect="1"/>
          </p:cNvPicPr>
          <p:nvPr/>
        </p:nvPicPr>
        <p:blipFill>
          <a:blip r:embed="rId2"/>
          <a:stretch>
            <a:fillRect/>
          </a:stretch>
        </p:blipFill>
        <p:spPr>
          <a:xfrm>
            <a:off x="5476567" y="1227016"/>
            <a:ext cx="2718623" cy="4237087"/>
          </a:xfrm>
          <a:prstGeom prst="rect">
            <a:avLst/>
          </a:prstGeom>
        </p:spPr>
      </p:pic>
    </p:spTree>
    <p:extLst>
      <p:ext uri="{BB962C8B-B14F-4D97-AF65-F5344CB8AC3E}">
        <p14:creationId xmlns:p14="http://schemas.microsoft.com/office/powerpoint/2010/main" val="894358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CBF80FD8-DC07-4723-8055-FECEE2463244}"/>
              </a:ext>
            </a:extLst>
          </p:cNvPr>
          <p:cNvSpPr>
            <a:spLocks noGrp="1"/>
          </p:cNvSpPr>
          <p:nvPr>
            <p:ph type="title"/>
          </p:nvPr>
        </p:nvSpPr>
        <p:spPr>
          <a:xfrm>
            <a:off x="480059" y="2053641"/>
            <a:ext cx="2751871" cy="2760098"/>
          </a:xfrm>
        </p:spPr>
        <p:txBody>
          <a:bodyPr vert="horz" lIns="91440" tIns="45720" rIns="91440" bIns="45720" rtlCol="0" anchor="ctr">
            <a:normAutofit/>
          </a:bodyPr>
          <a:lstStyle/>
          <a:p>
            <a:r>
              <a:rPr lang="en-US" sz="3700" kern="1200">
                <a:solidFill>
                  <a:srgbClr val="FFFFFF"/>
                </a:solidFill>
                <a:latin typeface="+mj-lt"/>
                <a:ea typeface="+mj-ea"/>
                <a:cs typeface="+mj-cs"/>
              </a:rPr>
              <a:t>Basic progression variables</a:t>
            </a:r>
          </a:p>
        </p:txBody>
      </p:sp>
      <p:sp>
        <p:nvSpPr>
          <p:cNvPr id="3" name="Text Placeholder 2">
            <a:extLst>
              <a:ext uri="{FF2B5EF4-FFF2-40B4-BE49-F238E27FC236}">
                <a16:creationId xmlns:a16="http://schemas.microsoft.com/office/drawing/2014/main" id="{C85F1621-CC5E-4113-A83E-54CBAF61B56E}"/>
              </a:ext>
            </a:extLst>
          </p:cNvPr>
          <p:cNvSpPr>
            <a:spLocks noGrp="1"/>
          </p:cNvSpPr>
          <p:nvPr>
            <p:ph type="body" sz="quarter" idx="10"/>
          </p:nvPr>
        </p:nvSpPr>
        <p:spPr>
          <a:xfrm>
            <a:off x="4567930" y="801866"/>
            <a:ext cx="3979563" cy="5230634"/>
          </a:xfrm>
        </p:spPr>
        <p:txBody>
          <a:bodyPr vert="horz" lIns="91440" tIns="45720" rIns="91440" bIns="45720" rtlCol="0" anchor="ctr">
            <a:normAutofit/>
          </a:bodyPr>
          <a:lstStyle/>
          <a:p>
            <a:pPr marL="0"/>
            <a:r>
              <a:rPr lang="en-US" sz="2100" dirty="0">
                <a:solidFill>
                  <a:srgbClr val="000000"/>
                </a:solidFill>
              </a:rPr>
              <a:t>Progression can be achieved using the following variables:</a:t>
            </a:r>
          </a:p>
          <a:p>
            <a:pPr marL="0"/>
            <a:endParaRPr lang="en-US" sz="2100" dirty="0">
              <a:solidFill>
                <a:srgbClr val="000000"/>
              </a:solidFill>
            </a:endParaRPr>
          </a:p>
          <a:p>
            <a:r>
              <a:rPr lang="en-US" sz="2100" dirty="0">
                <a:solidFill>
                  <a:srgbClr val="000000"/>
                </a:solidFill>
              </a:rPr>
              <a:t>Reducing rest periods between sets.</a:t>
            </a:r>
          </a:p>
          <a:p>
            <a:r>
              <a:rPr lang="en-US" sz="2100" dirty="0">
                <a:solidFill>
                  <a:srgbClr val="000000"/>
                </a:solidFill>
              </a:rPr>
              <a:t>Increasing the number of sets.</a:t>
            </a:r>
          </a:p>
          <a:p>
            <a:r>
              <a:rPr lang="en-US" sz="2100" dirty="0">
                <a:solidFill>
                  <a:srgbClr val="000000"/>
                </a:solidFill>
              </a:rPr>
              <a:t>Increasing the number of exercises.</a:t>
            </a:r>
          </a:p>
          <a:p>
            <a:r>
              <a:rPr lang="en-US" sz="2100" dirty="0">
                <a:solidFill>
                  <a:srgbClr val="000000"/>
                </a:solidFill>
              </a:rPr>
              <a:t>Encouraging participants to attend more sessions.</a:t>
            </a:r>
          </a:p>
          <a:p>
            <a:r>
              <a:rPr lang="en-US" sz="2100" dirty="0">
                <a:solidFill>
                  <a:srgbClr val="000000"/>
                </a:solidFill>
              </a:rPr>
              <a:t>Introducing more challenging/complex exercises.</a:t>
            </a:r>
          </a:p>
        </p:txBody>
      </p:sp>
    </p:spTree>
    <p:extLst>
      <p:ext uri="{BB962C8B-B14F-4D97-AF65-F5344CB8AC3E}">
        <p14:creationId xmlns:p14="http://schemas.microsoft.com/office/powerpoint/2010/main" val="2049535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4"/>
            <a:ext cx="8062182" cy="529575"/>
          </a:xfrm>
        </p:spPr>
        <p:txBody>
          <a:bodyPr>
            <a:noAutofit/>
          </a:bodyPr>
          <a:lstStyle/>
          <a:p>
            <a:r>
              <a:rPr lang="en-US" sz="2800" b="1" dirty="0"/>
              <a:t>Resistance training methods – PHA</a:t>
            </a:r>
          </a:p>
        </p:txBody>
      </p:sp>
      <p:sp>
        <p:nvSpPr>
          <p:cNvPr id="3" name="Rectangle 2"/>
          <p:cNvSpPr/>
          <p:nvPr/>
        </p:nvSpPr>
        <p:spPr>
          <a:xfrm>
            <a:off x="412113" y="1600086"/>
            <a:ext cx="7763407" cy="3785652"/>
          </a:xfrm>
          <a:prstGeom prst="rect">
            <a:avLst/>
          </a:prstGeom>
        </p:spPr>
        <p:txBody>
          <a:bodyPr wrap="square">
            <a:spAutoFit/>
          </a:bodyPr>
          <a:lstStyle/>
          <a:p>
            <a:pPr marL="285750" indent="-285750">
              <a:buFont typeface="Arial" panose="020B0604020202020204" pitchFamily="34" charset="0"/>
              <a:buChar char="•"/>
            </a:pPr>
            <a:r>
              <a:rPr lang="en-US" sz="2000" b="1" dirty="0"/>
              <a:t>Peripheral heart action – </a:t>
            </a:r>
            <a:r>
              <a:rPr lang="en-US" sz="2000" dirty="0"/>
              <a:t>this is basic circuit training designed to get lots of blood pumping into one specific body part or a specific set of muscles in one area of the body.</a:t>
            </a:r>
          </a:p>
          <a:p>
            <a:pPr marL="285750" indent="-285750">
              <a:buFont typeface="Arial" panose="020B0604020202020204" pitchFamily="34" charset="0"/>
              <a:buChar char="•"/>
            </a:pPr>
            <a:r>
              <a:rPr lang="en-US" sz="2000" dirty="0"/>
              <a:t>The way to achieve this ‘blood pumping all over the body’ effect is to conduct a series of exercises that alternate between one exercise for the upper body or torso, and then one exercise for the lower body. </a:t>
            </a:r>
          </a:p>
          <a:p>
            <a:endParaRPr lang="en-US" sz="2000" b="1" dirty="0"/>
          </a:p>
          <a:p>
            <a:pPr marL="285750" indent="-285750">
              <a:buFont typeface="Arial" panose="020B0604020202020204" pitchFamily="34" charset="0"/>
              <a:buChar char="•"/>
            </a:pPr>
            <a:r>
              <a:rPr lang="en-US" sz="2000" dirty="0"/>
              <a:t>These exercises can be done as a circuit, three to six times through, with ten to fifteen repetitions per exercise, with a relatively rapid lifting tempo and with minimum recovery between sets.</a:t>
            </a:r>
            <a:endParaRPr lang="en-GB" sz="2000" dirty="0"/>
          </a:p>
        </p:txBody>
      </p:sp>
    </p:spTree>
    <p:extLst>
      <p:ext uri="{BB962C8B-B14F-4D97-AF65-F5344CB8AC3E}">
        <p14:creationId xmlns:p14="http://schemas.microsoft.com/office/powerpoint/2010/main" val="1808924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3115-B914-42A2-813F-6334F67DF2B0}"/>
              </a:ext>
            </a:extLst>
          </p:cNvPr>
          <p:cNvSpPr>
            <a:spLocks noGrp="1"/>
          </p:cNvSpPr>
          <p:nvPr>
            <p:ph type="title"/>
          </p:nvPr>
        </p:nvSpPr>
        <p:spPr/>
        <p:txBody>
          <a:bodyPr/>
          <a:lstStyle/>
          <a:p>
            <a:r>
              <a:rPr lang="en-GB" dirty="0"/>
              <a:t>Resistance training methods  </a:t>
            </a:r>
          </a:p>
        </p:txBody>
      </p:sp>
      <p:sp>
        <p:nvSpPr>
          <p:cNvPr id="3" name="Text Placeholder 2">
            <a:extLst>
              <a:ext uri="{FF2B5EF4-FFF2-40B4-BE49-F238E27FC236}">
                <a16:creationId xmlns:a16="http://schemas.microsoft.com/office/drawing/2014/main" id="{359C7F58-EBD5-4E19-8A28-CD61EF26EB4B}"/>
              </a:ext>
            </a:extLst>
          </p:cNvPr>
          <p:cNvSpPr>
            <a:spLocks noGrp="1"/>
          </p:cNvSpPr>
          <p:nvPr>
            <p:ph type="body" sz="quarter" idx="10"/>
          </p:nvPr>
        </p:nvSpPr>
        <p:spPr>
          <a:xfrm>
            <a:off x="468925" y="1280803"/>
            <a:ext cx="8190982" cy="4549841"/>
          </a:xfrm>
        </p:spPr>
        <p:txBody>
          <a:bodyPr/>
          <a:lstStyle/>
          <a:p>
            <a:pPr marL="0" indent="0">
              <a:buNone/>
            </a:pPr>
            <a:r>
              <a:rPr lang="en-GB" dirty="0">
                <a:solidFill>
                  <a:schemeClr val="tx1"/>
                </a:solidFill>
              </a:rPr>
              <a:t>Compound sets to isolation sets:</a:t>
            </a:r>
          </a:p>
          <a:p>
            <a:r>
              <a:rPr lang="en-US" dirty="0">
                <a:solidFill>
                  <a:schemeClr val="tx1"/>
                </a:solidFill>
              </a:rPr>
              <a:t>This approach sequences compound movement sets prior to prescribing isolated movement sets. </a:t>
            </a:r>
          </a:p>
          <a:p>
            <a:r>
              <a:rPr lang="en-US" dirty="0">
                <a:solidFill>
                  <a:schemeClr val="tx1"/>
                </a:solidFill>
              </a:rPr>
              <a:t>It can be used in various formats, for example, circuit, Tabata, intervals, and is designed to use the higher-skill exercises first (e.g. deadlift, chin-up) to fatigue the larger muscle groups before targeting the lower-skill and single-muscle groups on their own (e.g. bicep curl, reverse fly).</a:t>
            </a:r>
          </a:p>
          <a:p>
            <a:r>
              <a:rPr lang="en-US" dirty="0">
                <a:solidFill>
                  <a:schemeClr val="tx1"/>
                </a:solidFill>
              </a:rPr>
              <a:t>The advantage of this method is that execution of the more coordinated compound exercise is more likely when the muscles are not fatigued. </a:t>
            </a:r>
          </a:p>
          <a:p>
            <a:r>
              <a:rPr lang="en-US" dirty="0">
                <a:solidFill>
                  <a:schemeClr val="tx1"/>
                </a:solidFill>
              </a:rPr>
              <a:t>Isolating and fatiguing large muscle groups first can lead to too much exhaustion to complete what are often new movement patterns for beginners.</a:t>
            </a:r>
            <a:endParaRPr lang="en-GB" dirty="0">
              <a:solidFill>
                <a:schemeClr val="tx1"/>
              </a:solidFill>
            </a:endParaRPr>
          </a:p>
        </p:txBody>
      </p:sp>
    </p:spTree>
    <p:extLst>
      <p:ext uri="{BB962C8B-B14F-4D97-AF65-F5344CB8AC3E}">
        <p14:creationId xmlns:p14="http://schemas.microsoft.com/office/powerpoint/2010/main" val="2727002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8BA4-0BF2-405A-8F1F-214C756C661F}"/>
              </a:ext>
            </a:extLst>
          </p:cNvPr>
          <p:cNvSpPr>
            <a:spLocks noGrp="1"/>
          </p:cNvSpPr>
          <p:nvPr>
            <p:ph type="title"/>
          </p:nvPr>
        </p:nvSpPr>
        <p:spPr/>
        <p:txBody>
          <a:bodyPr/>
          <a:lstStyle/>
          <a:p>
            <a:r>
              <a:rPr lang="en-GB" dirty="0"/>
              <a:t>Resistance training methods </a:t>
            </a:r>
          </a:p>
        </p:txBody>
      </p:sp>
      <p:sp>
        <p:nvSpPr>
          <p:cNvPr id="3" name="Text Placeholder 2">
            <a:extLst>
              <a:ext uri="{FF2B5EF4-FFF2-40B4-BE49-F238E27FC236}">
                <a16:creationId xmlns:a16="http://schemas.microsoft.com/office/drawing/2014/main" id="{07DD04F5-8683-42F4-B7A3-7F5A795C8F55}"/>
              </a:ext>
            </a:extLst>
          </p:cNvPr>
          <p:cNvSpPr>
            <a:spLocks noGrp="1"/>
          </p:cNvSpPr>
          <p:nvPr>
            <p:ph type="body" sz="quarter" idx="10"/>
          </p:nvPr>
        </p:nvSpPr>
        <p:spPr/>
        <p:txBody>
          <a:bodyPr/>
          <a:lstStyle/>
          <a:p>
            <a:pPr marL="0" indent="0">
              <a:buNone/>
            </a:pPr>
            <a:r>
              <a:rPr lang="en-US" dirty="0">
                <a:solidFill>
                  <a:schemeClr val="tx1"/>
                </a:solidFill>
              </a:rPr>
              <a:t>Isolation sets to compound sets: </a:t>
            </a:r>
          </a:p>
          <a:p>
            <a:r>
              <a:rPr lang="en-US" dirty="0">
                <a:solidFill>
                  <a:schemeClr val="tx1"/>
                </a:solidFill>
              </a:rPr>
              <a:t>This approach is less common but, for more intermediate to advanced participants, isolating muscle groups first can exacerbate the effect on the targeted muscle group when the second compound exercise is performed.</a:t>
            </a:r>
          </a:p>
          <a:p>
            <a:r>
              <a:rPr lang="en-US" dirty="0">
                <a:solidFill>
                  <a:schemeClr val="tx1"/>
                </a:solidFill>
              </a:rPr>
              <a:t>The positive of this type of training is ensuring complete muscle fatigue of the targeted muscle.</a:t>
            </a:r>
            <a:endParaRPr lang="en-GB" dirty="0">
              <a:solidFill>
                <a:schemeClr val="tx1"/>
              </a:solidFill>
            </a:endParaRPr>
          </a:p>
        </p:txBody>
      </p:sp>
    </p:spTree>
    <p:extLst>
      <p:ext uri="{BB962C8B-B14F-4D97-AF65-F5344CB8AC3E}">
        <p14:creationId xmlns:p14="http://schemas.microsoft.com/office/powerpoint/2010/main" val="554755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0EC9483-3CBF-457B-BD78-F40928106C45}"/>
              </a:ext>
            </a:extLst>
          </p:cNvPr>
          <p:cNvSpPr>
            <a:spLocks noGrp="1"/>
          </p:cNvSpPr>
          <p:nvPr>
            <p:ph type="title"/>
          </p:nvPr>
        </p:nvSpPr>
        <p:spPr>
          <a:xfrm>
            <a:off x="884419" y="826680"/>
            <a:ext cx="7375161" cy="1325563"/>
          </a:xfrm>
        </p:spPr>
        <p:txBody>
          <a:bodyPr vert="horz" lIns="91440" tIns="45720" rIns="91440" bIns="45720" rtlCol="0" anchor="ctr">
            <a:normAutofit/>
          </a:bodyPr>
          <a:lstStyle/>
          <a:p>
            <a:pPr algn="ctr"/>
            <a:r>
              <a:rPr lang="en-US" kern="1200">
                <a:solidFill>
                  <a:srgbClr val="FFFFFF"/>
                </a:solidFill>
                <a:latin typeface="+mj-lt"/>
                <a:ea typeface="+mj-ea"/>
                <a:cs typeface="+mj-cs"/>
              </a:rPr>
              <a:t>Resistance training methods</a:t>
            </a:r>
          </a:p>
        </p:txBody>
      </p:sp>
      <p:sp>
        <p:nvSpPr>
          <p:cNvPr id="3" name="Text Placeholder 2">
            <a:extLst>
              <a:ext uri="{FF2B5EF4-FFF2-40B4-BE49-F238E27FC236}">
                <a16:creationId xmlns:a16="http://schemas.microsoft.com/office/drawing/2014/main" id="{22DFCA11-3DEE-4946-A862-DF61C421FEB6}"/>
              </a:ext>
            </a:extLst>
          </p:cNvPr>
          <p:cNvSpPr>
            <a:spLocks noGrp="1"/>
          </p:cNvSpPr>
          <p:nvPr>
            <p:ph type="body" sz="quarter" idx="10"/>
          </p:nvPr>
        </p:nvSpPr>
        <p:spPr>
          <a:xfrm>
            <a:off x="884419" y="3092970"/>
            <a:ext cx="7375161" cy="2693976"/>
          </a:xfrm>
        </p:spPr>
        <p:txBody>
          <a:bodyPr vert="horz" lIns="91440" tIns="45720" rIns="91440" bIns="45720" rtlCol="0">
            <a:normAutofit/>
          </a:bodyPr>
          <a:lstStyle/>
          <a:p>
            <a:r>
              <a:rPr lang="en-US" sz="1700">
                <a:solidFill>
                  <a:srgbClr val="000000"/>
                </a:solidFill>
              </a:rPr>
              <a:t>Supersets. </a:t>
            </a:r>
          </a:p>
          <a:p>
            <a:r>
              <a:rPr lang="en-US" sz="1700">
                <a:solidFill>
                  <a:srgbClr val="000000"/>
                </a:solidFill>
              </a:rPr>
              <a:t>This is a very common approach and involves completing one exercise immediately followed by a second, with little to no rest in between.</a:t>
            </a:r>
          </a:p>
          <a:p>
            <a:r>
              <a:rPr lang="en-US" sz="1700">
                <a:solidFill>
                  <a:srgbClr val="000000"/>
                </a:solidFill>
              </a:rPr>
              <a:t>Supersets can be planned in a number of ways:</a:t>
            </a:r>
          </a:p>
          <a:p>
            <a:pPr lvl="1"/>
            <a:r>
              <a:rPr lang="en-US" sz="1700">
                <a:solidFill>
                  <a:srgbClr val="000000"/>
                </a:solidFill>
              </a:rPr>
              <a:t>Differing or opposing muscle groups. </a:t>
            </a:r>
          </a:p>
          <a:p>
            <a:pPr marL="457200" lvl="1"/>
            <a:r>
              <a:rPr lang="en-US" sz="1700">
                <a:solidFill>
                  <a:srgbClr val="000000"/>
                </a:solidFill>
              </a:rPr>
              <a:t>• Peripheral heart action training. </a:t>
            </a:r>
          </a:p>
          <a:p>
            <a:pPr marL="457200" lvl="1"/>
            <a:r>
              <a:rPr lang="en-US" sz="1700">
                <a:solidFill>
                  <a:srgbClr val="000000"/>
                </a:solidFill>
              </a:rPr>
              <a:t>• Compound to isolation.</a:t>
            </a:r>
          </a:p>
          <a:p>
            <a:pPr marL="457200" lvl="1"/>
            <a:r>
              <a:rPr lang="en-US" sz="1700">
                <a:solidFill>
                  <a:srgbClr val="000000"/>
                </a:solidFill>
              </a:rPr>
              <a:t>• Isolation to compound.</a:t>
            </a:r>
          </a:p>
        </p:txBody>
      </p:sp>
    </p:spTree>
    <p:extLst>
      <p:ext uri="{BB962C8B-B14F-4D97-AF65-F5344CB8AC3E}">
        <p14:creationId xmlns:p14="http://schemas.microsoft.com/office/powerpoint/2010/main" val="337953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E5E77-ED91-41A6-A0A9-3FDBB91180E0}"/>
              </a:ext>
            </a:extLst>
          </p:cNvPr>
          <p:cNvSpPr>
            <a:spLocks noGrp="1"/>
          </p:cNvSpPr>
          <p:nvPr>
            <p:ph type="title"/>
          </p:nvPr>
        </p:nvSpPr>
        <p:spPr/>
        <p:txBody>
          <a:bodyPr/>
          <a:lstStyle/>
          <a:p>
            <a:r>
              <a:rPr lang="en-GB" dirty="0"/>
              <a:t>Task </a:t>
            </a:r>
          </a:p>
        </p:txBody>
      </p:sp>
      <p:sp>
        <p:nvSpPr>
          <p:cNvPr id="5" name="TextBox 4">
            <a:extLst>
              <a:ext uri="{FF2B5EF4-FFF2-40B4-BE49-F238E27FC236}">
                <a16:creationId xmlns:a16="http://schemas.microsoft.com/office/drawing/2014/main" id="{04AD08BF-79D9-4BF4-B6B8-0B99ABA49D79}"/>
              </a:ext>
            </a:extLst>
          </p:cNvPr>
          <p:cNvSpPr txBox="1"/>
          <p:nvPr/>
        </p:nvSpPr>
        <p:spPr>
          <a:xfrm rot="20548060">
            <a:off x="533296" y="2756023"/>
            <a:ext cx="3138985" cy="1804749"/>
          </a:xfrm>
          <a:prstGeom prst="roundRect">
            <a:avLst/>
          </a:prstGeom>
          <a:solidFill>
            <a:srgbClr val="882077"/>
          </a:solidFill>
        </p:spPr>
        <p:txBody>
          <a:bodyPr wrap="square" rtlCol="0">
            <a:spAutoFit/>
          </a:bodyPr>
          <a:lstStyle/>
          <a:p>
            <a:r>
              <a:rPr lang="en-GB" sz="2000" dirty="0">
                <a:solidFill>
                  <a:schemeClr val="bg1"/>
                </a:solidFill>
              </a:rPr>
              <a:t>In pairs, plan a safe and effective resistance session for a small group (minimum of three).</a:t>
            </a:r>
          </a:p>
        </p:txBody>
      </p:sp>
      <p:pic>
        <p:nvPicPr>
          <p:cNvPr id="6" name="Picture 5" descr="A picture containing object&#10;&#10;Description generated with high confidence">
            <a:extLst>
              <a:ext uri="{FF2B5EF4-FFF2-40B4-BE49-F238E27FC236}">
                <a16:creationId xmlns:a16="http://schemas.microsoft.com/office/drawing/2014/main" id="{7CF7FA7E-A902-4639-A9B4-7EE0E288EA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55661">
            <a:off x="4391694" y="2103483"/>
            <a:ext cx="4319013" cy="2877542"/>
          </a:xfrm>
          <a:prstGeom prst="rect">
            <a:avLst/>
          </a:prstGeom>
        </p:spPr>
      </p:pic>
    </p:spTree>
    <p:extLst>
      <p:ext uri="{BB962C8B-B14F-4D97-AF65-F5344CB8AC3E}">
        <p14:creationId xmlns:p14="http://schemas.microsoft.com/office/powerpoint/2010/main" val="3479054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71938" y="472777"/>
            <a:ext cx="7448062" cy="500184"/>
          </a:xfrm>
        </p:spPr>
        <p:txBody>
          <a:bodyPr>
            <a:noAutofit/>
          </a:bodyPr>
          <a:lstStyle/>
          <a:p>
            <a:r>
              <a:rPr lang="en-US" sz="2800" b="1"/>
              <a:t>Purpose of a cool-down</a:t>
            </a:r>
            <a:endParaRPr lang="en-US" sz="2800" b="1" dirty="0"/>
          </a:p>
        </p:txBody>
      </p:sp>
      <p:graphicFrame>
        <p:nvGraphicFramePr>
          <p:cNvPr id="5" name="Diagram 4"/>
          <p:cNvGraphicFramePr/>
          <p:nvPr>
            <p:extLst>
              <p:ext uri="{D42A27DB-BD31-4B8C-83A1-F6EECF244321}">
                <p14:modId xmlns:p14="http://schemas.microsoft.com/office/powerpoint/2010/main" val="3253043721"/>
              </p:ext>
            </p:extLst>
          </p:nvPr>
        </p:nvGraphicFramePr>
        <p:xfrm>
          <a:off x="-595711" y="1274169"/>
          <a:ext cx="7110486" cy="49492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2747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Cool-down guidelines</a:t>
            </a:r>
          </a:p>
        </p:txBody>
      </p:sp>
      <p:sp>
        <p:nvSpPr>
          <p:cNvPr id="5" name="TextBox 4"/>
          <p:cNvSpPr txBox="1"/>
          <p:nvPr/>
        </p:nvSpPr>
        <p:spPr>
          <a:xfrm>
            <a:off x="417871" y="1692324"/>
            <a:ext cx="4208721" cy="4401205"/>
          </a:xfrm>
          <a:prstGeom prst="rect">
            <a:avLst/>
          </a:prstGeom>
          <a:noFill/>
        </p:spPr>
        <p:txBody>
          <a:bodyPr wrap="square" rtlCol="0">
            <a:spAutoFit/>
          </a:bodyPr>
          <a:lstStyle/>
          <a:p>
            <a:pPr marL="342900" indent="-342900">
              <a:buFont typeface="Arial" panose="020B0604020202020204" pitchFamily="34" charset="0"/>
              <a:buChar char="•"/>
            </a:pPr>
            <a:r>
              <a:rPr lang="en-GB" sz="2000" b="1" dirty="0"/>
              <a:t>Cardio-flush</a:t>
            </a:r>
            <a:r>
              <a:rPr lang="en-GB" sz="2000" dirty="0"/>
              <a:t>: a CV cool-down after resistance training helps to provide the muscles with nutrients and oxygen to aid recovery.</a:t>
            </a:r>
          </a:p>
          <a:p>
            <a:pPr marL="342900" indent="-342900">
              <a:buFont typeface="Arial" panose="020B0604020202020204" pitchFamily="34" charset="0"/>
              <a:buChar char="•"/>
            </a:pPr>
            <a:r>
              <a:rPr lang="en-GB" sz="2000" b="1" dirty="0"/>
              <a:t>Pulse-lowering exercise: </a:t>
            </a:r>
            <a:r>
              <a:rPr lang="en-GB" sz="2000" dirty="0"/>
              <a:t>heart rate should be reduced gradually at the end of a session to avoid blood pooling.</a:t>
            </a:r>
          </a:p>
          <a:p>
            <a:pPr marL="342900" indent="-342900">
              <a:buFont typeface="Arial" panose="020B0604020202020204" pitchFamily="34" charset="0"/>
              <a:buChar char="•"/>
            </a:pPr>
            <a:r>
              <a:rPr lang="en-GB" sz="2000" b="1" dirty="0"/>
              <a:t>Stretch: </a:t>
            </a:r>
            <a:r>
              <a:rPr lang="en-GB" sz="2000" dirty="0"/>
              <a:t>bring muscles back to their normal length and develop the range of movement in tighter muscles.</a:t>
            </a:r>
            <a:endParaRPr lang="en-GB" sz="2000" b="1" dirty="0"/>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1707107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6094" y="486425"/>
            <a:ext cx="7448062" cy="500184"/>
          </a:xfrm>
        </p:spPr>
        <p:txBody>
          <a:bodyPr>
            <a:noAutofit/>
          </a:bodyPr>
          <a:lstStyle/>
          <a:p>
            <a:r>
              <a:rPr lang="en-US" sz="2800" b="1" dirty="0"/>
              <a:t>Cool-down flexibility guidelines</a:t>
            </a:r>
          </a:p>
        </p:txBody>
      </p:sp>
      <p:sp>
        <p:nvSpPr>
          <p:cNvPr id="2" name="Rectangle 1"/>
          <p:cNvSpPr/>
          <p:nvPr/>
        </p:nvSpPr>
        <p:spPr>
          <a:xfrm>
            <a:off x="297846" y="1822048"/>
            <a:ext cx="3192329" cy="3477875"/>
          </a:xfrm>
          <a:prstGeom prst="rect">
            <a:avLst/>
          </a:prstGeom>
        </p:spPr>
        <p:txBody>
          <a:bodyPr wrap="square">
            <a:spAutoFit/>
          </a:bodyPr>
          <a:lstStyle/>
          <a:p>
            <a:pPr marL="285750" indent="-285750">
              <a:buFont typeface="Arial" panose="020B0604020202020204" pitchFamily="34" charset="0"/>
              <a:buChar char="•"/>
            </a:pPr>
            <a:r>
              <a:rPr lang="en-GB" sz="2000" dirty="0"/>
              <a:t>Static maintenance: 10–15 seconds.</a:t>
            </a:r>
          </a:p>
          <a:p>
            <a:pPr marL="285750" indent="-285750">
              <a:buFont typeface="Arial" panose="020B0604020202020204" pitchFamily="34" charset="0"/>
              <a:buChar char="•"/>
            </a:pPr>
            <a:r>
              <a:rPr lang="en-GB" sz="2000" dirty="0"/>
              <a:t>Static developmental: 30–60 seconds.</a:t>
            </a:r>
          </a:p>
          <a:p>
            <a:pPr marL="285750" indent="-285750">
              <a:buFont typeface="Arial" panose="020B0604020202020204" pitchFamily="34" charset="0"/>
              <a:buChar char="•"/>
            </a:pPr>
            <a:r>
              <a:rPr lang="en-GB" sz="2000" dirty="0"/>
              <a:t>All muscles worked during the session should be stretched.</a:t>
            </a:r>
          </a:p>
          <a:p>
            <a:pPr marL="285750" indent="-285750">
              <a:buFont typeface="Arial" panose="020B0604020202020204" pitchFamily="34" charset="0"/>
              <a:buChar char="•"/>
            </a:pPr>
            <a:r>
              <a:rPr lang="en-GB" sz="2000" dirty="0"/>
              <a:t>Stretch should be taken to the point of mild tension; it should not be painful.</a:t>
            </a:r>
          </a:p>
        </p:txBody>
      </p:sp>
      <p:pic>
        <p:nvPicPr>
          <p:cNvPr id="5" name="Picture 4" descr="A person sitting in a room&#10;&#10;Description generated with very high confidence">
            <a:extLst>
              <a:ext uri="{FF2B5EF4-FFF2-40B4-BE49-F238E27FC236}">
                <a16:creationId xmlns:a16="http://schemas.microsoft.com/office/drawing/2014/main" id="{3214301B-9965-4420-A89F-3828FC392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4182" y="2086377"/>
            <a:ext cx="4597187" cy="3062876"/>
          </a:xfrm>
          <a:prstGeom prst="rect">
            <a:avLst/>
          </a:prstGeom>
        </p:spPr>
      </p:pic>
    </p:spTree>
    <p:extLst>
      <p:ext uri="{BB962C8B-B14F-4D97-AF65-F5344CB8AC3E}">
        <p14:creationId xmlns:p14="http://schemas.microsoft.com/office/powerpoint/2010/main" val="281955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Plan a cool-down</a:t>
            </a:r>
          </a:p>
        </p:txBody>
      </p:sp>
      <p:graphicFrame>
        <p:nvGraphicFramePr>
          <p:cNvPr id="5" name="Diagram 4"/>
          <p:cNvGraphicFramePr/>
          <p:nvPr>
            <p:extLst>
              <p:ext uri="{D42A27DB-BD31-4B8C-83A1-F6EECF244321}">
                <p14:modId xmlns:p14="http://schemas.microsoft.com/office/powerpoint/2010/main" val="373152621"/>
              </p:ext>
            </p:extLst>
          </p:nvPr>
        </p:nvGraphicFramePr>
        <p:xfrm>
          <a:off x="468925" y="1144094"/>
          <a:ext cx="4689929" cy="5352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6265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standing in a room&#10;&#10;Description generated with very high confidence">
            <a:extLst>
              <a:ext uri="{FF2B5EF4-FFF2-40B4-BE49-F238E27FC236}">
                <a16:creationId xmlns:a16="http://schemas.microsoft.com/office/drawing/2014/main" id="{1E46AF3B-5AC7-4E4A-8E2E-951A1AE412F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725" r="23950" b="1"/>
          <a:stretch/>
        </p:blipFill>
        <p:spPr>
          <a:xfrm>
            <a:off x="4348157" y="10"/>
            <a:ext cx="4795614" cy="5143490"/>
          </a:xfrm>
          <a:prstGeom prst="rect">
            <a:avLst/>
          </a:prstGeom>
        </p:spPr>
      </p:pic>
      <p:pic>
        <p:nvPicPr>
          <p:cNvPr id="19" name="Picture 18">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itle 1">
            <a:extLst>
              <a:ext uri="{FF2B5EF4-FFF2-40B4-BE49-F238E27FC236}">
                <a16:creationId xmlns:a16="http://schemas.microsoft.com/office/drawing/2014/main" id="{52B4CC7C-B7CB-4275-BB23-7F976A8EF596}"/>
              </a:ext>
            </a:extLst>
          </p:cNvPr>
          <p:cNvSpPr>
            <a:spLocks noGrp="1"/>
          </p:cNvSpPr>
          <p:nvPr>
            <p:ph type="title"/>
          </p:nvPr>
        </p:nvSpPr>
        <p:spPr>
          <a:xfrm>
            <a:off x="603749" y="806450"/>
            <a:ext cx="3876811" cy="1633382"/>
          </a:xfrm>
        </p:spPr>
        <p:txBody>
          <a:bodyPr vert="horz" lIns="91440" tIns="45720" rIns="91440" bIns="45720" rtlCol="0" anchor="ctr">
            <a:normAutofit/>
          </a:bodyPr>
          <a:lstStyle/>
          <a:p>
            <a:r>
              <a:rPr lang="en-US" sz="3700" b="1" kern="1200" dirty="0">
                <a:solidFill>
                  <a:srgbClr val="000000"/>
                </a:solidFill>
                <a:latin typeface="+mj-lt"/>
                <a:ea typeface="+mj-ea"/>
                <a:cs typeface="+mj-cs"/>
              </a:rPr>
              <a:t>What is functional fitness?</a:t>
            </a:r>
          </a:p>
        </p:txBody>
      </p:sp>
      <p:sp>
        <p:nvSpPr>
          <p:cNvPr id="3" name="Text Placeholder 2">
            <a:extLst>
              <a:ext uri="{FF2B5EF4-FFF2-40B4-BE49-F238E27FC236}">
                <a16:creationId xmlns:a16="http://schemas.microsoft.com/office/drawing/2014/main" id="{D6540AD0-0C6C-4D6E-9A5E-38A250882B03}"/>
              </a:ext>
            </a:extLst>
          </p:cNvPr>
          <p:cNvSpPr>
            <a:spLocks noGrp="1"/>
          </p:cNvSpPr>
          <p:nvPr>
            <p:ph type="body" sz="quarter" idx="10"/>
          </p:nvPr>
        </p:nvSpPr>
        <p:spPr>
          <a:xfrm>
            <a:off x="603748" y="2561357"/>
            <a:ext cx="3602726" cy="3045693"/>
          </a:xfrm>
        </p:spPr>
        <p:txBody>
          <a:bodyPr vert="horz" lIns="91440" tIns="45720" rIns="91440" bIns="45720" rtlCol="0" anchor="ctr">
            <a:normAutofit/>
          </a:bodyPr>
          <a:lstStyle/>
          <a:p>
            <a:pPr marL="0"/>
            <a:endParaRPr lang="en-US" sz="1500">
              <a:solidFill>
                <a:srgbClr val="000000"/>
              </a:solidFill>
            </a:endParaRPr>
          </a:p>
          <a:p>
            <a:r>
              <a:rPr lang="en-US" sz="1500">
                <a:solidFill>
                  <a:srgbClr val="000000"/>
                </a:solidFill>
              </a:rPr>
              <a:t>Functional training can be defined in many ways, but the simplest explanation is that exercises are planned and performed to improve optimal human movement and physical capacity.</a:t>
            </a:r>
          </a:p>
          <a:p>
            <a:endParaRPr lang="en-US" sz="1500">
              <a:solidFill>
                <a:srgbClr val="000000"/>
              </a:solidFill>
            </a:endParaRPr>
          </a:p>
        </p:txBody>
      </p:sp>
    </p:spTree>
    <p:extLst>
      <p:ext uri="{BB962C8B-B14F-4D97-AF65-F5344CB8AC3E}">
        <p14:creationId xmlns:p14="http://schemas.microsoft.com/office/powerpoint/2010/main" val="2492520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Alternative functional equipment</a:t>
            </a:r>
          </a:p>
        </p:txBody>
      </p:sp>
      <p:sp>
        <p:nvSpPr>
          <p:cNvPr id="2" name="TextBox 1"/>
          <p:cNvSpPr txBox="1"/>
          <p:nvPr/>
        </p:nvSpPr>
        <p:spPr>
          <a:xfrm rot="20548060">
            <a:off x="443486" y="1505071"/>
            <a:ext cx="3895877" cy="3847862"/>
          </a:xfrm>
          <a:prstGeom prst="roundRect">
            <a:avLst/>
          </a:prstGeom>
          <a:solidFill>
            <a:srgbClr val="882077"/>
          </a:solidFill>
        </p:spPr>
        <p:txBody>
          <a:bodyPr wrap="square" rtlCol="0">
            <a:spAutoFit/>
          </a:bodyPr>
          <a:lstStyle/>
          <a:p>
            <a:r>
              <a:rPr lang="en-GB" sz="2000" dirty="0">
                <a:solidFill>
                  <a:schemeClr val="bg1"/>
                </a:solidFill>
              </a:rPr>
              <a:t>What equipment can you use in fitness facilities (other than machines and standard free weights) to develop ‘functional fitness’? </a:t>
            </a:r>
          </a:p>
          <a:p>
            <a:r>
              <a:rPr lang="en-GB" sz="2000" dirty="0">
                <a:solidFill>
                  <a:schemeClr val="bg1"/>
                </a:solidFill>
              </a:rPr>
              <a:t>What exercises can be performed with each?</a:t>
            </a:r>
          </a:p>
          <a:p>
            <a:r>
              <a:rPr lang="en-GB" sz="2000" dirty="0">
                <a:solidFill>
                  <a:schemeClr val="bg1"/>
                </a:solidFill>
              </a:rPr>
              <a:t>Provide three examples of equipment and three exercises that could be performed.</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7159" y="1487607"/>
            <a:ext cx="3945045" cy="4223981"/>
          </a:xfrm>
          <a:prstGeom prst="rect">
            <a:avLst/>
          </a:prstGeom>
        </p:spPr>
      </p:pic>
    </p:spTree>
    <p:extLst>
      <p:ext uri="{BB962C8B-B14F-4D97-AF65-F5344CB8AC3E}">
        <p14:creationId xmlns:p14="http://schemas.microsoft.com/office/powerpoint/2010/main" val="1189736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Alternative functional equipment</a:t>
            </a:r>
          </a:p>
        </p:txBody>
      </p:sp>
      <p:graphicFrame>
        <p:nvGraphicFramePr>
          <p:cNvPr id="3" name="Diagram 2"/>
          <p:cNvGraphicFramePr/>
          <p:nvPr>
            <p:extLst>
              <p:ext uri="{D42A27DB-BD31-4B8C-83A1-F6EECF244321}">
                <p14:modId xmlns:p14="http://schemas.microsoft.com/office/powerpoint/2010/main" val="3643833001"/>
              </p:ext>
            </p:extLst>
          </p:nvPr>
        </p:nvGraphicFramePr>
        <p:xfrm>
          <a:off x="-482221" y="162901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08226" y="1061671"/>
            <a:ext cx="4271749" cy="4271749"/>
          </a:xfrm>
          <a:prstGeom prst="rect">
            <a:avLst/>
          </a:prstGeom>
        </p:spPr>
      </p:pic>
    </p:spTree>
    <p:extLst>
      <p:ext uri="{BB962C8B-B14F-4D97-AF65-F5344CB8AC3E}">
        <p14:creationId xmlns:p14="http://schemas.microsoft.com/office/powerpoint/2010/main" val="4088944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B60E-1006-4FF4-9D3F-1D25F00C4544}"/>
              </a:ext>
            </a:extLst>
          </p:cNvPr>
          <p:cNvSpPr>
            <a:spLocks noGrp="1"/>
          </p:cNvSpPr>
          <p:nvPr>
            <p:ph type="title"/>
          </p:nvPr>
        </p:nvSpPr>
        <p:spPr/>
        <p:txBody>
          <a:bodyPr/>
          <a:lstStyle/>
          <a:p>
            <a:r>
              <a:rPr lang="en-GB" dirty="0"/>
              <a:t>Session structure – exercise options</a:t>
            </a:r>
          </a:p>
        </p:txBody>
      </p:sp>
      <p:sp>
        <p:nvSpPr>
          <p:cNvPr id="3" name="Text Placeholder 2">
            <a:extLst>
              <a:ext uri="{FF2B5EF4-FFF2-40B4-BE49-F238E27FC236}">
                <a16:creationId xmlns:a16="http://schemas.microsoft.com/office/drawing/2014/main" id="{C6817276-0578-4C2E-9BCD-8A529F774C33}"/>
              </a:ext>
            </a:extLst>
          </p:cNvPr>
          <p:cNvSpPr>
            <a:spLocks noGrp="1"/>
          </p:cNvSpPr>
          <p:nvPr>
            <p:ph type="body" sz="quarter" idx="10"/>
          </p:nvPr>
        </p:nvSpPr>
        <p:spPr>
          <a:xfrm>
            <a:off x="234478" y="1235983"/>
            <a:ext cx="8511489" cy="4960422"/>
          </a:xfrm>
        </p:spPr>
        <p:txBody>
          <a:bodyPr/>
          <a:lstStyle/>
          <a:p>
            <a:r>
              <a:rPr lang="en-US" dirty="0">
                <a:solidFill>
                  <a:schemeClr val="tx1"/>
                </a:solidFill>
              </a:rPr>
              <a:t>It is crucial for a group exercise instructor to be able to give the impression of </a:t>
            </a:r>
            <a:r>
              <a:rPr lang="en-US" dirty="0" err="1">
                <a:solidFill>
                  <a:schemeClr val="tx1"/>
                </a:solidFill>
              </a:rPr>
              <a:t>individualisation</a:t>
            </a:r>
            <a:r>
              <a:rPr lang="en-US" dirty="0">
                <a:solidFill>
                  <a:schemeClr val="tx1"/>
                </a:solidFill>
              </a:rPr>
              <a:t> within the group setting. </a:t>
            </a:r>
          </a:p>
          <a:p>
            <a:r>
              <a:rPr lang="en-US" dirty="0">
                <a:solidFill>
                  <a:schemeClr val="tx1"/>
                </a:solidFill>
              </a:rPr>
              <a:t>Therefore, it is essential that when planning the session the group exercise instructor considers the exercise options, regressions and progression.</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sp>
        <p:nvSpPr>
          <p:cNvPr id="4" name="TextBox 3">
            <a:extLst>
              <a:ext uri="{FF2B5EF4-FFF2-40B4-BE49-F238E27FC236}">
                <a16:creationId xmlns:a16="http://schemas.microsoft.com/office/drawing/2014/main" id="{ED3726EB-B496-42F0-A07E-C9235CE0ECE8}"/>
              </a:ext>
            </a:extLst>
          </p:cNvPr>
          <p:cNvSpPr txBox="1"/>
          <p:nvPr/>
        </p:nvSpPr>
        <p:spPr>
          <a:xfrm rot="20548060">
            <a:off x="1969235" y="3251930"/>
            <a:ext cx="4447439" cy="2145268"/>
          </a:xfrm>
          <a:prstGeom prst="roundRect">
            <a:avLst/>
          </a:prstGeom>
          <a:solidFill>
            <a:srgbClr val="882077"/>
          </a:solidFill>
        </p:spPr>
        <p:txBody>
          <a:bodyPr wrap="square" rtlCol="0">
            <a:spAutoFit/>
          </a:bodyPr>
          <a:lstStyle/>
          <a:p>
            <a:r>
              <a:rPr lang="en-GB" sz="2000" dirty="0">
                <a:solidFill>
                  <a:schemeClr val="bg1"/>
                </a:solidFill>
              </a:rPr>
              <a:t>In pairs, write a brief definition of the following terms:</a:t>
            </a:r>
          </a:p>
          <a:p>
            <a:r>
              <a:rPr lang="en-GB" sz="2000" dirty="0">
                <a:solidFill>
                  <a:schemeClr val="bg1"/>
                </a:solidFill>
              </a:rPr>
              <a:t>* Adaptation.</a:t>
            </a:r>
          </a:p>
          <a:p>
            <a:r>
              <a:rPr lang="en-GB" sz="2000" dirty="0">
                <a:solidFill>
                  <a:schemeClr val="bg1"/>
                </a:solidFill>
              </a:rPr>
              <a:t>* Regression.</a:t>
            </a:r>
          </a:p>
          <a:p>
            <a:r>
              <a:rPr lang="en-GB" sz="2000" dirty="0">
                <a:solidFill>
                  <a:schemeClr val="bg1"/>
                </a:solidFill>
              </a:rPr>
              <a:t>* Progression.</a:t>
            </a:r>
          </a:p>
          <a:p>
            <a:r>
              <a:rPr lang="en-GB" sz="2000" dirty="0">
                <a:solidFill>
                  <a:schemeClr val="bg1"/>
                </a:solidFill>
              </a:rPr>
              <a:t>* Alternative. </a:t>
            </a:r>
          </a:p>
        </p:txBody>
      </p:sp>
    </p:spTree>
    <p:extLst>
      <p:ext uri="{BB962C8B-B14F-4D97-AF65-F5344CB8AC3E}">
        <p14:creationId xmlns:p14="http://schemas.microsoft.com/office/powerpoint/2010/main" val="1993924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2E165-D9FC-40EE-A7FA-7138FD117E0A}"/>
              </a:ext>
            </a:extLst>
          </p:cNvPr>
          <p:cNvSpPr>
            <a:spLocks noGrp="1"/>
          </p:cNvSpPr>
          <p:nvPr>
            <p:ph type="title"/>
          </p:nvPr>
        </p:nvSpPr>
        <p:spPr/>
        <p:txBody>
          <a:bodyPr/>
          <a:lstStyle/>
          <a:p>
            <a:r>
              <a:rPr lang="en-GB" dirty="0"/>
              <a:t>Exercise options</a:t>
            </a:r>
          </a:p>
        </p:txBody>
      </p:sp>
      <p:sp>
        <p:nvSpPr>
          <p:cNvPr id="3" name="Text Placeholder 2">
            <a:extLst>
              <a:ext uri="{FF2B5EF4-FFF2-40B4-BE49-F238E27FC236}">
                <a16:creationId xmlns:a16="http://schemas.microsoft.com/office/drawing/2014/main" id="{AE02CD0E-6D33-4BEE-A2C8-5CF6D882C3C3}"/>
              </a:ext>
            </a:extLst>
          </p:cNvPr>
          <p:cNvSpPr>
            <a:spLocks noGrp="1"/>
          </p:cNvSpPr>
          <p:nvPr>
            <p:ph type="body" sz="quarter" idx="10"/>
          </p:nvPr>
        </p:nvSpPr>
        <p:spPr/>
        <p:txBody>
          <a:bodyPr/>
          <a:lstStyle/>
          <a:p>
            <a:r>
              <a:rPr lang="en-GB" dirty="0">
                <a:solidFill>
                  <a:schemeClr val="tx1"/>
                </a:solidFill>
              </a:rPr>
              <a:t>There are four variables to consider when planning the exercise options.</a:t>
            </a: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a:p>
            <a:pPr marL="0" indent="0">
              <a:buNone/>
            </a:pPr>
            <a:endParaRPr lang="en-GB" dirty="0">
              <a:solidFill>
                <a:schemeClr val="tx1"/>
              </a:solidFill>
            </a:endParaRPr>
          </a:p>
          <a:p>
            <a:endParaRPr lang="en-GB" dirty="0">
              <a:solidFill>
                <a:schemeClr val="tx1"/>
              </a:solidFill>
            </a:endParaRPr>
          </a:p>
          <a:p>
            <a:endParaRPr lang="en-GB" dirty="0">
              <a:solidFill>
                <a:schemeClr val="tx1"/>
              </a:solidFill>
            </a:endParaRPr>
          </a:p>
          <a:p>
            <a:endParaRPr lang="en-GB" dirty="0">
              <a:solidFill>
                <a:schemeClr val="tx1"/>
              </a:solidFill>
            </a:endParaRPr>
          </a:p>
        </p:txBody>
      </p:sp>
      <p:sp>
        <p:nvSpPr>
          <p:cNvPr id="4" name="Rectangle 3">
            <a:extLst>
              <a:ext uri="{FF2B5EF4-FFF2-40B4-BE49-F238E27FC236}">
                <a16:creationId xmlns:a16="http://schemas.microsoft.com/office/drawing/2014/main" id="{8B76DB18-AEE2-4C64-AE96-08A29ED8EEA6}"/>
              </a:ext>
            </a:extLst>
          </p:cNvPr>
          <p:cNvSpPr/>
          <p:nvPr/>
        </p:nvSpPr>
        <p:spPr>
          <a:xfrm>
            <a:off x="1388240" y="1996545"/>
            <a:ext cx="2231923" cy="1091381"/>
          </a:xfrm>
          <a:prstGeom prst="rect">
            <a:avLst/>
          </a:prstGeom>
          <a:solidFill>
            <a:srgbClr val="8820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Load/resistance</a:t>
            </a:r>
          </a:p>
        </p:txBody>
      </p:sp>
      <p:sp>
        <p:nvSpPr>
          <p:cNvPr id="5" name="Rectangle 4">
            <a:extLst>
              <a:ext uri="{FF2B5EF4-FFF2-40B4-BE49-F238E27FC236}">
                <a16:creationId xmlns:a16="http://schemas.microsoft.com/office/drawing/2014/main" id="{CFAB08D9-3D8A-4C78-AC45-4CE064F970D1}"/>
              </a:ext>
            </a:extLst>
          </p:cNvPr>
          <p:cNvSpPr/>
          <p:nvPr/>
        </p:nvSpPr>
        <p:spPr>
          <a:xfrm>
            <a:off x="4793730" y="1996546"/>
            <a:ext cx="2231923" cy="1091381"/>
          </a:xfrm>
          <a:prstGeom prst="rect">
            <a:avLst/>
          </a:prstGeom>
          <a:solidFill>
            <a:srgbClr val="8820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Range of movement</a:t>
            </a:r>
          </a:p>
        </p:txBody>
      </p:sp>
      <p:sp>
        <p:nvSpPr>
          <p:cNvPr id="6" name="Rectangle 5">
            <a:extLst>
              <a:ext uri="{FF2B5EF4-FFF2-40B4-BE49-F238E27FC236}">
                <a16:creationId xmlns:a16="http://schemas.microsoft.com/office/drawing/2014/main" id="{3A065DEA-64E2-45AC-8E25-94751A447DB5}"/>
              </a:ext>
            </a:extLst>
          </p:cNvPr>
          <p:cNvSpPr/>
          <p:nvPr/>
        </p:nvSpPr>
        <p:spPr>
          <a:xfrm>
            <a:off x="1388239" y="3551328"/>
            <a:ext cx="2231923" cy="1091381"/>
          </a:xfrm>
          <a:prstGeom prst="rect">
            <a:avLst/>
          </a:prstGeom>
          <a:solidFill>
            <a:srgbClr val="8820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Stability</a:t>
            </a:r>
          </a:p>
        </p:txBody>
      </p:sp>
      <p:sp>
        <p:nvSpPr>
          <p:cNvPr id="7" name="Rectangle 6">
            <a:extLst>
              <a:ext uri="{FF2B5EF4-FFF2-40B4-BE49-F238E27FC236}">
                <a16:creationId xmlns:a16="http://schemas.microsoft.com/office/drawing/2014/main" id="{45D9F628-404C-400C-BD13-8EC24F387C1A}"/>
              </a:ext>
            </a:extLst>
          </p:cNvPr>
          <p:cNvSpPr/>
          <p:nvPr/>
        </p:nvSpPr>
        <p:spPr>
          <a:xfrm>
            <a:off x="4793730" y="3618472"/>
            <a:ext cx="2231923" cy="1091381"/>
          </a:xfrm>
          <a:prstGeom prst="rect">
            <a:avLst/>
          </a:prstGeom>
          <a:solidFill>
            <a:srgbClr val="8820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Tempo</a:t>
            </a:r>
          </a:p>
        </p:txBody>
      </p:sp>
      <p:sp>
        <p:nvSpPr>
          <p:cNvPr id="8" name="Rectangle 7">
            <a:extLst>
              <a:ext uri="{FF2B5EF4-FFF2-40B4-BE49-F238E27FC236}">
                <a16:creationId xmlns:a16="http://schemas.microsoft.com/office/drawing/2014/main" id="{08C78037-CCE6-478C-B249-A035EC2F640F}"/>
              </a:ext>
            </a:extLst>
          </p:cNvPr>
          <p:cNvSpPr/>
          <p:nvPr/>
        </p:nvSpPr>
        <p:spPr>
          <a:xfrm>
            <a:off x="2959007" y="2781799"/>
            <a:ext cx="2281084" cy="1174954"/>
          </a:xfrm>
          <a:prstGeom prst="rect">
            <a:avLst/>
          </a:prstGeom>
          <a:solidFill>
            <a:srgbClr val="8820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Exercise variables </a:t>
            </a:r>
          </a:p>
        </p:txBody>
      </p:sp>
    </p:spTree>
    <p:extLst>
      <p:ext uri="{BB962C8B-B14F-4D97-AF65-F5344CB8AC3E}">
        <p14:creationId xmlns:p14="http://schemas.microsoft.com/office/powerpoint/2010/main" val="3448062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A0D0F-182A-4D05-B5F5-B9A361D50633}"/>
              </a:ext>
            </a:extLst>
          </p:cNvPr>
          <p:cNvSpPr>
            <a:spLocks noGrp="1"/>
          </p:cNvSpPr>
          <p:nvPr>
            <p:ph type="title"/>
          </p:nvPr>
        </p:nvSpPr>
        <p:spPr/>
        <p:txBody>
          <a:bodyPr/>
          <a:lstStyle/>
          <a:p>
            <a:r>
              <a:rPr lang="en-GB" dirty="0"/>
              <a:t>Exercise options </a:t>
            </a:r>
          </a:p>
        </p:txBody>
      </p:sp>
      <p:sp>
        <p:nvSpPr>
          <p:cNvPr id="3" name="Text Placeholder 2">
            <a:extLst>
              <a:ext uri="{FF2B5EF4-FFF2-40B4-BE49-F238E27FC236}">
                <a16:creationId xmlns:a16="http://schemas.microsoft.com/office/drawing/2014/main" id="{2F96DAAB-B99A-4324-9D7B-F6DA5F3847A4}"/>
              </a:ext>
            </a:extLst>
          </p:cNvPr>
          <p:cNvSpPr>
            <a:spLocks noGrp="1"/>
          </p:cNvSpPr>
          <p:nvPr>
            <p:ph type="body" sz="quarter" idx="10"/>
          </p:nvPr>
        </p:nvSpPr>
        <p:spPr>
          <a:xfrm>
            <a:off x="468923" y="1227016"/>
            <a:ext cx="8221785" cy="940997"/>
          </a:xfrm>
        </p:spPr>
        <p:txBody>
          <a:bodyPr/>
          <a:lstStyle/>
          <a:p>
            <a:r>
              <a:rPr lang="en-GB" dirty="0">
                <a:solidFill>
                  <a:schemeClr val="tx1"/>
                </a:solidFill>
              </a:rPr>
              <a:t>In a small group, using the table below, choose three exercises to show examples of how each variable can be adapted to suit the client’s needs.</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graphicFrame>
        <p:nvGraphicFramePr>
          <p:cNvPr id="6" name="Table 5">
            <a:extLst>
              <a:ext uri="{FF2B5EF4-FFF2-40B4-BE49-F238E27FC236}">
                <a16:creationId xmlns:a16="http://schemas.microsoft.com/office/drawing/2014/main" id="{DD539370-0891-4C51-9FC7-FE4B7EBF1A65}"/>
              </a:ext>
            </a:extLst>
          </p:cNvPr>
          <p:cNvGraphicFramePr>
            <a:graphicFrameLocks noGrp="1"/>
          </p:cNvGraphicFramePr>
          <p:nvPr>
            <p:extLst>
              <p:ext uri="{D42A27DB-BD31-4B8C-83A1-F6EECF244321}">
                <p14:modId xmlns:p14="http://schemas.microsoft.com/office/powerpoint/2010/main" val="3130658586"/>
              </p:ext>
            </p:extLst>
          </p:nvPr>
        </p:nvGraphicFramePr>
        <p:xfrm>
          <a:off x="360897" y="2449363"/>
          <a:ext cx="8175521" cy="2850223"/>
        </p:xfrm>
        <a:graphic>
          <a:graphicData uri="http://schemas.openxmlformats.org/drawingml/2006/table">
            <a:tbl>
              <a:tblPr firstRow="1" bandRow="1">
                <a:tableStyleId>{5C22544A-7EE6-4342-B048-85BDC9FD1C3A}</a:tableStyleId>
              </a:tblPr>
              <a:tblGrid>
                <a:gridCol w="2408902">
                  <a:extLst>
                    <a:ext uri="{9D8B030D-6E8A-4147-A177-3AD203B41FA5}">
                      <a16:colId xmlns:a16="http://schemas.microsoft.com/office/drawing/2014/main" val="2093499775"/>
                    </a:ext>
                  </a:extLst>
                </a:gridCol>
                <a:gridCol w="1848465">
                  <a:extLst>
                    <a:ext uri="{9D8B030D-6E8A-4147-A177-3AD203B41FA5}">
                      <a16:colId xmlns:a16="http://schemas.microsoft.com/office/drawing/2014/main" val="834880839"/>
                    </a:ext>
                  </a:extLst>
                </a:gridCol>
                <a:gridCol w="1874274">
                  <a:extLst>
                    <a:ext uri="{9D8B030D-6E8A-4147-A177-3AD203B41FA5}">
                      <a16:colId xmlns:a16="http://schemas.microsoft.com/office/drawing/2014/main" val="1921855727"/>
                    </a:ext>
                  </a:extLst>
                </a:gridCol>
                <a:gridCol w="2043880">
                  <a:extLst>
                    <a:ext uri="{9D8B030D-6E8A-4147-A177-3AD203B41FA5}">
                      <a16:colId xmlns:a16="http://schemas.microsoft.com/office/drawing/2014/main" val="3270393817"/>
                    </a:ext>
                  </a:extLst>
                </a:gridCol>
              </a:tblGrid>
              <a:tr h="617791">
                <a:tc>
                  <a:txBody>
                    <a:bodyPr/>
                    <a:lstStyle/>
                    <a:p>
                      <a:endParaRPr lang="en-GB" dirty="0"/>
                    </a:p>
                  </a:txBody>
                  <a:tcPr>
                    <a:solidFill>
                      <a:srgbClr val="882077"/>
                    </a:solidFill>
                  </a:tcPr>
                </a:tc>
                <a:tc>
                  <a:txBody>
                    <a:bodyPr/>
                    <a:lstStyle/>
                    <a:p>
                      <a:r>
                        <a:rPr lang="en-GB" dirty="0"/>
                        <a:t>Exercise 1</a:t>
                      </a:r>
                    </a:p>
                  </a:txBody>
                  <a:tcPr>
                    <a:solidFill>
                      <a:srgbClr val="882077"/>
                    </a:solidFill>
                  </a:tcPr>
                </a:tc>
                <a:tc>
                  <a:txBody>
                    <a:bodyPr/>
                    <a:lstStyle/>
                    <a:p>
                      <a:r>
                        <a:rPr lang="en-GB" dirty="0"/>
                        <a:t>Exercise 2</a:t>
                      </a:r>
                    </a:p>
                  </a:txBody>
                  <a:tcPr>
                    <a:solidFill>
                      <a:srgbClr val="882077"/>
                    </a:solidFill>
                  </a:tcPr>
                </a:tc>
                <a:tc>
                  <a:txBody>
                    <a:bodyPr/>
                    <a:lstStyle/>
                    <a:p>
                      <a:r>
                        <a:rPr lang="en-GB" dirty="0"/>
                        <a:t>Exercise 3</a:t>
                      </a:r>
                    </a:p>
                  </a:txBody>
                  <a:tcPr>
                    <a:solidFill>
                      <a:srgbClr val="882077"/>
                    </a:solidFill>
                  </a:tcPr>
                </a:tc>
                <a:extLst>
                  <a:ext uri="{0D108BD9-81ED-4DB2-BD59-A6C34878D82A}">
                    <a16:rowId xmlns:a16="http://schemas.microsoft.com/office/drawing/2014/main" val="3330985609"/>
                  </a:ext>
                </a:extLst>
              </a:tr>
              <a:tr h="558108">
                <a:tc>
                  <a:txBody>
                    <a:bodyPr/>
                    <a:lstStyle/>
                    <a:p>
                      <a:r>
                        <a:rPr lang="en-GB" b="1" dirty="0">
                          <a:solidFill>
                            <a:schemeClr val="bg1"/>
                          </a:solidFill>
                        </a:rPr>
                        <a:t>Load/resistance </a:t>
                      </a:r>
                    </a:p>
                  </a:txBody>
                  <a:tcPr>
                    <a:solidFill>
                      <a:srgbClr val="882077"/>
                    </a:solidFill>
                  </a:tcPr>
                </a:tc>
                <a:tc>
                  <a:txBody>
                    <a:bodyPr/>
                    <a:lstStyle/>
                    <a:p>
                      <a:endParaRPr lang="en-GB" dirty="0"/>
                    </a:p>
                  </a:txBody>
                  <a:tcPr>
                    <a:solidFill>
                      <a:srgbClr val="882077"/>
                    </a:solidFill>
                  </a:tcPr>
                </a:tc>
                <a:tc>
                  <a:txBody>
                    <a:bodyPr/>
                    <a:lstStyle/>
                    <a:p>
                      <a:endParaRPr lang="en-GB" dirty="0"/>
                    </a:p>
                  </a:txBody>
                  <a:tcPr>
                    <a:solidFill>
                      <a:srgbClr val="882077"/>
                    </a:solidFill>
                  </a:tcPr>
                </a:tc>
                <a:tc>
                  <a:txBody>
                    <a:bodyPr/>
                    <a:lstStyle/>
                    <a:p>
                      <a:endParaRPr lang="en-GB" dirty="0"/>
                    </a:p>
                  </a:txBody>
                  <a:tcPr>
                    <a:solidFill>
                      <a:srgbClr val="882077"/>
                    </a:solidFill>
                  </a:tcPr>
                </a:tc>
                <a:extLst>
                  <a:ext uri="{0D108BD9-81ED-4DB2-BD59-A6C34878D82A}">
                    <a16:rowId xmlns:a16="http://schemas.microsoft.com/office/drawing/2014/main" val="2730252201"/>
                  </a:ext>
                </a:extLst>
              </a:tr>
              <a:tr h="558108">
                <a:tc>
                  <a:txBody>
                    <a:bodyPr/>
                    <a:lstStyle/>
                    <a:p>
                      <a:r>
                        <a:rPr lang="en-GB" b="1" dirty="0">
                          <a:solidFill>
                            <a:schemeClr val="bg1"/>
                          </a:solidFill>
                        </a:rPr>
                        <a:t>Tempo</a:t>
                      </a:r>
                    </a:p>
                  </a:txBody>
                  <a:tcPr>
                    <a:solidFill>
                      <a:srgbClr val="882077"/>
                    </a:solidFill>
                  </a:tcPr>
                </a:tc>
                <a:tc>
                  <a:txBody>
                    <a:bodyPr/>
                    <a:lstStyle/>
                    <a:p>
                      <a:endParaRPr lang="en-GB" dirty="0"/>
                    </a:p>
                  </a:txBody>
                  <a:tcPr>
                    <a:solidFill>
                      <a:srgbClr val="882077"/>
                    </a:solidFill>
                  </a:tcPr>
                </a:tc>
                <a:tc>
                  <a:txBody>
                    <a:bodyPr/>
                    <a:lstStyle/>
                    <a:p>
                      <a:endParaRPr lang="en-GB" dirty="0"/>
                    </a:p>
                  </a:txBody>
                  <a:tcPr>
                    <a:solidFill>
                      <a:srgbClr val="882077"/>
                    </a:solidFill>
                  </a:tcPr>
                </a:tc>
                <a:tc>
                  <a:txBody>
                    <a:bodyPr/>
                    <a:lstStyle/>
                    <a:p>
                      <a:endParaRPr lang="en-GB"/>
                    </a:p>
                  </a:txBody>
                  <a:tcPr>
                    <a:solidFill>
                      <a:srgbClr val="882077"/>
                    </a:solidFill>
                  </a:tcPr>
                </a:tc>
                <a:extLst>
                  <a:ext uri="{0D108BD9-81ED-4DB2-BD59-A6C34878D82A}">
                    <a16:rowId xmlns:a16="http://schemas.microsoft.com/office/drawing/2014/main" val="3611714877"/>
                  </a:ext>
                </a:extLst>
              </a:tr>
              <a:tr h="558108">
                <a:tc>
                  <a:txBody>
                    <a:bodyPr/>
                    <a:lstStyle/>
                    <a:p>
                      <a:r>
                        <a:rPr lang="en-GB" b="1" dirty="0">
                          <a:solidFill>
                            <a:schemeClr val="bg1"/>
                          </a:solidFill>
                        </a:rPr>
                        <a:t>Stability</a:t>
                      </a:r>
                    </a:p>
                  </a:txBody>
                  <a:tcPr>
                    <a:solidFill>
                      <a:srgbClr val="882077"/>
                    </a:solidFill>
                  </a:tcPr>
                </a:tc>
                <a:tc>
                  <a:txBody>
                    <a:bodyPr/>
                    <a:lstStyle/>
                    <a:p>
                      <a:endParaRPr lang="en-GB" dirty="0"/>
                    </a:p>
                  </a:txBody>
                  <a:tcPr>
                    <a:solidFill>
                      <a:srgbClr val="882077"/>
                    </a:solidFill>
                  </a:tcPr>
                </a:tc>
                <a:tc>
                  <a:txBody>
                    <a:bodyPr/>
                    <a:lstStyle/>
                    <a:p>
                      <a:endParaRPr lang="en-GB" dirty="0"/>
                    </a:p>
                  </a:txBody>
                  <a:tcPr>
                    <a:solidFill>
                      <a:srgbClr val="882077"/>
                    </a:solidFill>
                  </a:tcPr>
                </a:tc>
                <a:tc>
                  <a:txBody>
                    <a:bodyPr/>
                    <a:lstStyle/>
                    <a:p>
                      <a:endParaRPr lang="en-GB" dirty="0"/>
                    </a:p>
                  </a:txBody>
                  <a:tcPr>
                    <a:solidFill>
                      <a:srgbClr val="882077"/>
                    </a:solidFill>
                  </a:tcPr>
                </a:tc>
                <a:extLst>
                  <a:ext uri="{0D108BD9-81ED-4DB2-BD59-A6C34878D82A}">
                    <a16:rowId xmlns:a16="http://schemas.microsoft.com/office/drawing/2014/main" val="1950336842"/>
                  </a:ext>
                </a:extLst>
              </a:tr>
              <a:tr h="558108">
                <a:tc>
                  <a:txBody>
                    <a:bodyPr/>
                    <a:lstStyle/>
                    <a:p>
                      <a:r>
                        <a:rPr lang="en-GB" b="1" dirty="0">
                          <a:solidFill>
                            <a:schemeClr val="bg1"/>
                          </a:solidFill>
                        </a:rPr>
                        <a:t>Range of movement </a:t>
                      </a:r>
                    </a:p>
                  </a:txBody>
                  <a:tcPr>
                    <a:solidFill>
                      <a:srgbClr val="882077"/>
                    </a:solidFill>
                  </a:tcPr>
                </a:tc>
                <a:tc>
                  <a:txBody>
                    <a:bodyPr/>
                    <a:lstStyle/>
                    <a:p>
                      <a:endParaRPr lang="en-GB"/>
                    </a:p>
                  </a:txBody>
                  <a:tcPr>
                    <a:solidFill>
                      <a:srgbClr val="882077"/>
                    </a:solidFill>
                  </a:tcPr>
                </a:tc>
                <a:tc>
                  <a:txBody>
                    <a:bodyPr/>
                    <a:lstStyle/>
                    <a:p>
                      <a:endParaRPr lang="en-GB"/>
                    </a:p>
                  </a:txBody>
                  <a:tcPr>
                    <a:solidFill>
                      <a:srgbClr val="882077"/>
                    </a:solidFill>
                  </a:tcPr>
                </a:tc>
                <a:tc>
                  <a:txBody>
                    <a:bodyPr/>
                    <a:lstStyle/>
                    <a:p>
                      <a:endParaRPr lang="en-GB" dirty="0"/>
                    </a:p>
                  </a:txBody>
                  <a:tcPr>
                    <a:solidFill>
                      <a:srgbClr val="882077"/>
                    </a:solidFill>
                  </a:tcPr>
                </a:tc>
                <a:extLst>
                  <a:ext uri="{0D108BD9-81ED-4DB2-BD59-A6C34878D82A}">
                    <a16:rowId xmlns:a16="http://schemas.microsoft.com/office/drawing/2014/main" val="2501885940"/>
                  </a:ext>
                </a:extLst>
              </a:tr>
            </a:tbl>
          </a:graphicData>
        </a:graphic>
      </p:graphicFrame>
    </p:spTree>
    <p:extLst>
      <p:ext uri="{BB962C8B-B14F-4D97-AF65-F5344CB8AC3E}">
        <p14:creationId xmlns:p14="http://schemas.microsoft.com/office/powerpoint/2010/main" val="1590088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3264" y="500073"/>
            <a:ext cx="7448062" cy="500184"/>
          </a:xfrm>
        </p:spPr>
        <p:txBody>
          <a:bodyPr>
            <a:noAutofit/>
          </a:bodyPr>
          <a:lstStyle/>
          <a:p>
            <a:r>
              <a:rPr lang="en-US" sz="2800" b="1" dirty="0"/>
              <a:t>Monitoring intensity</a:t>
            </a:r>
          </a:p>
        </p:txBody>
      </p:sp>
      <p:graphicFrame>
        <p:nvGraphicFramePr>
          <p:cNvPr id="5" name="Diagram 4"/>
          <p:cNvGraphicFramePr/>
          <p:nvPr>
            <p:extLst/>
          </p:nvPr>
        </p:nvGraphicFramePr>
        <p:xfrm>
          <a:off x="859809" y="1618316"/>
          <a:ext cx="7234597" cy="40182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186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15008" y="486425"/>
            <a:ext cx="7448062" cy="500184"/>
          </a:xfrm>
        </p:spPr>
        <p:txBody>
          <a:bodyPr>
            <a:noAutofit/>
          </a:bodyPr>
          <a:lstStyle/>
          <a:p>
            <a:r>
              <a:rPr lang="en-US" sz="2800" b="1" dirty="0"/>
              <a:t>Talk test</a:t>
            </a:r>
          </a:p>
        </p:txBody>
      </p:sp>
      <p:graphicFrame>
        <p:nvGraphicFramePr>
          <p:cNvPr id="5" name="Content Placeholder 6"/>
          <p:cNvGraphicFramePr>
            <a:graphicFrameLocks/>
          </p:cNvGraphicFramePr>
          <p:nvPr>
            <p:extLst/>
          </p:nvPr>
        </p:nvGraphicFramePr>
        <p:xfrm>
          <a:off x="515259" y="3502831"/>
          <a:ext cx="8192013" cy="303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292182" y="1489096"/>
            <a:ext cx="2306472" cy="1323439"/>
          </a:xfrm>
          <a:prstGeom prst="rect">
            <a:avLst/>
          </a:prstGeom>
          <a:noFill/>
        </p:spPr>
        <p:txBody>
          <a:bodyPr wrap="square" rtlCol="0">
            <a:spAutoFit/>
          </a:bodyPr>
          <a:lstStyle/>
          <a:p>
            <a:r>
              <a:rPr lang="en-GB" sz="2000" b="1" dirty="0">
                <a:solidFill>
                  <a:srgbClr val="882077"/>
                </a:solidFill>
              </a:rPr>
              <a:t>Observe a client’s ability to maintain a conversation.</a:t>
            </a:r>
          </a:p>
        </p:txBody>
      </p:sp>
      <p:sp>
        <p:nvSpPr>
          <p:cNvPr id="7" name="TextBox 6"/>
          <p:cNvSpPr txBox="1"/>
          <p:nvPr/>
        </p:nvSpPr>
        <p:spPr>
          <a:xfrm rot="20965387">
            <a:off x="3065668" y="1460671"/>
            <a:ext cx="2306472" cy="1631216"/>
          </a:xfrm>
          <a:prstGeom prst="rect">
            <a:avLst/>
          </a:prstGeom>
          <a:solidFill>
            <a:schemeClr val="accent6">
              <a:lumMod val="60000"/>
              <a:lumOff val="40000"/>
            </a:schemeClr>
          </a:solidFill>
        </p:spPr>
        <p:txBody>
          <a:bodyPr wrap="square" rtlCol="0">
            <a:spAutoFit/>
          </a:bodyPr>
          <a:lstStyle/>
          <a:p>
            <a:pPr algn="ctr"/>
            <a:r>
              <a:rPr lang="en-GB" sz="2800" b="1" dirty="0">
                <a:solidFill>
                  <a:srgbClr val="7030A0"/>
                </a:solidFill>
              </a:rPr>
              <a:t>+</a:t>
            </a:r>
          </a:p>
          <a:p>
            <a:r>
              <a:rPr lang="en-GB" dirty="0"/>
              <a:t>Quick and easy to gauge intensity.</a:t>
            </a:r>
          </a:p>
          <a:p>
            <a:r>
              <a:rPr lang="en-GB" dirty="0"/>
              <a:t>No equipment required.</a:t>
            </a:r>
          </a:p>
        </p:txBody>
      </p:sp>
      <p:sp>
        <p:nvSpPr>
          <p:cNvPr id="8" name="TextBox 7"/>
          <p:cNvSpPr txBox="1"/>
          <p:nvPr/>
        </p:nvSpPr>
        <p:spPr>
          <a:xfrm rot="989516">
            <a:off x="5944611" y="1860788"/>
            <a:ext cx="2306472" cy="1077218"/>
          </a:xfrm>
          <a:prstGeom prst="rect">
            <a:avLst/>
          </a:prstGeom>
          <a:solidFill>
            <a:schemeClr val="accent4">
              <a:lumMod val="60000"/>
              <a:lumOff val="40000"/>
            </a:schemeClr>
          </a:solidFill>
        </p:spPr>
        <p:txBody>
          <a:bodyPr wrap="square" rtlCol="0">
            <a:spAutoFit/>
          </a:bodyPr>
          <a:lstStyle/>
          <a:p>
            <a:pPr algn="ctr"/>
            <a:r>
              <a:rPr lang="en-GB" sz="2800" b="1" dirty="0">
                <a:solidFill>
                  <a:srgbClr val="7030A0"/>
                </a:solidFill>
              </a:rPr>
              <a:t>-</a:t>
            </a:r>
          </a:p>
          <a:p>
            <a:r>
              <a:rPr lang="en-GB" dirty="0"/>
              <a:t>Subjective and not scientific.</a:t>
            </a:r>
          </a:p>
        </p:txBody>
      </p:sp>
    </p:spTree>
    <p:extLst>
      <p:ext uri="{BB962C8B-B14F-4D97-AF65-F5344CB8AC3E}">
        <p14:creationId xmlns:p14="http://schemas.microsoft.com/office/powerpoint/2010/main" val="26570217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59741" y="472777"/>
            <a:ext cx="7448062" cy="500184"/>
          </a:xfrm>
        </p:spPr>
        <p:txBody>
          <a:bodyPr>
            <a:noAutofit/>
          </a:bodyPr>
          <a:lstStyle/>
          <a:p>
            <a:r>
              <a:rPr lang="en-US" sz="2800" b="1" dirty="0"/>
              <a:t>Observation</a:t>
            </a:r>
          </a:p>
        </p:txBody>
      </p:sp>
      <p:graphicFrame>
        <p:nvGraphicFramePr>
          <p:cNvPr id="5" name="Diagram 4"/>
          <p:cNvGraphicFramePr/>
          <p:nvPr>
            <p:extLst/>
          </p:nvPr>
        </p:nvGraphicFramePr>
        <p:xfrm>
          <a:off x="359741" y="248882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rot="20965387">
            <a:off x="2233928" y="1030594"/>
            <a:ext cx="3366163" cy="1631216"/>
          </a:xfrm>
          <a:prstGeom prst="rect">
            <a:avLst/>
          </a:prstGeom>
          <a:solidFill>
            <a:schemeClr val="accent6">
              <a:lumMod val="60000"/>
              <a:lumOff val="40000"/>
            </a:schemeClr>
          </a:solidFill>
        </p:spPr>
        <p:txBody>
          <a:bodyPr wrap="square" rtlCol="0">
            <a:spAutoFit/>
          </a:bodyPr>
          <a:lstStyle/>
          <a:p>
            <a:pPr algn="ctr"/>
            <a:r>
              <a:rPr lang="en-GB" sz="2800" b="1" dirty="0">
                <a:solidFill>
                  <a:srgbClr val="7030A0"/>
                </a:solidFill>
              </a:rPr>
              <a:t>+</a:t>
            </a:r>
          </a:p>
          <a:p>
            <a:r>
              <a:rPr lang="en-GB" dirty="0"/>
              <a:t>Maintain safety of the session.</a:t>
            </a:r>
          </a:p>
          <a:p>
            <a:r>
              <a:rPr lang="en-GB" dirty="0"/>
              <a:t>No equipment.</a:t>
            </a:r>
          </a:p>
          <a:p>
            <a:r>
              <a:rPr lang="en-GB" dirty="0"/>
              <a:t>Can be used to gauge motivation.</a:t>
            </a:r>
          </a:p>
        </p:txBody>
      </p:sp>
      <p:sp>
        <p:nvSpPr>
          <p:cNvPr id="7" name="TextBox 6"/>
          <p:cNvSpPr txBox="1"/>
          <p:nvPr/>
        </p:nvSpPr>
        <p:spPr>
          <a:xfrm rot="989516">
            <a:off x="6321042" y="1602673"/>
            <a:ext cx="2306472" cy="1908215"/>
          </a:xfrm>
          <a:prstGeom prst="rect">
            <a:avLst/>
          </a:prstGeom>
          <a:solidFill>
            <a:schemeClr val="accent4">
              <a:lumMod val="60000"/>
              <a:lumOff val="40000"/>
            </a:schemeClr>
          </a:solidFill>
        </p:spPr>
        <p:txBody>
          <a:bodyPr wrap="square" rtlCol="0">
            <a:spAutoFit/>
          </a:bodyPr>
          <a:lstStyle/>
          <a:p>
            <a:pPr algn="ctr"/>
            <a:r>
              <a:rPr lang="en-GB" sz="2800" b="1" dirty="0">
                <a:solidFill>
                  <a:srgbClr val="7030A0"/>
                </a:solidFill>
              </a:rPr>
              <a:t>-</a:t>
            </a:r>
          </a:p>
          <a:p>
            <a:r>
              <a:rPr lang="en-GB" dirty="0"/>
              <a:t>Subjective and not scientific.</a:t>
            </a:r>
          </a:p>
          <a:p>
            <a:r>
              <a:rPr lang="en-GB" dirty="0"/>
              <a:t>Clients can over- or under-exaggerate how they are feeling.</a:t>
            </a:r>
          </a:p>
        </p:txBody>
      </p:sp>
      <p:sp>
        <p:nvSpPr>
          <p:cNvPr id="8" name="TextBox 7"/>
          <p:cNvSpPr txBox="1"/>
          <p:nvPr/>
        </p:nvSpPr>
        <p:spPr>
          <a:xfrm>
            <a:off x="128409" y="2556780"/>
            <a:ext cx="2306472" cy="400110"/>
          </a:xfrm>
          <a:prstGeom prst="rect">
            <a:avLst/>
          </a:prstGeom>
          <a:noFill/>
        </p:spPr>
        <p:txBody>
          <a:bodyPr wrap="square" rtlCol="0">
            <a:spAutoFit/>
          </a:bodyPr>
          <a:lstStyle/>
          <a:p>
            <a:r>
              <a:rPr lang="en-GB" sz="2000" b="1" dirty="0">
                <a:solidFill>
                  <a:srgbClr val="882077"/>
                </a:solidFill>
              </a:rPr>
              <a:t>Looking at:</a:t>
            </a:r>
          </a:p>
        </p:txBody>
      </p:sp>
    </p:spTree>
    <p:extLst>
      <p:ext uri="{BB962C8B-B14F-4D97-AF65-F5344CB8AC3E}">
        <p14:creationId xmlns:p14="http://schemas.microsoft.com/office/powerpoint/2010/main" val="3451652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8673" y="472778"/>
            <a:ext cx="7448062" cy="500184"/>
          </a:xfrm>
        </p:spPr>
        <p:txBody>
          <a:bodyPr>
            <a:noAutofit/>
          </a:bodyPr>
          <a:lstStyle/>
          <a:p>
            <a:r>
              <a:rPr lang="en-US" sz="2800" b="1" dirty="0"/>
              <a:t>Heart rate</a:t>
            </a:r>
          </a:p>
        </p:txBody>
      </p:sp>
      <p:sp>
        <p:nvSpPr>
          <p:cNvPr id="5" name="TextBox 4"/>
          <p:cNvSpPr txBox="1"/>
          <p:nvPr/>
        </p:nvSpPr>
        <p:spPr>
          <a:xfrm>
            <a:off x="350381" y="1373458"/>
            <a:ext cx="2306472" cy="1015663"/>
          </a:xfrm>
          <a:prstGeom prst="rect">
            <a:avLst/>
          </a:prstGeom>
          <a:noFill/>
        </p:spPr>
        <p:txBody>
          <a:bodyPr wrap="square" rtlCol="0">
            <a:spAutoFit/>
          </a:bodyPr>
          <a:lstStyle/>
          <a:p>
            <a:r>
              <a:rPr lang="en-GB" sz="2000" b="1" dirty="0">
                <a:solidFill>
                  <a:srgbClr val="882077"/>
                </a:solidFill>
              </a:rPr>
              <a:t>Age-predicted max. HR = 220 - age.</a:t>
            </a:r>
          </a:p>
        </p:txBody>
      </p:sp>
      <p:sp>
        <p:nvSpPr>
          <p:cNvPr id="6" name="TextBox 5"/>
          <p:cNvSpPr txBox="1"/>
          <p:nvPr/>
        </p:nvSpPr>
        <p:spPr>
          <a:xfrm rot="20965387">
            <a:off x="2343112" y="2006826"/>
            <a:ext cx="3366163" cy="1354217"/>
          </a:xfrm>
          <a:prstGeom prst="rect">
            <a:avLst/>
          </a:prstGeom>
          <a:solidFill>
            <a:schemeClr val="accent6">
              <a:lumMod val="60000"/>
              <a:lumOff val="40000"/>
            </a:schemeClr>
          </a:solidFill>
        </p:spPr>
        <p:txBody>
          <a:bodyPr wrap="square" rtlCol="0">
            <a:spAutoFit/>
          </a:bodyPr>
          <a:lstStyle/>
          <a:p>
            <a:pPr algn="ctr"/>
            <a:r>
              <a:rPr lang="en-GB" sz="2800" b="1" dirty="0">
                <a:solidFill>
                  <a:srgbClr val="7030A0"/>
                </a:solidFill>
              </a:rPr>
              <a:t>+</a:t>
            </a:r>
          </a:p>
          <a:p>
            <a:r>
              <a:rPr lang="en-GB" dirty="0"/>
              <a:t>Accurate and scientific.</a:t>
            </a:r>
          </a:p>
          <a:p>
            <a:r>
              <a:rPr lang="en-GB" dirty="0"/>
              <a:t>Effective in showing progress.</a:t>
            </a:r>
          </a:p>
          <a:p>
            <a:r>
              <a:rPr lang="en-GB" dirty="0"/>
              <a:t>Simple to calculate.</a:t>
            </a:r>
          </a:p>
        </p:txBody>
      </p:sp>
      <p:sp>
        <p:nvSpPr>
          <p:cNvPr id="7" name="TextBox 6"/>
          <p:cNvSpPr txBox="1"/>
          <p:nvPr/>
        </p:nvSpPr>
        <p:spPr>
          <a:xfrm rot="989516">
            <a:off x="6328282" y="1591328"/>
            <a:ext cx="2306472" cy="2185214"/>
          </a:xfrm>
          <a:prstGeom prst="rect">
            <a:avLst/>
          </a:prstGeom>
          <a:solidFill>
            <a:schemeClr val="accent4">
              <a:lumMod val="60000"/>
              <a:lumOff val="40000"/>
            </a:schemeClr>
          </a:solidFill>
        </p:spPr>
        <p:txBody>
          <a:bodyPr wrap="square" rtlCol="0">
            <a:spAutoFit/>
          </a:bodyPr>
          <a:lstStyle/>
          <a:p>
            <a:pPr algn="ctr"/>
            <a:r>
              <a:rPr lang="en-GB" sz="2800" b="1" dirty="0">
                <a:solidFill>
                  <a:srgbClr val="7030A0"/>
                </a:solidFill>
              </a:rPr>
              <a:t>-</a:t>
            </a:r>
          </a:p>
          <a:p>
            <a:r>
              <a:rPr lang="en-GB" dirty="0"/>
              <a:t>Equipment can be costly.</a:t>
            </a:r>
          </a:p>
          <a:p>
            <a:r>
              <a:rPr lang="en-GB" dirty="0"/>
              <a:t>Age-predicted calculation doesn’t take fitness levels into account.</a:t>
            </a:r>
          </a:p>
        </p:txBody>
      </p:sp>
      <p:graphicFrame>
        <p:nvGraphicFramePr>
          <p:cNvPr id="2" name="Table 1"/>
          <p:cNvGraphicFramePr>
            <a:graphicFrameLocks noGrp="1"/>
          </p:cNvGraphicFramePr>
          <p:nvPr>
            <p:extLst/>
          </p:nvPr>
        </p:nvGraphicFramePr>
        <p:xfrm>
          <a:off x="796470" y="4058973"/>
          <a:ext cx="4130372" cy="22250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1082372">
                  <a:extLst>
                    <a:ext uri="{9D8B030D-6E8A-4147-A177-3AD203B41FA5}">
                      <a16:colId xmlns:a16="http://schemas.microsoft.com/office/drawing/2014/main" val="20001"/>
                    </a:ext>
                  </a:extLst>
                </a:gridCol>
              </a:tblGrid>
              <a:tr h="370840">
                <a:tc>
                  <a:txBody>
                    <a:bodyPr/>
                    <a:lstStyle/>
                    <a:p>
                      <a:r>
                        <a:rPr lang="en-GB" dirty="0">
                          <a:ln>
                            <a:noFill/>
                          </a:ln>
                          <a:solidFill>
                            <a:schemeClr val="bg1"/>
                          </a:solidFill>
                          <a:effectLst/>
                        </a:rPr>
                        <a:t>Intensity</a:t>
                      </a:r>
                    </a:p>
                  </a:txBody>
                  <a:tcPr>
                    <a:solidFill>
                      <a:srgbClr val="96418D"/>
                    </a:solidFill>
                  </a:tcPr>
                </a:tc>
                <a:tc>
                  <a:txBody>
                    <a:bodyPr/>
                    <a:lstStyle/>
                    <a:p>
                      <a:r>
                        <a:rPr lang="en-GB" dirty="0">
                          <a:ln>
                            <a:noFill/>
                          </a:ln>
                          <a:solidFill>
                            <a:schemeClr val="bg1"/>
                          </a:solidFill>
                          <a:effectLst/>
                        </a:rPr>
                        <a:t>% MHR</a:t>
                      </a:r>
                    </a:p>
                  </a:txBody>
                  <a:tcPr>
                    <a:solidFill>
                      <a:srgbClr val="96418D"/>
                    </a:solidFill>
                  </a:tcPr>
                </a:tc>
                <a:extLst>
                  <a:ext uri="{0D108BD9-81ED-4DB2-BD59-A6C34878D82A}">
                    <a16:rowId xmlns:a16="http://schemas.microsoft.com/office/drawing/2014/main" val="10000"/>
                  </a:ext>
                </a:extLst>
              </a:tr>
              <a:tr h="370840">
                <a:tc>
                  <a:txBody>
                    <a:bodyPr/>
                    <a:lstStyle/>
                    <a:p>
                      <a:r>
                        <a:rPr lang="en-GB" dirty="0">
                          <a:ln>
                            <a:noFill/>
                          </a:ln>
                          <a:solidFill>
                            <a:schemeClr val="bg1"/>
                          </a:solidFill>
                          <a:effectLst/>
                        </a:rPr>
                        <a:t>Very light</a:t>
                      </a:r>
                    </a:p>
                  </a:txBody>
                  <a:tcPr>
                    <a:solidFill>
                      <a:srgbClr val="96418D"/>
                    </a:solidFill>
                  </a:tcPr>
                </a:tc>
                <a:tc>
                  <a:txBody>
                    <a:bodyPr/>
                    <a:lstStyle/>
                    <a:p>
                      <a:r>
                        <a:rPr lang="en-GB" dirty="0">
                          <a:ln>
                            <a:noFill/>
                          </a:ln>
                          <a:solidFill>
                            <a:schemeClr val="bg1"/>
                          </a:solidFill>
                          <a:effectLst/>
                        </a:rPr>
                        <a:t>&lt; 57</a:t>
                      </a:r>
                    </a:p>
                  </a:txBody>
                  <a:tcPr>
                    <a:solidFill>
                      <a:srgbClr val="96418D"/>
                    </a:solidFill>
                  </a:tcPr>
                </a:tc>
                <a:extLst>
                  <a:ext uri="{0D108BD9-81ED-4DB2-BD59-A6C34878D82A}">
                    <a16:rowId xmlns:a16="http://schemas.microsoft.com/office/drawing/2014/main" val="10001"/>
                  </a:ext>
                </a:extLst>
              </a:tr>
              <a:tr h="370840">
                <a:tc>
                  <a:txBody>
                    <a:bodyPr/>
                    <a:lstStyle/>
                    <a:p>
                      <a:r>
                        <a:rPr lang="en-GB" dirty="0">
                          <a:ln>
                            <a:noFill/>
                          </a:ln>
                          <a:solidFill>
                            <a:schemeClr val="bg1"/>
                          </a:solidFill>
                          <a:effectLst/>
                        </a:rPr>
                        <a:t>Light</a:t>
                      </a:r>
                    </a:p>
                  </a:txBody>
                  <a:tcPr>
                    <a:solidFill>
                      <a:srgbClr val="96418D"/>
                    </a:solidFill>
                  </a:tcPr>
                </a:tc>
                <a:tc>
                  <a:txBody>
                    <a:bodyPr/>
                    <a:lstStyle/>
                    <a:p>
                      <a:r>
                        <a:rPr lang="en-GB" dirty="0">
                          <a:ln>
                            <a:noFill/>
                          </a:ln>
                          <a:solidFill>
                            <a:schemeClr val="bg1"/>
                          </a:solidFill>
                          <a:effectLst/>
                        </a:rPr>
                        <a:t>57–63</a:t>
                      </a:r>
                    </a:p>
                  </a:txBody>
                  <a:tcPr>
                    <a:solidFill>
                      <a:srgbClr val="96418D"/>
                    </a:solidFill>
                  </a:tcPr>
                </a:tc>
                <a:extLst>
                  <a:ext uri="{0D108BD9-81ED-4DB2-BD59-A6C34878D82A}">
                    <a16:rowId xmlns:a16="http://schemas.microsoft.com/office/drawing/2014/main" val="10002"/>
                  </a:ext>
                </a:extLst>
              </a:tr>
              <a:tr h="370840">
                <a:tc>
                  <a:txBody>
                    <a:bodyPr/>
                    <a:lstStyle/>
                    <a:p>
                      <a:r>
                        <a:rPr lang="en-GB" dirty="0">
                          <a:ln>
                            <a:noFill/>
                          </a:ln>
                          <a:solidFill>
                            <a:schemeClr val="bg1"/>
                          </a:solidFill>
                          <a:effectLst/>
                        </a:rPr>
                        <a:t>Moderate</a:t>
                      </a:r>
                    </a:p>
                  </a:txBody>
                  <a:tcPr>
                    <a:solidFill>
                      <a:srgbClr val="96418D"/>
                    </a:solidFill>
                  </a:tcPr>
                </a:tc>
                <a:tc>
                  <a:txBody>
                    <a:bodyPr/>
                    <a:lstStyle/>
                    <a:p>
                      <a:r>
                        <a:rPr lang="en-GB" dirty="0">
                          <a:ln>
                            <a:noFill/>
                          </a:ln>
                          <a:solidFill>
                            <a:schemeClr val="bg1"/>
                          </a:solidFill>
                          <a:effectLst/>
                        </a:rPr>
                        <a:t>64–76</a:t>
                      </a:r>
                    </a:p>
                  </a:txBody>
                  <a:tcPr>
                    <a:solidFill>
                      <a:srgbClr val="96418D"/>
                    </a:solidFill>
                  </a:tcPr>
                </a:tc>
                <a:extLst>
                  <a:ext uri="{0D108BD9-81ED-4DB2-BD59-A6C34878D82A}">
                    <a16:rowId xmlns:a16="http://schemas.microsoft.com/office/drawing/2014/main" val="10003"/>
                  </a:ext>
                </a:extLst>
              </a:tr>
              <a:tr h="370840">
                <a:tc>
                  <a:txBody>
                    <a:bodyPr/>
                    <a:lstStyle/>
                    <a:p>
                      <a:r>
                        <a:rPr lang="en-GB" dirty="0">
                          <a:ln>
                            <a:noFill/>
                          </a:ln>
                          <a:solidFill>
                            <a:schemeClr val="bg1"/>
                          </a:solidFill>
                          <a:effectLst/>
                        </a:rPr>
                        <a:t>Vigorous</a:t>
                      </a:r>
                    </a:p>
                  </a:txBody>
                  <a:tcPr>
                    <a:solidFill>
                      <a:srgbClr val="96418D"/>
                    </a:solidFill>
                  </a:tcPr>
                </a:tc>
                <a:tc>
                  <a:txBody>
                    <a:bodyPr/>
                    <a:lstStyle/>
                    <a:p>
                      <a:r>
                        <a:rPr lang="en-GB" dirty="0">
                          <a:ln>
                            <a:noFill/>
                          </a:ln>
                          <a:solidFill>
                            <a:schemeClr val="bg1"/>
                          </a:solidFill>
                          <a:effectLst/>
                        </a:rPr>
                        <a:t>77–95</a:t>
                      </a:r>
                    </a:p>
                  </a:txBody>
                  <a:tcPr>
                    <a:solidFill>
                      <a:srgbClr val="96418D"/>
                    </a:solidFill>
                  </a:tcPr>
                </a:tc>
                <a:extLst>
                  <a:ext uri="{0D108BD9-81ED-4DB2-BD59-A6C34878D82A}">
                    <a16:rowId xmlns:a16="http://schemas.microsoft.com/office/drawing/2014/main" val="10004"/>
                  </a:ext>
                </a:extLst>
              </a:tr>
              <a:tr h="370840">
                <a:tc>
                  <a:txBody>
                    <a:bodyPr/>
                    <a:lstStyle/>
                    <a:p>
                      <a:r>
                        <a:rPr lang="en-GB" dirty="0">
                          <a:ln>
                            <a:noFill/>
                          </a:ln>
                          <a:solidFill>
                            <a:schemeClr val="bg1"/>
                          </a:solidFill>
                          <a:effectLst/>
                        </a:rPr>
                        <a:t>Near</a:t>
                      </a:r>
                      <a:r>
                        <a:rPr lang="en-GB" baseline="0" dirty="0">
                          <a:ln>
                            <a:noFill/>
                          </a:ln>
                          <a:solidFill>
                            <a:schemeClr val="bg1"/>
                          </a:solidFill>
                          <a:effectLst/>
                        </a:rPr>
                        <a:t> max–max</a:t>
                      </a:r>
                      <a:endParaRPr lang="en-GB" dirty="0">
                        <a:ln>
                          <a:noFill/>
                        </a:ln>
                        <a:solidFill>
                          <a:schemeClr val="bg1"/>
                        </a:solidFill>
                        <a:effectLst/>
                      </a:endParaRPr>
                    </a:p>
                  </a:txBody>
                  <a:tcPr>
                    <a:solidFill>
                      <a:srgbClr val="96418D"/>
                    </a:solidFill>
                  </a:tcPr>
                </a:tc>
                <a:tc>
                  <a:txBody>
                    <a:bodyPr/>
                    <a:lstStyle/>
                    <a:p>
                      <a:r>
                        <a:rPr lang="en-GB" dirty="0">
                          <a:ln>
                            <a:noFill/>
                          </a:ln>
                          <a:solidFill>
                            <a:schemeClr val="bg1"/>
                          </a:solidFill>
                          <a:effectLst/>
                        </a:rPr>
                        <a:t>&gt; 95</a:t>
                      </a:r>
                    </a:p>
                  </a:txBody>
                  <a:tcPr>
                    <a:solidFill>
                      <a:srgbClr val="96418D"/>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3871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8673" y="432803"/>
            <a:ext cx="7448062" cy="500184"/>
          </a:xfrm>
        </p:spPr>
        <p:txBody>
          <a:bodyPr>
            <a:noAutofit/>
          </a:bodyPr>
          <a:lstStyle/>
          <a:p>
            <a:r>
              <a:rPr lang="en-US" sz="2800" b="1" dirty="0"/>
              <a:t>Heart-rate formulas</a:t>
            </a:r>
          </a:p>
        </p:txBody>
      </p:sp>
      <p:sp>
        <p:nvSpPr>
          <p:cNvPr id="2" name="TextBox 1"/>
          <p:cNvSpPr txBox="1"/>
          <p:nvPr/>
        </p:nvSpPr>
        <p:spPr>
          <a:xfrm>
            <a:off x="283380" y="1418624"/>
            <a:ext cx="3374220" cy="2826306"/>
          </a:xfrm>
          <a:prstGeom prst="roundRect">
            <a:avLst/>
          </a:prstGeom>
          <a:solidFill>
            <a:srgbClr val="882077"/>
          </a:solidFill>
        </p:spPr>
        <p:txBody>
          <a:bodyPr wrap="square" rtlCol="0">
            <a:spAutoFit/>
          </a:bodyPr>
          <a:lstStyle/>
          <a:p>
            <a:r>
              <a:rPr lang="en-GB" sz="2000" b="1" dirty="0">
                <a:solidFill>
                  <a:schemeClr val="bg1"/>
                </a:solidFill>
              </a:rPr>
              <a:t>Age-predicted max. HR</a:t>
            </a:r>
          </a:p>
          <a:p>
            <a:r>
              <a:rPr lang="en-GB" sz="2000" dirty="0">
                <a:solidFill>
                  <a:schemeClr val="bg1"/>
                </a:solidFill>
              </a:rPr>
              <a:t>220 - age</a:t>
            </a:r>
          </a:p>
          <a:p>
            <a:endParaRPr lang="en-GB" sz="2000" dirty="0">
              <a:solidFill>
                <a:schemeClr val="bg1"/>
              </a:solidFill>
            </a:endParaRPr>
          </a:p>
          <a:p>
            <a:r>
              <a:rPr lang="en-GB" sz="2000" dirty="0">
                <a:solidFill>
                  <a:schemeClr val="bg1"/>
                </a:solidFill>
              </a:rPr>
              <a:t>E.g. 24-year-old looking to work at 60% max. HR</a:t>
            </a:r>
          </a:p>
          <a:p>
            <a:endParaRPr lang="en-GB" sz="2000" dirty="0">
              <a:solidFill>
                <a:schemeClr val="bg1"/>
              </a:solidFill>
            </a:endParaRPr>
          </a:p>
          <a:p>
            <a:r>
              <a:rPr lang="en-GB" sz="2000" dirty="0">
                <a:solidFill>
                  <a:schemeClr val="bg1"/>
                </a:solidFill>
              </a:rPr>
              <a:t>220 - 24 = 196</a:t>
            </a:r>
          </a:p>
          <a:p>
            <a:r>
              <a:rPr lang="en-GB" sz="2000" dirty="0">
                <a:solidFill>
                  <a:schemeClr val="bg1"/>
                </a:solidFill>
              </a:rPr>
              <a:t>196 x 0.60 = 118 bpm</a:t>
            </a:r>
          </a:p>
        </p:txBody>
      </p:sp>
      <p:sp>
        <p:nvSpPr>
          <p:cNvPr id="5" name="TextBox 4"/>
          <p:cNvSpPr txBox="1"/>
          <p:nvPr/>
        </p:nvSpPr>
        <p:spPr>
          <a:xfrm>
            <a:off x="4025142" y="1418624"/>
            <a:ext cx="4641186" cy="4188381"/>
          </a:xfrm>
          <a:prstGeom prst="roundRect">
            <a:avLst/>
          </a:prstGeom>
          <a:solidFill>
            <a:srgbClr val="882077"/>
          </a:solidFill>
        </p:spPr>
        <p:txBody>
          <a:bodyPr wrap="square" rtlCol="0">
            <a:spAutoFit/>
          </a:bodyPr>
          <a:lstStyle/>
          <a:p>
            <a:r>
              <a:rPr lang="en-GB" sz="2000" b="1" dirty="0" err="1">
                <a:solidFill>
                  <a:schemeClr val="bg1"/>
                </a:solidFill>
              </a:rPr>
              <a:t>Karvonen</a:t>
            </a:r>
            <a:r>
              <a:rPr lang="en-GB" sz="2000" b="1" dirty="0">
                <a:solidFill>
                  <a:schemeClr val="bg1"/>
                </a:solidFill>
              </a:rPr>
              <a:t> method</a:t>
            </a:r>
          </a:p>
          <a:p>
            <a:r>
              <a:rPr lang="en-GB" sz="2000" dirty="0">
                <a:solidFill>
                  <a:schemeClr val="bg1"/>
                </a:solidFill>
              </a:rPr>
              <a:t>Target heart rate = (max. HR - resting HR) x % intensity + resting HR</a:t>
            </a:r>
          </a:p>
          <a:p>
            <a:endParaRPr lang="en-GB" sz="2000" dirty="0">
              <a:solidFill>
                <a:schemeClr val="bg1"/>
              </a:solidFill>
            </a:endParaRPr>
          </a:p>
          <a:p>
            <a:r>
              <a:rPr lang="en-GB" sz="2000" dirty="0">
                <a:solidFill>
                  <a:schemeClr val="bg1"/>
                </a:solidFill>
              </a:rPr>
              <a:t>E.g. 25-year-old, resting HR of 65 bpm looking to work at 60% max. HR</a:t>
            </a:r>
          </a:p>
          <a:p>
            <a:endParaRPr lang="en-GB" sz="2000" dirty="0">
              <a:solidFill>
                <a:schemeClr val="bg1"/>
              </a:solidFill>
            </a:endParaRPr>
          </a:p>
          <a:p>
            <a:r>
              <a:rPr lang="en-GB" sz="2000" dirty="0">
                <a:solidFill>
                  <a:schemeClr val="bg1"/>
                </a:solidFill>
              </a:rPr>
              <a:t>220 - 25 = 195</a:t>
            </a:r>
          </a:p>
          <a:p>
            <a:r>
              <a:rPr lang="en-GB" sz="2000" dirty="0">
                <a:solidFill>
                  <a:schemeClr val="bg1"/>
                </a:solidFill>
              </a:rPr>
              <a:t>195 - 65 = 130</a:t>
            </a:r>
          </a:p>
          <a:p>
            <a:r>
              <a:rPr lang="en-GB" sz="2000" dirty="0">
                <a:solidFill>
                  <a:schemeClr val="bg1"/>
                </a:solidFill>
              </a:rPr>
              <a:t>130 x 0.60 + 65 = 143 bpm</a:t>
            </a:r>
          </a:p>
        </p:txBody>
      </p:sp>
    </p:spTree>
    <p:extLst>
      <p:ext uri="{BB962C8B-B14F-4D97-AF65-F5344CB8AC3E}">
        <p14:creationId xmlns:p14="http://schemas.microsoft.com/office/powerpoint/2010/main" val="2299170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8673" y="472778"/>
            <a:ext cx="7448062" cy="500184"/>
          </a:xfrm>
        </p:spPr>
        <p:txBody>
          <a:bodyPr>
            <a:noAutofit/>
          </a:bodyPr>
          <a:lstStyle/>
          <a:p>
            <a:r>
              <a:rPr lang="en-US" sz="2800" b="1" dirty="0"/>
              <a:t>Rate of perceived exertion (RPE)</a:t>
            </a:r>
          </a:p>
        </p:txBody>
      </p:sp>
      <p:sp>
        <p:nvSpPr>
          <p:cNvPr id="5" name="TextBox 4"/>
          <p:cNvSpPr txBox="1"/>
          <p:nvPr/>
        </p:nvSpPr>
        <p:spPr>
          <a:xfrm>
            <a:off x="168673" y="1313943"/>
            <a:ext cx="2306472" cy="2246769"/>
          </a:xfrm>
          <a:prstGeom prst="rect">
            <a:avLst/>
          </a:prstGeom>
          <a:noFill/>
        </p:spPr>
        <p:txBody>
          <a:bodyPr wrap="square" rtlCol="0">
            <a:spAutoFit/>
          </a:bodyPr>
          <a:lstStyle/>
          <a:p>
            <a:r>
              <a:rPr lang="en-GB" sz="2000" b="1" dirty="0">
                <a:solidFill>
                  <a:srgbClr val="882077"/>
                </a:solidFill>
              </a:rPr>
              <a:t>Self-rating of how hard someone is working between 0 and 10 (CR10) or 6 and 20 (Borg).</a:t>
            </a:r>
          </a:p>
        </p:txBody>
      </p:sp>
      <p:sp>
        <p:nvSpPr>
          <p:cNvPr id="6" name="TextBox 5"/>
          <p:cNvSpPr txBox="1"/>
          <p:nvPr/>
        </p:nvSpPr>
        <p:spPr>
          <a:xfrm rot="20965387">
            <a:off x="2769504" y="1561860"/>
            <a:ext cx="3366163" cy="1908215"/>
          </a:xfrm>
          <a:prstGeom prst="rect">
            <a:avLst/>
          </a:prstGeom>
          <a:solidFill>
            <a:schemeClr val="accent6">
              <a:lumMod val="60000"/>
              <a:lumOff val="40000"/>
            </a:schemeClr>
          </a:solidFill>
        </p:spPr>
        <p:txBody>
          <a:bodyPr wrap="square" rtlCol="0">
            <a:spAutoFit/>
          </a:bodyPr>
          <a:lstStyle/>
          <a:p>
            <a:pPr algn="ctr"/>
            <a:r>
              <a:rPr lang="en-GB" sz="2800" b="1" dirty="0">
                <a:solidFill>
                  <a:srgbClr val="7030A0"/>
                </a:solidFill>
              </a:rPr>
              <a:t>+</a:t>
            </a:r>
          </a:p>
          <a:p>
            <a:r>
              <a:rPr lang="en-GB" dirty="0"/>
              <a:t>Quick and easy to use and understand (CR10).</a:t>
            </a:r>
          </a:p>
          <a:p>
            <a:r>
              <a:rPr lang="en-GB" dirty="0"/>
              <a:t>Can compare to heart rate (Borg).</a:t>
            </a:r>
          </a:p>
          <a:p>
            <a:r>
              <a:rPr lang="en-GB" dirty="0"/>
              <a:t>No equipment required.</a:t>
            </a:r>
          </a:p>
        </p:txBody>
      </p:sp>
      <p:sp>
        <p:nvSpPr>
          <p:cNvPr id="7" name="TextBox 6"/>
          <p:cNvSpPr txBox="1"/>
          <p:nvPr/>
        </p:nvSpPr>
        <p:spPr>
          <a:xfrm rot="989516">
            <a:off x="6574799" y="1838858"/>
            <a:ext cx="2306472" cy="1354217"/>
          </a:xfrm>
          <a:prstGeom prst="rect">
            <a:avLst/>
          </a:prstGeom>
          <a:solidFill>
            <a:schemeClr val="accent4">
              <a:lumMod val="60000"/>
              <a:lumOff val="40000"/>
            </a:schemeClr>
          </a:solidFill>
        </p:spPr>
        <p:txBody>
          <a:bodyPr wrap="square" rtlCol="0">
            <a:spAutoFit/>
          </a:bodyPr>
          <a:lstStyle/>
          <a:p>
            <a:pPr algn="ctr"/>
            <a:r>
              <a:rPr lang="en-GB" sz="2800" b="1" dirty="0">
                <a:solidFill>
                  <a:srgbClr val="7030A0"/>
                </a:solidFill>
              </a:rPr>
              <a:t>-</a:t>
            </a:r>
          </a:p>
          <a:p>
            <a:r>
              <a:rPr lang="en-GB" dirty="0"/>
              <a:t>Can be subjective.</a:t>
            </a:r>
          </a:p>
          <a:p>
            <a:r>
              <a:rPr lang="en-GB" dirty="0"/>
              <a:t>Borg can be confusing.</a:t>
            </a:r>
          </a:p>
        </p:txBody>
      </p:sp>
      <p:graphicFrame>
        <p:nvGraphicFramePr>
          <p:cNvPr id="2" name="Table 1"/>
          <p:cNvGraphicFramePr>
            <a:graphicFrameLocks noGrp="1"/>
          </p:cNvGraphicFramePr>
          <p:nvPr>
            <p:extLst/>
          </p:nvPr>
        </p:nvGraphicFramePr>
        <p:xfrm>
          <a:off x="983164" y="4058973"/>
          <a:ext cx="4994555" cy="2595880"/>
        </p:xfrm>
        <a:graphic>
          <a:graphicData uri="http://schemas.openxmlformats.org/drawingml/2006/table">
            <a:tbl>
              <a:tblPr firstRow="1" bandRow="1">
                <a:tableStyleId>{5C22544A-7EE6-4342-B048-85BDC9FD1C3A}</a:tableStyleId>
              </a:tblPr>
              <a:tblGrid>
                <a:gridCol w="2149503">
                  <a:extLst>
                    <a:ext uri="{9D8B030D-6E8A-4147-A177-3AD203B41FA5}">
                      <a16:colId xmlns:a16="http://schemas.microsoft.com/office/drawing/2014/main" val="20000"/>
                    </a:ext>
                  </a:extLst>
                </a:gridCol>
                <a:gridCol w="1111787">
                  <a:extLst>
                    <a:ext uri="{9D8B030D-6E8A-4147-A177-3AD203B41FA5}">
                      <a16:colId xmlns:a16="http://schemas.microsoft.com/office/drawing/2014/main" val="20001"/>
                    </a:ext>
                  </a:extLst>
                </a:gridCol>
                <a:gridCol w="1733265">
                  <a:extLst>
                    <a:ext uri="{9D8B030D-6E8A-4147-A177-3AD203B41FA5}">
                      <a16:colId xmlns:a16="http://schemas.microsoft.com/office/drawing/2014/main" val="20002"/>
                    </a:ext>
                  </a:extLst>
                </a:gridCol>
              </a:tblGrid>
              <a:tr h="370840">
                <a:tc>
                  <a:txBody>
                    <a:bodyPr/>
                    <a:lstStyle/>
                    <a:p>
                      <a:r>
                        <a:rPr lang="en-GB" dirty="0">
                          <a:ln>
                            <a:noFill/>
                          </a:ln>
                          <a:solidFill>
                            <a:schemeClr val="bg1"/>
                          </a:solidFill>
                          <a:effectLst/>
                        </a:rPr>
                        <a:t>Heart</a:t>
                      </a:r>
                      <a:r>
                        <a:rPr lang="en-GB" baseline="0" dirty="0">
                          <a:ln>
                            <a:noFill/>
                          </a:ln>
                          <a:solidFill>
                            <a:schemeClr val="bg1"/>
                          </a:solidFill>
                          <a:effectLst/>
                        </a:rPr>
                        <a:t> rate (bpm)</a:t>
                      </a:r>
                      <a:endParaRPr lang="en-GB" dirty="0">
                        <a:ln>
                          <a:noFill/>
                        </a:ln>
                        <a:solidFill>
                          <a:schemeClr val="bg1"/>
                        </a:solidFill>
                        <a:effectLst/>
                      </a:endParaRPr>
                    </a:p>
                  </a:txBody>
                  <a:tcPr>
                    <a:solidFill>
                      <a:srgbClr val="96418D"/>
                    </a:solidFill>
                  </a:tcPr>
                </a:tc>
                <a:tc>
                  <a:txBody>
                    <a:bodyPr/>
                    <a:lstStyle/>
                    <a:p>
                      <a:r>
                        <a:rPr lang="en-GB" dirty="0">
                          <a:ln>
                            <a:noFill/>
                          </a:ln>
                          <a:solidFill>
                            <a:schemeClr val="bg1"/>
                          </a:solidFill>
                          <a:effectLst/>
                        </a:rPr>
                        <a:t>RPE</a:t>
                      </a:r>
                    </a:p>
                  </a:txBody>
                  <a:tcPr>
                    <a:solidFill>
                      <a:srgbClr val="96418D"/>
                    </a:solidFill>
                  </a:tcPr>
                </a:tc>
                <a:tc>
                  <a:txBody>
                    <a:bodyPr/>
                    <a:lstStyle/>
                    <a:p>
                      <a:r>
                        <a:rPr lang="en-GB" dirty="0">
                          <a:ln>
                            <a:noFill/>
                          </a:ln>
                          <a:solidFill>
                            <a:schemeClr val="bg1"/>
                          </a:solidFill>
                          <a:effectLst/>
                        </a:rPr>
                        <a:t>Classification</a:t>
                      </a:r>
                    </a:p>
                  </a:txBody>
                  <a:tcPr>
                    <a:solidFill>
                      <a:srgbClr val="96418D"/>
                    </a:solidFill>
                  </a:tcPr>
                </a:tc>
                <a:extLst>
                  <a:ext uri="{0D108BD9-81ED-4DB2-BD59-A6C34878D82A}">
                    <a16:rowId xmlns:a16="http://schemas.microsoft.com/office/drawing/2014/main" val="10000"/>
                  </a:ext>
                </a:extLst>
              </a:tr>
              <a:tr h="370840">
                <a:tc>
                  <a:txBody>
                    <a:bodyPr/>
                    <a:lstStyle/>
                    <a:p>
                      <a:r>
                        <a:rPr lang="en-GB" dirty="0">
                          <a:ln>
                            <a:noFill/>
                          </a:ln>
                          <a:solidFill>
                            <a:schemeClr val="bg1"/>
                          </a:solidFill>
                          <a:effectLst/>
                        </a:rPr>
                        <a:t>60–80</a:t>
                      </a:r>
                    </a:p>
                  </a:txBody>
                  <a:tcPr>
                    <a:solidFill>
                      <a:srgbClr val="96418D"/>
                    </a:solidFill>
                  </a:tcPr>
                </a:tc>
                <a:tc>
                  <a:txBody>
                    <a:bodyPr/>
                    <a:lstStyle/>
                    <a:p>
                      <a:r>
                        <a:rPr lang="en-GB" dirty="0">
                          <a:ln>
                            <a:noFill/>
                          </a:ln>
                          <a:solidFill>
                            <a:schemeClr val="bg1"/>
                          </a:solidFill>
                          <a:effectLst/>
                        </a:rPr>
                        <a:t>6–8</a:t>
                      </a:r>
                    </a:p>
                  </a:txBody>
                  <a:tcPr>
                    <a:solidFill>
                      <a:srgbClr val="96418D"/>
                    </a:solidFill>
                  </a:tcPr>
                </a:tc>
                <a:tc>
                  <a:txBody>
                    <a:bodyPr/>
                    <a:lstStyle/>
                    <a:p>
                      <a:r>
                        <a:rPr lang="en-GB" dirty="0">
                          <a:ln>
                            <a:noFill/>
                          </a:ln>
                          <a:solidFill>
                            <a:schemeClr val="bg1"/>
                          </a:solidFill>
                          <a:effectLst/>
                        </a:rPr>
                        <a:t>Nothing</a:t>
                      </a:r>
                    </a:p>
                  </a:txBody>
                  <a:tcPr>
                    <a:solidFill>
                      <a:srgbClr val="96418D"/>
                    </a:solidFill>
                  </a:tcPr>
                </a:tc>
                <a:extLst>
                  <a:ext uri="{0D108BD9-81ED-4DB2-BD59-A6C34878D82A}">
                    <a16:rowId xmlns:a16="http://schemas.microsoft.com/office/drawing/2014/main" val="10001"/>
                  </a:ext>
                </a:extLst>
              </a:tr>
              <a:tr h="370840">
                <a:tc>
                  <a:txBody>
                    <a:bodyPr/>
                    <a:lstStyle/>
                    <a:p>
                      <a:r>
                        <a:rPr lang="en-GB" dirty="0">
                          <a:ln>
                            <a:noFill/>
                          </a:ln>
                          <a:solidFill>
                            <a:schemeClr val="bg1"/>
                          </a:solidFill>
                          <a:effectLst/>
                        </a:rPr>
                        <a:t>&lt; 90</a:t>
                      </a:r>
                    </a:p>
                  </a:txBody>
                  <a:tcPr>
                    <a:solidFill>
                      <a:srgbClr val="96418D"/>
                    </a:solidFill>
                  </a:tcPr>
                </a:tc>
                <a:tc>
                  <a:txBody>
                    <a:bodyPr/>
                    <a:lstStyle/>
                    <a:p>
                      <a:r>
                        <a:rPr lang="en-GB" dirty="0">
                          <a:ln>
                            <a:noFill/>
                          </a:ln>
                          <a:solidFill>
                            <a:schemeClr val="bg1"/>
                          </a:solidFill>
                          <a:effectLst/>
                        </a:rPr>
                        <a:t>&lt; 9</a:t>
                      </a:r>
                    </a:p>
                  </a:txBody>
                  <a:tcPr>
                    <a:solidFill>
                      <a:srgbClr val="96418D"/>
                    </a:solidFill>
                  </a:tcPr>
                </a:tc>
                <a:tc>
                  <a:txBody>
                    <a:bodyPr/>
                    <a:lstStyle/>
                    <a:p>
                      <a:r>
                        <a:rPr lang="en-GB" dirty="0">
                          <a:ln>
                            <a:noFill/>
                          </a:ln>
                          <a:solidFill>
                            <a:schemeClr val="bg1"/>
                          </a:solidFill>
                          <a:effectLst/>
                        </a:rPr>
                        <a:t>Very light</a:t>
                      </a:r>
                    </a:p>
                  </a:txBody>
                  <a:tcPr>
                    <a:solidFill>
                      <a:srgbClr val="96418D"/>
                    </a:solidFill>
                  </a:tcPr>
                </a:tc>
                <a:extLst>
                  <a:ext uri="{0D108BD9-81ED-4DB2-BD59-A6C34878D82A}">
                    <a16:rowId xmlns:a16="http://schemas.microsoft.com/office/drawing/2014/main" val="10002"/>
                  </a:ext>
                </a:extLst>
              </a:tr>
              <a:tr h="370840">
                <a:tc>
                  <a:txBody>
                    <a:bodyPr/>
                    <a:lstStyle/>
                    <a:p>
                      <a:r>
                        <a:rPr lang="en-GB" dirty="0">
                          <a:ln>
                            <a:noFill/>
                          </a:ln>
                          <a:solidFill>
                            <a:schemeClr val="bg1"/>
                          </a:solidFill>
                          <a:effectLst/>
                        </a:rPr>
                        <a:t>110–120</a:t>
                      </a:r>
                    </a:p>
                  </a:txBody>
                  <a:tcPr>
                    <a:solidFill>
                      <a:srgbClr val="96418D"/>
                    </a:solidFill>
                  </a:tcPr>
                </a:tc>
                <a:tc>
                  <a:txBody>
                    <a:bodyPr/>
                    <a:lstStyle/>
                    <a:p>
                      <a:r>
                        <a:rPr lang="en-GB" dirty="0">
                          <a:ln>
                            <a:noFill/>
                          </a:ln>
                          <a:solidFill>
                            <a:schemeClr val="bg1"/>
                          </a:solidFill>
                          <a:effectLst/>
                        </a:rPr>
                        <a:t>10–11</a:t>
                      </a:r>
                    </a:p>
                  </a:txBody>
                  <a:tcPr>
                    <a:solidFill>
                      <a:srgbClr val="96418D"/>
                    </a:solidFill>
                  </a:tcPr>
                </a:tc>
                <a:tc>
                  <a:txBody>
                    <a:bodyPr/>
                    <a:lstStyle/>
                    <a:p>
                      <a:r>
                        <a:rPr lang="en-GB" dirty="0">
                          <a:ln>
                            <a:noFill/>
                          </a:ln>
                          <a:solidFill>
                            <a:schemeClr val="bg1"/>
                          </a:solidFill>
                          <a:effectLst/>
                        </a:rPr>
                        <a:t>Light</a:t>
                      </a:r>
                    </a:p>
                  </a:txBody>
                  <a:tcPr>
                    <a:solidFill>
                      <a:srgbClr val="96418D"/>
                    </a:solidFill>
                  </a:tcPr>
                </a:tc>
                <a:extLst>
                  <a:ext uri="{0D108BD9-81ED-4DB2-BD59-A6C34878D82A}">
                    <a16:rowId xmlns:a16="http://schemas.microsoft.com/office/drawing/2014/main" val="10003"/>
                  </a:ext>
                </a:extLst>
              </a:tr>
              <a:tr h="370840">
                <a:tc>
                  <a:txBody>
                    <a:bodyPr/>
                    <a:lstStyle/>
                    <a:p>
                      <a:r>
                        <a:rPr lang="en-GB" dirty="0">
                          <a:ln>
                            <a:noFill/>
                          </a:ln>
                          <a:solidFill>
                            <a:schemeClr val="bg1"/>
                          </a:solidFill>
                          <a:effectLst/>
                        </a:rPr>
                        <a:t>120–130</a:t>
                      </a:r>
                    </a:p>
                  </a:txBody>
                  <a:tcPr>
                    <a:solidFill>
                      <a:srgbClr val="96418D"/>
                    </a:solidFill>
                  </a:tcPr>
                </a:tc>
                <a:tc>
                  <a:txBody>
                    <a:bodyPr/>
                    <a:lstStyle/>
                    <a:p>
                      <a:r>
                        <a:rPr lang="en-GB" dirty="0">
                          <a:ln>
                            <a:noFill/>
                          </a:ln>
                          <a:solidFill>
                            <a:schemeClr val="bg1"/>
                          </a:solidFill>
                          <a:effectLst/>
                        </a:rPr>
                        <a:t>12–13</a:t>
                      </a:r>
                    </a:p>
                  </a:txBody>
                  <a:tcPr>
                    <a:solidFill>
                      <a:srgbClr val="96418D"/>
                    </a:solidFill>
                  </a:tcPr>
                </a:tc>
                <a:tc>
                  <a:txBody>
                    <a:bodyPr/>
                    <a:lstStyle/>
                    <a:p>
                      <a:r>
                        <a:rPr lang="en-GB" dirty="0">
                          <a:ln>
                            <a:noFill/>
                          </a:ln>
                          <a:solidFill>
                            <a:schemeClr val="bg1"/>
                          </a:solidFill>
                          <a:effectLst/>
                        </a:rPr>
                        <a:t>Moderate</a:t>
                      </a:r>
                    </a:p>
                  </a:txBody>
                  <a:tcPr>
                    <a:solidFill>
                      <a:srgbClr val="96418D"/>
                    </a:solidFill>
                  </a:tcPr>
                </a:tc>
                <a:extLst>
                  <a:ext uri="{0D108BD9-81ED-4DB2-BD59-A6C34878D82A}">
                    <a16:rowId xmlns:a16="http://schemas.microsoft.com/office/drawing/2014/main" val="10004"/>
                  </a:ext>
                </a:extLst>
              </a:tr>
              <a:tr h="370840">
                <a:tc>
                  <a:txBody>
                    <a:bodyPr/>
                    <a:lstStyle/>
                    <a:p>
                      <a:r>
                        <a:rPr lang="en-GB" dirty="0">
                          <a:ln>
                            <a:noFill/>
                          </a:ln>
                          <a:solidFill>
                            <a:schemeClr val="bg1"/>
                          </a:solidFill>
                          <a:effectLst/>
                        </a:rPr>
                        <a:t>140–160</a:t>
                      </a:r>
                    </a:p>
                  </a:txBody>
                  <a:tcPr>
                    <a:solidFill>
                      <a:srgbClr val="96418D"/>
                    </a:solidFill>
                  </a:tcPr>
                </a:tc>
                <a:tc>
                  <a:txBody>
                    <a:bodyPr/>
                    <a:lstStyle/>
                    <a:p>
                      <a:r>
                        <a:rPr lang="en-GB" dirty="0">
                          <a:ln>
                            <a:noFill/>
                          </a:ln>
                          <a:solidFill>
                            <a:schemeClr val="bg1"/>
                          </a:solidFill>
                          <a:effectLst/>
                        </a:rPr>
                        <a:t>14–16</a:t>
                      </a:r>
                    </a:p>
                  </a:txBody>
                  <a:tcPr>
                    <a:solidFill>
                      <a:srgbClr val="96418D"/>
                    </a:solidFill>
                  </a:tcPr>
                </a:tc>
                <a:tc>
                  <a:txBody>
                    <a:bodyPr/>
                    <a:lstStyle/>
                    <a:p>
                      <a:r>
                        <a:rPr lang="en-GB" dirty="0">
                          <a:ln>
                            <a:noFill/>
                          </a:ln>
                          <a:solidFill>
                            <a:schemeClr val="bg1"/>
                          </a:solidFill>
                          <a:effectLst/>
                        </a:rPr>
                        <a:t>Heavy</a:t>
                      </a:r>
                    </a:p>
                  </a:txBody>
                  <a:tcPr>
                    <a:solidFill>
                      <a:srgbClr val="96418D"/>
                    </a:solidFill>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n>
                            <a:noFill/>
                          </a:ln>
                          <a:solidFill>
                            <a:schemeClr val="bg1"/>
                          </a:solidFill>
                          <a:effectLst/>
                        </a:rPr>
                        <a:t>&gt; 160</a:t>
                      </a:r>
                    </a:p>
                  </a:txBody>
                  <a:tcPr>
                    <a:solidFill>
                      <a:srgbClr val="96418D"/>
                    </a:solidFill>
                  </a:tcPr>
                </a:tc>
                <a:tc>
                  <a:txBody>
                    <a:bodyPr/>
                    <a:lstStyle/>
                    <a:p>
                      <a:r>
                        <a:rPr lang="en-GB" dirty="0">
                          <a:ln>
                            <a:noFill/>
                          </a:ln>
                          <a:solidFill>
                            <a:schemeClr val="bg1"/>
                          </a:solidFill>
                          <a:effectLst/>
                        </a:rPr>
                        <a:t>&gt; 16</a:t>
                      </a:r>
                    </a:p>
                  </a:txBody>
                  <a:tcPr>
                    <a:solidFill>
                      <a:srgbClr val="96418D"/>
                    </a:solidFill>
                  </a:tcPr>
                </a:tc>
                <a:tc>
                  <a:txBody>
                    <a:bodyPr/>
                    <a:lstStyle/>
                    <a:p>
                      <a:r>
                        <a:rPr lang="en-GB" dirty="0">
                          <a:ln>
                            <a:noFill/>
                          </a:ln>
                          <a:solidFill>
                            <a:schemeClr val="bg1"/>
                          </a:solidFill>
                          <a:effectLst/>
                        </a:rPr>
                        <a:t>Very heavy</a:t>
                      </a:r>
                    </a:p>
                  </a:txBody>
                  <a:tcPr>
                    <a:solidFill>
                      <a:srgbClr val="96418D"/>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09633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0560" y="472778"/>
            <a:ext cx="7448062" cy="500184"/>
          </a:xfrm>
        </p:spPr>
        <p:txBody>
          <a:bodyPr>
            <a:noAutofit/>
          </a:bodyPr>
          <a:lstStyle/>
          <a:p>
            <a:r>
              <a:rPr lang="en-US" sz="2800" b="1" dirty="0"/>
              <a:t>Signs and symptoms of over-exertion</a:t>
            </a:r>
          </a:p>
        </p:txBody>
      </p:sp>
      <p:graphicFrame>
        <p:nvGraphicFramePr>
          <p:cNvPr id="6" name="Diagram 5"/>
          <p:cNvGraphicFramePr/>
          <p:nvPr>
            <p:extLst/>
          </p:nvPr>
        </p:nvGraphicFramePr>
        <p:xfrm>
          <a:off x="517158" y="1683603"/>
          <a:ext cx="3457433"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11158" y="2351646"/>
            <a:ext cx="4086763" cy="2727914"/>
          </a:xfrm>
          <a:prstGeom prst="rect">
            <a:avLst/>
          </a:prstGeom>
        </p:spPr>
      </p:pic>
    </p:spTree>
    <p:extLst>
      <p:ext uri="{BB962C8B-B14F-4D97-AF65-F5344CB8AC3E}">
        <p14:creationId xmlns:p14="http://schemas.microsoft.com/office/powerpoint/2010/main" val="1852186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8924" y="445482"/>
            <a:ext cx="7448062" cy="500184"/>
          </a:xfrm>
        </p:spPr>
        <p:txBody>
          <a:bodyPr>
            <a:noAutofit/>
          </a:bodyPr>
          <a:lstStyle/>
          <a:p>
            <a:r>
              <a:rPr lang="en-US" sz="2800" b="1" dirty="0"/>
              <a:t>Monitoring intensity – tutor demonstration</a:t>
            </a:r>
          </a:p>
        </p:txBody>
      </p:sp>
      <p:sp>
        <p:nvSpPr>
          <p:cNvPr id="10" name="TextBox 9"/>
          <p:cNvSpPr txBox="1"/>
          <p:nvPr/>
        </p:nvSpPr>
        <p:spPr>
          <a:xfrm rot="20959530">
            <a:off x="644937" y="1931012"/>
            <a:ext cx="3595334" cy="3507343"/>
          </a:xfrm>
          <a:prstGeom prst="roundRect">
            <a:avLst/>
          </a:prstGeom>
          <a:solidFill>
            <a:srgbClr val="882077"/>
          </a:solidFill>
        </p:spPr>
        <p:txBody>
          <a:bodyPr wrap="square" rtlCol="0">
            <a:spAutoFit/>
          </a:bodyPr>
          <a:lstStyle/>
          <a:p>
            <a:r>
              <a:rPr lang="en-GB" sz="2000" b="1" dirty="0">
                <a:solidFill>
                  <a:schemeClr val="bg1"/>
                </a:solidFill>
              </a:rPr>
              <a:t>Tutor demonstrates an example of instructing a group-training CV workout, emphasising how to monitor intensity using:</a:t>
            </a:r>
          </a:p>
          <a:p>
            <a:pPr marL="285750" indent="-285750">
              <a:buFont typeface="Arial" panose="020B0604020202020204" pitchFamily="34" charset="0"/>
              <a:buChar char="•"/>
            </a:pPr>
            <a:r>
              <a:rPr lang="en-GB" sz="2000" b="1" dirty="0">
                <a:solidFill>
                  <a:schemeClr val="bg1"/>
                </a:solidFill>
              </a:rPr>
              <a:t>Heart rate.</a:t>
            </a:r>
          </a:p>
          <a:p>
            <a:pPr marL="285750" indent="-285750">
              <a:buFont typeface="Arial" panose="020B0604020202020204" pitchFamily="34" charset="0"/>
              <a:buChar char="•"/>
            </a:pPr>
            <a:r>
              <a:rPr lang="en-GB" sz="2000" b="1" dirty="0">
                <a:solidFill>
                  <a:schemeClr val="bg1"/>
                </a:solidFill>
              </a:rPr>
              <a:t>Talk test.</a:t>
            </a:r>
          </a:p>
          <a:p>
            <a:pPr marL="285750" indent="-285750">
              <a:buFont typeface="Arial" panose="020B0604020202020204" pitchFamily="34" charset="0"/>
              <a:buChar char="•"/>
            </a:pPr>
            <a:r>
              <a:rPr lang="en-GB" sz="2000" b="1" dirty="0">
                <a:solidFill>
                  <a:schemeClr val="bg1"/>
                </a:solidFill>
              </a:rPr>
              <a:t>RPE. </a:t>
            </a:r>
          </a:p>
          <a:p>
            <a:pPr marL="285750" indent="-285750">
              <a:buFont typeface="Arial" panose="020B0604020202020204" pitchFamily="34" charset="0"/>
              <a:buChar char="•"/>
            </a:pPr>
            <a:r>
              <a:rPr lang="en-GB" sz="2000" b="1" dirty="0">
                <a:solidFill>
                  <a:schemeClr val="bg1"/>
                </a:solidFill>
              </a:rPr>
              <a:t>Observation.</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896738">
            <a:off x="4925421" y="2342203"/>
            <a:ext cx="3393268" cy="2260765"/>
          </a:xfrm>
          <a:prstGeom prst="rect">
            <a:avLst/>
          </a:prstGeom>
        </p:spPr>
      </p:pic>
    </p:spTree>
    <p:extLst>
      <p:ext uri="{BB962C8B-B14F-4D97-AF65-F5344CB8AC3E}">
        <p14:creationId xmlns:p14="http://schemas.microsoft.com/office/powerpoint/2010/main" val="3635076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91503" y="1259309"/>
            <a:ext cx="8221785" cy="3873017"/>
          </a:xfrm>
        </p:spPr>
        <p:txBody>
          <a:bodyPr/>
          <a:lstStyle/>
          <a:p>
            <a:pPr marL="0" indent="0">
              <a:buNone/>
            </a:pPr>
            <a:r>
              <a:rPr lang="en-US" b="1" dirty="0">
                <a:solidFill>
                  <a:schemeClr val="tx1"/>
                </a:solidFill>
              </a:rPr>
              <a:t>Can you now:</a:t>
            </a:r>
          </a:p>
          <a:p>
            <a:endParaRPr lang="en-GB" b="1" dirty="0">
              <a:solidFill>
                <a:schemeClr val="tx1"/>
              </a:solidFill>
            </a:endParaRPr>
          </a:p>
          <a:p>
            <a:r>
              <a:rPr lang="en-GB" dirty="0">
                <a:solidFill>
                  <a:schemeClr val="tx1"/>
                </a:solidFill>
              </a:rPr>
              <a:t>Recognise a safe and effective session structure?</a:t>
            </a:r>
          </a:p>
          <a:p>
            <a:r>
              <a:rPr lang="en-GB" dirty="0">
                <a:solidFill>
                  <a:schemeClr val="tx1"/>
                </a:solidFill>
              </a:rPr>
              <a:t>Identify safe and effective exercises/equipment for inclusion in a group training session?</a:t>
            </a:r>
          </a:p>
          <a:p>
            <a:r>
              <a:rPr lang="en-GB" dirty="0">
                <a:solidFill>
                  <a:schemeClr val="tx1"/>
                </a:solidFill>
              </a:rPr>
              <a:t>Describe how to adapt and modify exercises and equipment to regress, progress and accommodate different client needs?</a:t>
            </a:r>
          </a:p>
          <a:p>
            <a:r>
              <a:rPr lang="en-GB" dirty="0">
                <a:solidFill>
                  <a:schemeClr val="tx1"/>
                </a:solidFill>
              </a:rPr>
              <a:t>Explain the purpose of a warm-up and cool-down?</a:t>
            </a:r>
          </a:p>
          <a:p>
            <a:r>
              <a:rPr lang="en-GB" dirty="0">
                <a:solidFill>
                  <a:schemeClr val="tx1"/>
                </a:solidFill>
              </a:rPr>
              <a:t>Describe the appropriate exercises for inclusion in a warm-up and cool-down?</a:t>
            </a:r>
          </a:p>
          <a:p>
            <a:r>
              <a:rPr lang="en-GB" dirty="0">
                <a:solidFill>
                  <a:schemeClr val="tx1"/>
                </a:solidFill>
              </a:rPr>
              <a:t>Explain the purpose and benefits of cardiovascular exercise?</a:t>
            </a:r>
          </a:p>
          <a:p>
            <a:r>
              <a:rPr lang="en-GB" dirty="0">
                <a:solidFill>
                  <a:schemeClr val="tx1"/>
                </a:solidFill>
              </a:rPr>
              <a:t>Explain the purpose and benefits of muscular fitness and resistance exercises?</a:t>
            </a:r>
          </a:p>
          <a:p>
            <a:endParaRPr lang="en-GB" b="1" dirty="0"/>
          </a:p>
          <a:p>
            <a:pPr marL="0" indent="0">
              <a:buNone/>
            </a:pPr>
            <a:endParaRPr lang="en-US" b="1" dirty="0"/>
          </a:p>
        </p:txBody>
      </p:sp>
      <p:sp>
        <p:nvSpPr>
          <p:cNvPr id="4" name="Title 1"/>
          <p:cNvSpPr>
            <a:spLocks noGrp="1"/>
          </p:cNvSpPr>
          <p:nvPr>
            <p:ph type="title"/>
          </p:nvPr>
        </p:nvSpPr>
        <p:spPr>
          <a:xfrm>
            <a:off x="291503" y="486425"/>
            <a:ext cx="7448062" cy="500184"/>
          </a:xfrm>
        </p:spPr>
        <p:txBody>
          <a:bodyPr>
            <a:noAutofit/>
          </a:bodyPr>
          <a:lstStyle/>
          <a:p>
            <a:r>
              <a:rPr lang="en-US" sz="2800" b="1" dirty="0"/>
              <a:t>Learning review</a:t>
            </a:r>
          </a:p>
        </p:txBody>
      </p:sp>
    </p:spTree>
    <p:extLst>
      <p:ext uri="{BB962C8B-B14F-4D97-AF65-F5344CB8AC3E}">
        <p14:creationId xmlns:p14="http://schemas.microsoft.com/office/powerpoint/2010/main" val="3899404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4207" y="1204718"/>
            <a:ext cx="8221785" cy="4895831"/>
          </a:xfrm>
        </p:spPr>
        <p:txBody>
          <a:bodyPr/>
          <a:lstStyle/>
          <a:p>
            <a:pPr marL="0" indent="0">
              <a:buNone/>
            </a:pPr>
            <a:r>
              <a:rPr lang="en-US" b="1" dirty="0">
                <a:solidFill>
                  <a:schemeClr val="tx1"/>
                </a:solidFill>
              </a:rPr>
              <a:t>Can you now:</a:t>
            </a:r>
          </a:p>
          <a:p>
            <a:endParaRPr lang="en-GB" b="1" dirty="0">
              <a:solidFill>
                <a:schemeClr val="tx1"/>
              </a:solidFill>
            </a:endParaRPr>
          </a:p>
          <a:p>
            <a:r>
              <a:rPr lang="en-GB" dirty="0">
                <a:solidFill>
                  <a:schemeClr val="tx1"/>
                </a:solidFill>
              </a:rPr>
              <a:t>Explain the purpose and benefits of flexibility exercises?</a:t>
            </a:r>
          </a:p>
          <a:p>
            <a:r>
              <a:rPr lang="en-GB" dirty="0">
                <a:solidFill>
                  <a:schemeClr val="tx1"/>
                </a:solidFill>
              </a:rPr>
              <a:t>Describe the appropriate exercises to improve the different components of fitness?</a:t>
            </a:r>
          </a:p>
          <a:p>
            <a:r>
              <a:rPr lang="en-GB" dirty="0">
                <a:solidFill>
                  <a:schemeClr val="tx1"/>
                </a:solidFill>
              </a:rPr>
              <a:t>Select safe and effective exercises for all components of the session, which meet the client’s needs, goals and ability?</a:t>
            </a:r>
          </a:p>
          <a:p>
            <a:r>
              <a:rPr lang="en-GB" dirty="0">
                <a:solidFill>
                  <a:schemeClr val="tx1"/>
                </a:solidFill>
              </a:rPr>
              <a:t>Plan a safe and effective health-related, gym-based exercise programme to meet clients’ needs and incorporate different components of fitness?</a:t>
            </a:r>
          </a:p>
          <a:p>
            <a:r>
              <a:rPr lang="en-GB" dirty="0">
                <a:solidFill>
                  <a:schemeClr val="tx1"/>
                </a:solidFill>
              </a:rPr>
              <a:t>Plan adaptations and modifications to regress, progress and accommodate different client needs?</a:t>
            </a:r>
          </a:p>
          <a:p>
            <a:r>
              <a:rPr lang="en-GB" dirty="0">
                <a:solidFill>
                  <a:schemeClr val="tx1"/>
                </a:solidFill>
              </a:rPr>
              <a:t>Record exercises using an appropriate format to assist clients’ understanding?</a:t>
            </a:r>
          </a:p>
          <a:p>
            <a:endParaRPr lang="en-GB" dirty="0">
              <a:solidFill>
                <a:schemeClr val="tx1"/>
              </a:solidFill>
            </a:endParaRPr>
          </a:p>
          <a:p>
            <a:pPr marL="0" indent="0">
              <a:buNone/>
            </a:pPr>
            <a:endParaRPr lang="en-GB" b="1" dirty="0"/>
          </a:p>
          <a:p>
            <a:pPr marL="0" indent="0">
              <a:buNone/>
            </a:pPr>
            <a:endParaRPr lang="en-US" b="1" dirty="0"/>
          </a:p>
        </p:txBody>
      </p:sp>
      <p:sp>
        <p:nvSpPr>
          <p:cNvPr id="4" name="Title 1"/>
          <p:cNvSpPr>
            <a:spLocks noGrp="1"/>
          </p:cNvSpPr>
          <p:nvPr>
            <p:ph type="title"/>
          </p:nvPr>
        </p:nvSpPr>
        <p:spPr>
          <a:xfrm>
            <a:off x="468924" y="445482"/>
            <a:ext cx="7448062" cy="500184"/>
          </a:xfrm>
        </p:spPr>
        <p:txBody>
          <a:bodyPr>
            <a:noAutofit/>
          </a:bodyPr>
          <a:lstStyle/>
          <a:p>
            <a:r>
              <a:rPr lang="en-US" sz="2800" b="1" dirty="0"/>
              <a:t>Learning review</a:t>
            </a:r>
          </a:p>
        </p:txBody>
      </p:sp>
    </p:spTree>
    <p:extLst>
      <p:ext uri="{BB962C8B-B14F-4D97-AF65-F5344CB8AC3E}">
        <p14:creationId xmlns:p14="http://schemas.microsoft.com/office/powerpoint/2010/main" val="9987477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1851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3008</Words>
  <Application>Microsoft Office PowerPoint</Application>
  <PresentationFormat>On-screen Show (4:3)</PresentationFormat>
  <Paragraphs>426</Paragraphs>
  <Slides>51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ＭＳ Ｐゴシック</vt:lpstr>
      <vt:lpstr>Arial</vt:lpstr>
      <vt:lpstr>Calibri</vt:lpstr>
      <vt:lpstr>Helvetica</vt:lpstr>
      <vt:lpstr>Helvetica Light</vt:lpstr>
      <vt:lpstr>Office Theme</vt:lpstr>
      <vt:lpstr>Lesson 1 – Planning group-training-based sessions</vt:lpstr>
      <vt:lpstr>Learning objectives</vt:lpstr>
      <vt:lpstr>Learning objectives</vt:lpstr>
      <vt:lpstr>Importance of collecting client information</vt:lpstr>
      <vt:lpstr>Tutor consolidation  </vt:lpstr>
      <vt:lpstr>Session structure</vt:lpstr>
      <vt:lpstr>Planning considerations</vt:lpstr>
      <vt:lpstr>Planning considerations</vt:lpstr>
      <vt:lpstr>Purpose of a warm-up</vt:lpstr>
      <vt:lpstr>Warm-up guidelines</vt:lpstr>
      <vt:lpstr>Warm-up guidelines – mobility</vt:lpstr>
      <vt:lpstr>Warm-up guidelines – pulse-raiser</vt:lpstr>
      <vt:lpstr>Warm-up guidelines – stretch</vt:lpstr>
      <vt:lpstr>Plan a warm-up</vt:lpstr>
      <vt:lpstr>Benefits of CV training</vt:lpstr>
      <vt:lpstr>CV guidelines – for health benefits</vt:lpstr>
      <vt:lpstr>CV guidelines – intensity differences</vt:lpstr>
      <vt:lpstr>Plan a CV workout</vt:lpstr>
      <vt:lpstr>Benefits of resistance training</vt:lpstr>
      <vt:lpstr>Resistance training guidelines</vt:lpstr>
      <vt:lpstr>Resistance planning considerations</vt:lpstr>
      <vt:lpstr>Resistance programming variables</vt:lpstr>
      <vt:lpstr>Basic resistance progression – group training </vt:lpstr>
      <vt:lpstr>Basic resistance progression</vt:lpstr>
      <vt:lpstr>Basic progression variables</vt:lpstr>
      <vt:lpstr>Resistance training methods – PHA</vt:lpstr>
      <vt:lpstr>Resistance training methods  </vt:lpstr>
      <vt:lpstr>Resistance training methods </vt:lpstr>
      <vt:lpstr>Resistance training methods</vt:lpstr>
      <vt:lpstr>Task </vt:lpstr>
      <vt:lpstr>Purpose of a cool-down</vt:lpstr>
      <vt:lpstr>Cool-down guidelines</vt:lpstr>
      <vt:lpstr>Cool-down flexibility guidelines</vt:lpstr>
      <vt:lpstr>Plan a cool-down</vt:lpstr>
      <vt:lpstr>What is functional fitness?</vt:lpstr>
      <vt:lpstr>Alternative functional equipment</vt:lpstr>
      <vt:lpstr>Alternative functional equipment</vt:lpstr>
      <vt:lpstr>Session structure – exercise options</vt:lpstr>
      <vt:lpstr>Exercise options</vt:lpstr>
      <vt:lpstr>Exercise options </vt:lpstr>
      <vt:lpstr>Monitoring intensity</vt:lpstr>
      <vt:lpstr>Talk test</vt:lpstr>
      <vt:lpstr>Observation</vt:lpstr>
      <vt:lpstr>Heart rate</vt:lpstr>
      <vt:lpstr>Heart-rate formulas</vt:lpstr>
      <vt:lpstr>Rate of perceived exertion (RPE)</vt:lpstr>
      <vt:lpstr>Signs and symptoms of over-exertion</vt:lpstr>
      <vt:lpstr>Monitoring intensity – tutor demonstration</vt:lpstr>
      <vt:lpstr>Learning review</vt:lpstr>
      <vt:lpstr>Learning review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 – Planning group-training-based sessions</dc:title>
  <dc:creator>ben jackson</dc:creator>
  <cp:lastModifiedBy>ben jackson</cp:lastModifiedBy>
  <cp:revision>1</cp:revision>
  <dcterms:created xsi:type="dcterms:W3CDTF">2019-03-20T16:04:37Z</dcterms:created>
  <dcterms:modified xsi:type="dcterms:W3CDTF">2019-03-20T16:05:51Z</dcterms:modified>
</cp:coreProperties>
</file>